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7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35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6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8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4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63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9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1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1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5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2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2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9785A-67BC-2CAC-434C-54C821384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Superfashion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1D7D9D-37BA-E121-3347-2F792536A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Интернет магазин Телеграмм-канал</a:t>
            </a:r>
          </a:p>
        </p:txBody>
      </p:sp>
    </p:spTree>
    <p:extLst>
      <p:ext uri="{BB962C8B-B14F-4D97-AF65-F5344CB8AC3E}">
        <p14:creationId xmlns:p14="http://schemas.microsoft.com/office/powerpoint/2010/main" val="82066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A988E-09D2-7ADB-8784-A9AA9C9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92FDB9-69DB-3015-D030-7B71E7160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658" y="2160588"/>
            <a:ext cx="4744722" cy="3881437"/>
          </a:xfrm>
        </p:spPr>
      </p:pic>
    </p:spTree>
    <p:extLst>
      <p:ext uri="{BB962C8B-B14F-4D97-AF65-F5344CB8AC3E}">
        <p14:creationId xmlns:p14="http://schemas.microsoft.com/office/powerpoint/2010/main" val="11862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159B0-3B34-ED87-BD5C-68D6869F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229" y="2290370"/>
            <a:ext cx="10131425" cy="145626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4CAEF-0979-46D0-1DC0-84F881B7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043948"/>
            <a:ext cx="7465141" cy="74725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8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8A6C7-DFD7-66FA-73B6-91A7ED8E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E5EF5-579C-F30A-3B16-2588D298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Актуальность заключается в массовом пользовании «Телеграмом» молодежью. Молодое поколение более зависима от современных технологий. Около 500 миллионов человек пользуется </a:t>
            </a:r>
            <a:r>
              <a:rPr lang="en-US" sz="2800" dirty="0"/>
              <a:t>Telegram</a:t>
            </a:r>
            <a:r>
              <a:rPr lang="ru-RU" sz="2800" dirty="0"/>
              <a:t>, это нам дает большой и развивающийся рынок с целевой аудиторией как молодежь.</a:t>
            </a:r>
          </a:p>
        </p:txBody>
      </p:sp>
    </p:spTree>
    <p:extLst>
      <p:ext uri="{BB962C8B-B14F-4D97-AF65-F5344CB8AC3E}">
        <p14:creationId xmlns:p14="http://schemas.microsoft.com/office/powerpoint/2010/main" val="110335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5FD0D-A19D-DD9E-BFD3-8C2E094B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D54F4-555C-715A-60CA-3C8642EC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Цель проекта заключается в получении прибыли путем продаж одежды через интернет магазин.</a:t>
            </a:r>
          </a:p>
        </p:txBody>
      </p:sp>
    </p:spTree>
    <p:extLst>
      <p:ext uri="{BB962C8B-B14F-4D97-AF65-F5344CB8AC3E}">
        <p14:creationId xmlns:p14="http://schemas.microsoft.com/office/powerpoint/2010/main" val="51999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2E82-9082-1D27-9CAC-973DF6C6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9F255-34FF-D5B1-335D-23F5D722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Просмотр каталога</a:t>
            </a:r>
          </a:p>
          <a:p>
            <a:r>
              <a:rPr lang="ru-RU" sz="3200" dirty="0"/>
              <a:t>Добавление товара в корзину</a:t>
            </a:r>
          </a:p>
          <a:p>
            <a:r>
              <a:rPr lang="ru-RU" sz="3200" dirty="0"/>
              <a:t>Оформление заказа собранной корзины</a:t>
            </a:r>
          </a:p>
          <a:p>
            <a:r>
              <a:rPr lang="ru-RU" sz="3200" dirty="0"/>
              <a:t>Оплата заказа</a:t>
            </a:r>
          </a:p>
          <a:p>
            <a:r>
              <a:rPr lang="ru-RU" sz="3200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288526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0F06C-616D-9150-79D5-F1A67D5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7D9BC-5B5C-6241-F890-78742694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Новый и развивающийся рынок</a:t>
            </a:r>
          </a:p>
          <a:p>
            <a:r>
              <a:rPr lang="ru-RU" sz="3200" dirty="0"/>
              <a:t>Одно из основных приложений-мессенджеров в России</a:t>
            </a:r>
          </a:p>
          <a:p>
            <a:r>
              <a:rPr lang="ru-RU" sz="3200" dirty="0"/>
              <a:t>Безопасность данных </a:t>
            </a:r>
          </a:p>
        </p:txBody>
      </p:sp>
    </p:spTree>
    <p:extLst>
      <p:ext uri="{BB962C8B-B14F-4D97-AF65-F5344CB8AC3E}">
        <p14:creationId xmlns:p14="http://schemas.microsoft.com/office/powerpoint/2010/main" val="257357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480A8-B8CF-DAE8-97B9-3CC50C32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43" y="196038"/>
            <a:ext cx="10131425" cy="1456267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654BEE-6C12-4C65-6EB2-C4FE4127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D998EB-CECF-6E1C-9292-7867060E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3" y="1166496"/>
            <a:ext cx="8061260" cy="55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1F6F-546B-B0CD-6984-10873211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21" y="491612"/>
            <a:ext cx="4407309" cy="64892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-apple-system"/>
              </a:rPr>
              <a:t>ER-</a:t>
            </a:r>
            <a:r>
              <a:rPr lang="ru-RU" b="1" i="0" dirty="0">
                <a:effectLst/>
                <a:latin typeface="-apple-system"/>
              </a:rPr>
              <a:t>диаграмма №1</a:t>
            </a:r>
            <a:br>
              <a:rPr lang="ru-RU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4A4CF8-EEE4-27F8-D314-47BBB4D17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330" y="92434"/>
            <a:ext cx="7376649" cy="6685809"/>
          </a:xfrm>
        </p:spPr>
      </p:pic>
    </p:spTree>
    <p:extLst>
      <p:ext uri="{BB962C8B-B14F-4D97-AF65-F5344CB8AC3E}">
        <p14:creationId xmlns:p14="http://schemas.microsoft.com/office/powerpoint/2010/main" val="397085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80476-C592-0516-EB84-CBEE7314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7" y="403688"/>
            <a:ext cx="7760109" cy="530942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переходов состояний для заказов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70517D4-5D39-AFD5-D98A-10311167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32" y="934629"/>
            <a:ext cx="9700859" cy="5703521"/>
          </a:xfrm>
        </p:spPr>
      </p:pic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BA5B0BB8-040C-C87F-E47E-DF20968E5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937819" cy="39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">
            <a:extLst>
              <a:ext uri="{FF2B5EF4-FFF2-40B4-BE49-F238E27FC236}">
                <a16:creationId xmlns:a16="http://schemas.microsoft.com/office/drawing/2014/main" id="{E8DECF59-C976-FE5D-2FBF-3E23D9F9B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1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FCFC-DB6B-D00C-82E1-A4BF6DC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687FE76-C52A-C667-86A1-14877F106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87474"/>
              </p:ext>
            </p:extLst>
          </p:nvPr>
        </p:nvGraphicFramePr>
        <p:xfrm>
          <a:off x="677863" y="2160588"/>
          <a:ext cx="8596313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07">
                  <a:extLst>
                    <a:ext uri="{9D8B030D-6E8A-4147-A177-3AD203B41FA5}">
                      <a16:colId xmlns:a16="http://schemas.microsoft.com/office/drawing/2014/main" val="818553981"/>
                    </a:ext>
                  </a:extLst>
                </a:gridCol>
                <a:gridCol w="3820549">
                  <a:extLst>
                    <a:ext uri="{9D8B030D-6E8A-4147-A177-3AD203B41FA5}">
                      <a16:colId xmlns:a16="http://schemas.microsoft.com/office/drawing/2014/main" val="2936271731"/>
                    </a:ext>
                  </a:extLst>
                </a:gridCol>
                <a:gridCol w="450799">
                  <a:extLst>
                    <a:ext uri="{9D8B030D-6E8A-4147-A177-3AD203B41FA5}">
                      <a16:colId xmlns:a16="http://schemas.microsoft.com/office/drawing/2014/main" val="3261076469"/>
                    </a:ext>
                  </a:extLst>
                </a:gridCol>
                <a:gridCol w="3847358">
                  <a:extLst>
                    <a:ext uri="{9D8B030D-6E8A-4147-A177-3AD203B41FA5}">
                      <a16:colId xmlns:a16="http://schemas.microsoft.com/office/drawing/2014/main" val="1662062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Telegram </a:t>
                      </a:r>
                      <a:r>
                        <a:rPr lang="ru-RU" dirty="0"/>
                        <a:t>Бот</a:t>
                      </a:r>
                    </a:p>
                  </a:txBody>
                  <a:tcPr marL="77585" marR="77585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/>
                        <a:t>Веб приложение</a:t>
                      </a:r>
                      <a:endParaRPr lang="ru-RU" dirty="0"/>
                    </a:p>
                  </a:txBody>
                  <a:tcPr marL="77585" marR="77585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Быстрый вход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 сложный вход</a:t>
                      </a:r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129940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 затраты на разработку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 затраты на разработку</a:t>
                      </a:r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38482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Уведомления и напоминания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уведомлений</a:t>
                      </a:r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26671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Зависимость от платформы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Кросс-</a:t>
                      </a:r>
                      <a:r>
                        <a:rPr lang="ru-RU" dirty="0" err="1"/>
                        <a:t>платформенность</a:t>
                      </a:r>
                      <a:endParaRPr lang="ru-RU" dirty="0"/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22391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 интерфейса (менее удобен при большом ассортименте товара)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Удобный интерфейс</a:t>
                      </a:r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145411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 функционал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Богатый функционал</a:t>
                      </a:r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34487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Нужны постоянные вложения в рекламу для расширения аудитории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marL="77585" marR="7758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 (</a:t>
                      </a:r>
                      <a:r>
                        <a:rPr lang="ru-RU" dirty="0"/>
                        <a:t>привлечение органического трафика через поисковые системы)</a:t>
                      </a:r>
                    </a:p>
                  </a:txBody>
                  <a:tcPr marL="77585" marR="77585"/>
                </a:tc>
                <a:extLst>
                  <a:ext uri="{0D108BD9-81ED-4DB2-BD59-A6C34878D82A}">
                    <a16:rowId xmlns:a16="http://schemas.microsoft.com/office/drawing/2014/main" val="815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73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72</TotalTime>
  <Words>180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Аспект</vt:lpstr>
      <vt:lpstr>Superfashion</vt:lpstr>
      <vt:lpstr>Актуальность</vt:lpstr>
      <vt:lpstr>Цель проекта</vt:lpstr>
      <vt:lpstr>Функции</vt:lpstr>
      <vt:lpstr>Конкурентные преимущества</vt:lpstr>
      <vt:lpstr>Диаграмма вариантов использования</vt:lpstr>
      <vt:lpstr>ER-диаграмма №1 </vt:lpstr>
      <vt:lpstr>Диаграмма переходов состояний для заказов</vt:lpstr>
      <vt:lpstr>Варианты реализации</vt:lpstr>
      <vt:lpstr>Внешний вид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Superfashion</dc:title>
  <dc:creator>arsenybut200275@gmail.com</dc:creator>
  <cp:lastModifiedBy>О, привет</cp:lastModifiedBy>
  <cp:revision>3</cp:revision>
  <dcterms:created xsi:type="dcterms:W3CDTF">2024-06-05T05:15:08Z</dcterms:created>
  <dcterms:modified xsi:type="dcterms:W3CDTF">2024-10-03T09:23:03Z</dcterms:modified>
</cp:coreProperties>
</file>