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2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2B6195A-C7C5-4C44-BD1E-66C3BEEC29F6}" type="datetime1">
              <a:rPr lang="ru-RU" smtClean="0"/>
              <a:t>03.04.2024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0507CFE-5866-4B40-8953-42375E9B5D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21150CA-0A60-4829-9F5D-F432E275EA18}" type="datetime1">
              <a:rPr lang="ru-RU" noProof="0" smtClean="0"/>
              <a:t>03.04.2024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CF3874D-A20A-4B3E-9C12-F524953D5B7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CF3874D-A20A-4B3E-9C12-F524953D5B7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965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 rtlCol="0"/>
          <a:lstStyle/>
          <a:p>
            <a:pPr rtl="0"/>
            <a:fld id="{68EC293E-B81D-4B02-B513-F7D5A99F38AB}" type="datetime1">
              <a:rPr lang="ru-RU" noProof="0" smtClean="0"/>
              <a:t>03.04.2024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 rtlCol="0"/>
          <a:lstStyle/>
          <a:p>
            <a:pPr rtl="0"/>
            <a:r>
              <a:rPr lang="ru-RU" noProof="0"/>
              <a:t>Добавьте здесь нижний колонтитул</a:t>
            </a:r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и галерея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1300394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7873638" y="5144980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C1F83D-09AD-4DEB-8C4B-266C00C2C1D1}" type="datetime1">
              <a:rPr lang="ru-RU" noProof="0" smtClean="0"/>
              <a:t>03.04.2024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Добавьте здесь нижний колонтитул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Объект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02108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873638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1" name="Текст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4595889" y="5144979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306587" y="5144978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Текст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0908" y="1617663"/>
            <a:ext cx="9618391" cy="1336675"/>
          </a:xfrm>
        </p:spPr>
        <p:txBody>
          <a:bodyPr rtlCol="0">
            <a:no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Прямоугольник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Прямоугольник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875B83BC-3592-47E9-B1C9-4A7C61C96F86}" type="datetime1">
              <a:rPr lang="ru-RU" noProof="0" smtClean="0"/>
              <a:t>03.04.2024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 rtlCol="0"/>
          <a:lstStyle/>
          <a:p>
            <a:pPr rtl="0"/>
            <a:r>
              <a:rPr lang="ru-RU" noProof="0"/>
              <a:t>Добавьте здесь нижний колонтитул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 anchor="t"/>
          <a:lstStyle>
            <a:lvl4pPr>
              <a:defRPr/>
            </a:lvl4pPr>
            <a:lvl5pPr>
              <a:defRPr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344254-42E5-46A4-8DB8-25D3FD35AB19}" type="datetime1">
              <a:rPr lang="ru-RU" noProof="0" smtClean="0"/>
              <a:t>03.04.2024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Добавьте здесь нижний колонтитул</a:t>
            </a:r>
          </a:p>
        </p:txBody>
      </p:sp>
      <p:cxnSp>
        <p:nvCxnSpPr>
          <p:cNvPr id="33" name="Прямая соединительная линия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780777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48A0E5-8C17-4524-ABAE-98E2E2C1E6EB}" type="datetime1">
              <a:rPr lang="ru-RU" noProof="0" smtClean="0"/>
              <a:t>03.04.2024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Добавьте здесь нижний колонтитул</a:t>
            </a:r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типа содержимого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1292239" y="2161853"/>
            <a:ext cx="4645152" cy="3448595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258679" y="2168318"/>
            <a:ext cx="4645152" cy="3441520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44449D-640C-4178-91F4-3ECEAF95F4F5}" type="datetime1">
              <a:rPr lang="ru-RU" noProof="0" smtClean="0"/>
              <a:t>03.04.2024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Добавьте здесь нижний колонтитул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287315" y="1950795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1287315" y="2755515"/>
            <a:ext cx="4645152" cy="2644457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252486" y="1954249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6252486" y="2752737"/>
            <a:ext cx="4645152" cy="2637371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ACC202-7DBD-48AE-9CC5-842821618AED}" type="datetime1">
              <a:rPr lang="ru-RU" noProof="0" smtClean="0"/>
              <a:t>03.04.2024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Добавьте здесь нижний колонтитул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069942-6C21-4C31-B991-21B23192D214}" type="datetime1">
              <a:rPr lang="ru-RU" noProof="0" smtClean="0"/>
              <a:t>03.04.2024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Добавьте здесь нижний колонтитул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олько заголовок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C60A85-DD20-4B61-BB97-9EC8AD746A1C}" type="datetime1">
              <a:rPr lang="ru-RU" noProof="0" smtClean="0"/>
              <a:t>03.04.2024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Добавьте здесь нижний колонтитул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94656" y="1865037"/>
            <a:ext cx="8802688" cy="312792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8654B9-7A04-4457-9CED-0D74E25F7FFF}" type="datetime1">
              <a:rPr lang="ru-RU" noProof="0" smtClean="0"/>
              <a:t>03.04.2024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Добавьте здесь 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5095246" y="1645522"/>
            <a:ext cx="5807176" cy="3840852"/>
          </a:xfrm>
        </p:spPr>
        <p:txBody>
          <a:bodyPr rtlCol="0" anchor="ctr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290909" y="1645522"/>
            <a:ext cx="3600000" cy="383672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69DFE3-1DD4-4CBB-B584-BCE08843462C}" type="datetime1">
              <a:rPr lang="ru-RU" noProof="0" smtClean="0"/>
              <a:t>03.04.2024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Добавьте здесь нижний колонтитул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fld id="{011D7BD9-8C26-43AD-B6F5-2EBE9A7BF1C1}" type="datetime1">
              <a:rPr lang="ru-RU" noProof="0" smtClean="0"/>
              <a:t>03.04.2024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Добавьте здесь нижний колонтитул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dirty="0" err="1"/>
              <a:t>SuperFashion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977621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ru-RU" sz="2800" dirty="0"/>
              <a:t>Интернет-магазин в телеграмм канале для покупок различной одежды.</a:t>
            </a:r>
          </a:p>
        </p:txBody>
      </p:sp>
      <p:pic>
        <p:nvPicPr>
          <p:cNvPr id="5" name="Рисунок 4" descr="Значок &quot;Мозг в голове&quot;&#10;">
            <a:extLst>
              <a:ext uri="{FF2B5EF4-FFF2-40B4-BE49-F238E27FC236}">
                <a16:creationId xmlns:a16="http://schemas.microsoft.com/office/drawing/2014/main" id="{D011E263-3212-4780-A140-E652B108BD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07471" y="198900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9A10F5F1-9F62-A58A-C0E2-B4E58C275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/>
              <a:t>Описали принцип работы телеграмм магазина</a:t>
            </a:r>
          </a:p>
          <a:p>
            <a:r>
              <a:rPr lang="ru-RU" sz="2800" dirty="0"/>
              <a:t>Создали репозиторий на </a:t>
            </a:r>
            <a:r>
              <a:rPr lang="en-US" sz="2800" dirty="0" err="1"/>
              <a:t>Github</a:t>
            </a:r>
            <a:r>
              <a:rPr lang="ru-RU" sz="2800" dirty="0"/>
              <a:t>.</a:t>
            </a:r>
          </a:p>
          <a:p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9826755-0E18-D2FF-27AD-BE7103D2C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сделали</a:t>
            </a:r>
            <a:r>
              <a:rPr lang="en-US" dirty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242696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60958848_TF66921596_Win32" id="{ACA5B636-4714-4E51-8831-EC36E038D448}" vid="{8AFDE161-5D9F-479C-8838-C4E8C5CD985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Мое изобретение</Template>
  <TotalTime>9</TotalTime>
  <Words>24</Words>
  <Application>Microsoft Office PowerPoint</Application>
  <PresentationFormat>Широкоэкранный</PresentationFormat>
  <Paragraphs>6</Paragraphs>
  <Slides>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Arial</vt:lpstr>
      <vt:lpstr>Calibri</vt:lpstr>
      <vt:lpstr>Галерея</vt:lpstr>
      <vt:lpstr>SuperFashion</vt:lpstr>
      <vt:lpstr>Что сделали?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SuperFashion</dc:title>
  <dc:creator>arsenybut200275@gmail.com</dc:creator>
  <cp:lastModifiedBy>arsenybut200275@gmail.com</cp:lastModifiedBy>
  <cp:revision>1</cp:revision>
  <dcterms:created xsi:type="dcterms:W3CDTF">2024-04-03T07:00:53Z</dcterms:created>
  <dcterms:modified xsi:type="dcterms:W3CDTF">2024-04-03T07:10:19Z</dcterms:modified>
</cp:coreProperties>
</file>