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9785A-67BC-2CAC-434C-54C821384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Superfashion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1D7D9D-37BA-E121-3347-2F792536A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Интернет магазин Телеграмм-канал</a:t>
            </a:r>
          </a:p>
        </p:txBody>
      </p:sp>
    </p:spTree>
    <p:extLst>
      <p:ext uri="{BB962C8B-B14F-4D97-AF65-F5344CB8AC3E}">
        <p14:creationId xmlns:p14="http://schemas.microsoft.com/office/powerpoint/2010/main" val="82066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A988E-09D2-7ADB-8784-A9AA9C9D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92FDB9-69DB-3015-D030-7B71E7160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206" y="1679421"/>
            <a:ext cx="6253317" cy="5115549"/>
          </a:xfrm>
        </p:spPr>
      </p:pic>
    </p:spTree>
    <p:extLst>
      <p:ext uri="{BB962C8B-B14F-4D97-AF65-F5344CB8AC3E}">
        <p14:creationId xmlns:p14="http://schemas.microsoft.com/office/powerpoint/2010/main" val="118620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159B0-3B34-ED87-BD5C-68D6869F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229" y="2290370"/>
            <a:ext cx="10131425" cy="1456267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4CAEF-0979-46D0-1DC0-84F881B7D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043948"/>
            <a:ext cx="7465141" cy="74725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884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8A6C7-DFD7-66FA-73B6-91A7ED8E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3E5EF5-579C-F30A-3B16-2588D298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Актуальность заключается в массовом пользовании «Телеграмом» молодежью. Молодое поколение более зависима от современных технологий. Около 500 миллионов человек пользуется </a:t>
            </a:r>
            <a:r>
              <a:rPr lang="en-US" sz="2800" dirty="0"/>
              <a:t>Telegram</a:t>
            </a:r>
            <a:r>
              <a:rPr lang="ru-RU" sz="2800" dirty="0"/>
              <a:t>, это нам дает большой и развивающийся рынок с целевой аудиторией как молодежь.</a:t>
            </a:r>
          </a:p>
        </p:txBody>
      </p:sp>
    </p:spTree>
    <p:extLst>
      <p:ext uri="{BB962C8B-B14F-4D97-AF65-F5344CB8AC3E}">
        <p14:creationId xmlns:p14="http://schemas.microsoft.com/office/powerpoint/2010/main" val="110335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5FD0D-A19D-DD9E-BFD3-8C2E094B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9D54F4-555C-715A-60CA-3C8642ECC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Цель проекта заключается в получении прибыли путем продаж одежды через интернет магазин.</a:t>
            </a:r>
          </a:p>
        </p:txBody>
      </p:sp>
    </p:spTree>
    <p:extLst>
      <p:ext uri="{BB962C8B-B14F-4D97-AF65-F5344CB8AC3E}">
        <p14:creationId xmlns:p14="http://schemas.microsoft.com/office/powerpoint/2010/main" val="51999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72E82-9082-1D27-9CAC-973DF6C6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69F255-34FF-D5B1-335D-23F5D722A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Просмотр каталога</a:t>
            </a:r>
          </a:p>
          <a:p>
            <a:r>
              <a:rPr lang="ru-RU" sz="3200" dirty="0"/>
              <a:t>Добавление товара в корзину</a:t>
            </a:r>
          </a:p>
          <a:p>
            <a:r>
              <a:rPr lang="ru-RU" sz="3200" dirty="0"/>
              <a:t>Оформление заказа собранной корзины</a:t>
            </a:r>
          </a:p>
          <a:p>
            <a:r>
              <a:rPr lang="ru-RU" sz="3200" dirty="0"/>
              <a:t>Оплата заказа</a:t>
            </a:r>
          </a:p>
          <a:p>
            <a:r>
              <a:rPr lang="ru-RU" sz="3200" dirty="0"/>
              <a:t>Обратная связь</a:t>
            </a:r>
          </a:p>
        </p:txBody>
      </p:sp>
    </p:spTree>
    <p:extLst>
      <p:ext uri="{BB962C8B-B14F-4D97-AF65-F5344CB8AC3E}">
        <p14:creationId xmlns:p14="http://schemas.microsoft.com/office/powerpoint/2010/main" val="288526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0F06C-616D-9150-79D5-F1A67D51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Конкурентные 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77D9BC-5B5C-6241-F890-78742694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Новый и развивающийся рынок</a:t>
            </a:r>
          </a:p>
          <a:p>
            <a:r>
              <a:rPr lang="ru-RU" sz="3200" dirty="0"/>
              <a:t>Одно из основных приложений-мессенджеров в России</a:t>
            </a:r>
          </a:p>
          <a:p>
            <a:r>
              <a:rPr lang="ru-RU" sz="3200" dirty="0"/>
              <a:t>Безопасность данных </a:t>
            </a:r>
          </a:p>
        </p:txBody>
      </p:sp>
    </p:spTree>
    <p:extLst>
      <p:ext uri="{BB962C8B-B14F-4D97-AF65-F5344CB8AC3E}">
        <p14:creationId xmlns:p14="http://schemas.microsoft.com/office/powerpoint/2010/main" val="257357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480A8-B8CF-DAE8-97B9-3CC50C32A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43" y="196038"/>
            <a:ext cx="10131425" cy="1456267"/>
          </a:xfrm>
        </p:spPr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654BEE-6C12-4C65-6EB2-C4FE4127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D998EB-CECF-6E1C-9292-7867060E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13" y="1166496"/>
            <a:ext cx="8061260" cy="559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9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D1F6F-546B-B0CD-6984-10873211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21" y="491612"/>
            <a:ext cx="4407309" cy="648929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-apple-system"/>
              </a:rPr>
              <a:t>ER-</a:t>
            </a:r>
            <a:r>
              <a:rPr lang="ru-RU" b="1" i="0" dirty="0">
                <a:effectLst/>
                <a:latin typeface="-apple-system"/>
              </a:rPr>
              <a:t>диаграмма №1</a:t>
            </a:r>
            <a:br>
              <a:rPr lang="ru-RU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B4A4CF8-EEE4-27F8-D314-47BBB4D17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1330" y="92434"/>
            <a:ext cx="7376649" cy="6685809"/>
          </a:xfrm>
        </p:spPr>
      </p:pic>
    </p:spTree>
    <p:extLst>
      <p:ext uri="{BB962C8B-B14F-4D97-AF65-F5344CB8AC3E}">
        <p14:creationId xmlns:p14="http://schemas.microsoft.com/office/powerpoint/2010/main" val="397085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80476-C592-0516-EB84-CBEE7314B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17" y="403688"/>
            <a:ext cx="7760109" cy="530942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переходов состояний для заказов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70517D4-5D39-AFD5-D98A-10311167F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432" y="934629"/>
            <a:ext cx="9700859" cy="5703521"/>
          </a:xfrm>
        </p:spPr>
      </p:pic>
      <p:sp>
        <p:nvSpPr>
          <p:cNvPr id="4" name="AutoShape 2" descr="image">
            <a:extLst>
              <a:ext uri="{FF2B5EF4-FFF2-40B4-BE49-F238E27FC236}">
                <a16:creationId xmlns:a16="http://schemas.microsoft.com/office/drawing/2014/main" id="{BA5B0BB8-040C-C87F-E47E-DF20968E5F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937819" cy="39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image">
            <a:extLst>
              <a:ext uri="{FF2B5EF4-FFF2-40B4-BE49-F238E27FC236}">
                <a16:creationId xmlns:a16="http://schemas.microsoft.com/office/drawing/2014/main" id="{E8DECF59-C976-FE5D-2FBF-3E23D9F9B3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71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7FCFC-DB6B-D00C-82E1-A4BF6DCA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реализации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687FE76-C52A-C667-86A1-14877F1066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387474"/>
              </p:ext>
            </p:extLst>
          </p:nvPr>
        </p:nvGraphicFramePr>
        <p:xfrm>
          <a:off x="685800" y="2141538"/>
          <a:ext cx="10131424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897">
                  <a:extLst>
                    <a:ext uri="{9D8B030D-6E8A-4147-A177-3AD203B41FA5}">
                      <a16:colId xmlns:a16="http://schemas.microsoft.com/office/drawing/2014/main" val="818553981"/>
                    </a:ext>
                  </a:extLst>
                </a:gridCol>
                <a:gridCol w="4502815">
                  <a:extLst>
                    <a:ext uri="{9D8B030D-6E8A-4147-A177-3AD203B41FA5}">
                      <a16:colId xmlns:a16="http://schemas.microsoft.com/office/drawing/2014/main" val="2936271731"/>
                    </a:ext>
                  </a:extLst>
                </a:gridCol>
                <a:gridCol w="531301">
                  <a:extLst>
                    <a:ext uri="{9D8B030D-6E8A-4147-A177-3AD203B41FA5}">
                      <a16:colId xmlns:a16="http://schemas.microsoft.com/office/drawing/2014/main" val="3261076469"/>
                    </a:ext>
                  </a:extLst>
                </a:gridCol>
                <a:gridCol w="4534411">
                  <a:extLst>
                    <a:ext uri="{9D8B030D-6E8A-4147-A177-3AD203B41FA5}">
                      <a16:colId xmlns:a16="http://schemas.microsoft.com/office/drawing/2014/main" val="16620628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Telegram </a:t>
                      </a:r>
                      <a:r>
                        <a:rPr lang="ru-RU" dirty="0"/>
                        <a:t>Бот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/>
                        <a:t>Веб приложение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0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Быстрый вход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Более сложный вход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0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Низкие затраты на разработку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Высокие затраты на разработку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7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Уведомления и напоминания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Отсутствие уведомлений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1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Зависимость от платформы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Кросс-</a:t>
                      </a:r>
                      <a:r>
                        <a:rPr lang="ru-RU" dirty="0" err="1"/>
                        <a:t>платформенность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1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Сложность интерфейса (менее удобен при большом ассортименте товара)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Удобный интерфейс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11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Ограниченный функционал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Богатый функционал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76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Нужны постоянные вложения в рекламу для расширения аудитории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SEO (</a:t>
                      </a:r>
                      <a:r>
                        <a:rPr lang="ru-RU" dirty="0"/>
                        <a:t>привлечение органического трафика через поисковые системы)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78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373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{5DBB9DA7-6722-4B87-AB8E-4CEE4505B5FA}tf03457452</Template>
  <TotalTime>68</TotalTime>
  <Words>181</Words>
  <Application>Microsoft Office PowerPoint</Application>
  <PresentationFormat>Широкоэкранный</PresentationFormat>
  <Paragraphs>52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Небесная</vt:lpstr>
      <vt:lpstr>Superfashion</vt:lpstr>
      <vt:lpstr>Актуальность</vt:lpstr>
      <vt:lpstr>Цель проекта</vt:lpstr>
      <vt:lpstr>Функции</vt:lpstr>
      <vt:lpstr>Конкурентные преимущества</vt:lpstr>
      <vt:lpstr>Диаграмма вариантов использования</vt:lpstr>
      <vt:lpstr>ER-диаграмма №1 </vt:lpstr>
      <vt:lpstr>Диаграмма переходов состояний для заказов</vt:lpstr>
      <vt:lpstr>Варианты реализации</vt:lpstr>
      <vt:lpstr>Внешний вид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arsenybut200275@gmail.com</dc:creator>
  <cp:lastModifiedBy>arsenybut200275@gmail.com</cp:lastModifiedBy>
  <cp:revision>2</cp:revision>
  <dcterms:created xsi:type="dcterms:W3CDTF">2024-06-05T05:15:08Z</dcterms:created>
  <dcterms:modified xsi:type="dcterms:W3CDTF">2024-06-05T06:30:34Z</dcterms:modified>
</cp:coreProperties>
</file>