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B6195A-C7C5-4C44-BD1E-66C3BEEC29F6}" type="datetime1">
              <a:rPr lang="ru-RU" smtClean="0"/>
              <a:t>08.05.2024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1150CA-0A60-4829-9F5D-F432E275EA18}" type="datetime1">
              <a:rPr lang="ru-RU" noProof="0" smtClean="0"/>
              <a:t>08.05.2024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68EC293E-B81D-4B02-B513-F7D5A99F38AB}" type="datetime1">
              <a:rPr lang="ru-RU" noProof="0" smtClean="0"/>
              <a:t>08.05.2024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галерея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1F83D-09AD-4DEB-8C4B-266C00C2C1D1}" type="datetime1">
              <a:rPr lang="ru-RU" noProof="0" smtClean="0"/>
              <a:t>08.05.2024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Объект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Текст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Прямоугольник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75B83BC-3592-47E9-B1C9-4A7C61C96F86}" type="datetime1">
              <a:rPr lang="ru-RU" noProof="0" smtClean="0"/>
              <a:t>08.05.2024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>
            <a:lvl4pPr>
              <a:defRPr/>
            </a:lvl4pPr>
            <a:lvl5pPr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44254-42E5-46A4-8DB8-25D3FD35AB19}" type="datetime1">
              <a:rPr lang="ru-RU" noProof="0" smtClean="0"/>
              <a:t>08.05.2024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8A0E5-8C17-4524-ABAE-98E2E2C1E6EB}" type="datetime1">
              <a:rPr lang="ru-RU" noProof="0" smtClean="0"/>
              <a:t>08.05.2024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4449D-640C-4178-91F4-3ECEAF95F4F5}" type="datetime1">
              <a:rPr lang="ru-RU" noProof="0" smtClean="0"/>
              <a:t>08.05.2024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CC202-7DBD-48AE-9CC5-842821618AED}" type="datetime1">
              <a:rPr lang="ru-RU" noProof="0" smtClean="0"/>
              <a:t>08.05.2024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069942-6C21-4C31-B991-21B23192D214}" type="datetime1">
              <a:rPr lang="ru-RU" noProof="0" smtClean="0"/>
              <a:t>08.05.2024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60A85-DD20-4B61-BB97-9EC8AD746A1C}" type="datetime1">
              <a:rPr lang="ru-RU" noProof="0" smtClean="0"/>
              <a:t>08.05.2024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8654B9-7A04-4457-9CED-0D74E25F7FFF}" type="datetime1">
              <a:rPr lang="ru-RU" noProof="0" smtClean="0"/>
              <a:t>08.05.2024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69DFE3-1DD4-4CBB-B584-BCE08843462C}" type="datetime1">
              <a:rPr lang="ru-RU" noProof="0" smtClean="0"/>
              <a:t>08.05.2024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011D7BD9-8C26-43AD-B6F5-2EBE9A7BF1C1}" type="datetime1">
              <a:rPr lang="ru-RU" noProof="0" smtClean="0"/>
              <a:t>08.05.2024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err="1"/>
              <a:t>SuperFashion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sz="2800" dirty="0"/>
              <a:t>Интернет-магазин в телеграмм канале для покупок различной одежды.</a:t>
            </a:r>
          </a:p>
        </p:txBody>
      </p:sp>
      <p:pic>
        <p:nvPicPr>
          <p:cNvPr id="5" name="Рисунок 4" descr="Значок &quot;Мозг в голове&quot;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A10F5F1-9F62-A58A-C0E2-B4E58C27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Составить список заинтересованных лиц (</a:t>
            </a:r>
            <a:r>
              <a:rPr lang="ru-RU" dirty="0" err="1"/>
              <a:t>стейкхолдеров</a:t>
            </a:r>
            <a:r>
              <a:rPr lang="ru-RU" dirty="0"/>
              <a:t>);</a:t>
            </a:r>
          </a:p>
          <a:p>
            <a:r>
              <a:rPr lang="ru-RU" dirty="0"/>
              <a:t>Моделирование бизнес-процессов в нотации </a:t>
            </a:r>
            <a:r>
              <a:rPr lang="en-US" dirty="0"/>
              <a:t>BPMN</a:t>
            </a:r>
            <a:r>
              <a:rPr lang="ru-RU" dirty="0"/>
              <a:t>;</a:t>
            </a:r>
          </a:p>
          <a:p>
            <a:r>
              <a:rPr lang="ru-RU" dirty="0">
                <a:solidFill>
                  <a:srgbClr val="000000"/>
                </a:solidFill>
              </a:rPr>
              <a:t>Сформировать список внешних систем, с которыми будет взаимодействовать наше приложение;</a:t>
            </a:r>
          </a:p>
          <a:p>
            <a:r>
              <a:rPr lang="ru-RU" dirty="0">
                <a:solidFill>
                  <a:srgbClr val="000000"/>
                </a:solidFill>
              </a:rPr>
              <a:t>Построить диаграмму вариантов использования;</a:t>
            </a:r>
          </a:p>
          <a:p>
            <a:r>
              <a:rPr lang="ru-RU" dirty="0"/>
              <a:t> Составить список атрибутов качества, ограничений, бизнес-правил и других нефункциональных требований;</a:t>
            </a:r>
            <a:endParaRPr lang="ru-RU" dirty="0">
              <a:solidFill>
                <a:srgbClr val="000000"/>
              </a:solidFill>
            </a:endParaRPr>
          </a:p>
          <a:p>
            <a:endParaRPr lang="ru-RU" sz="2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9826755-0E18-D2FF-27AD-BE7103D2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планировали сделать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42696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8_TF66921596_Win32" id="{ACA5B636-4714-4E51-8831-EC36E038D448}" vid="{8AFDE161-5D9F-479C-8838-C4E8C5CD985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Мое изобретение</Template>
  <TotalTime>101</TotalTime>
  <Words>59</Words>
  <Application>Microsoft Office PowerPoint</Application>
  <PresentationFormat>Широкоэкранный</PresentationFormat>
  <Paragraphs>9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Галерея</vt:lpstr>
      <vt:lpstr>SuperFashion</vt:lpstr>
      <vt:lpstr>Что планировали сделать?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SuperFashion</dc:title>
  <dc:creator>arsenybut200275@gmail.com</dc:creator>
  <cp:lastModifiedBy>arsenybut200275@gmail.com</cp:lastModifiedBy>
  <cp:revision>6</cp:revision>
  <dcterms:created xsi:type="dcterms:W3CDTF">2024-04-03T07:00:53Z</dcterms:created>
  <dcterms:modified xsi:type="dcterms:W3CDTF">2024-05-08T05:55:58Z</dcterms:modified>
</cp:coreProperties>
</file>