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Princess Sophia Bananahammock &amp; Friends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Genevieve LaBelle, Daniel Rasinski, and Alex Hinz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Overview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8 way, set associative L2 Cache with pseudo LRU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Branch Prediction: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Predicts JMP, JSR/R, TRAP, BR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Supports unconditional branches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Local Branch History Table inside BTB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Performance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Final:				4,412,900 ns</a:t>
            </a:r>
          </a:p>
          <a:p>
            <a:pPr rtl="0" lvl="0">
              <a:buNone/>
            </a:pPr>
            <a:r>
              <a:rPr lang="en"/>
              <a:t>Competition:	5,563,900 ns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L1: 38 ns read, 40 ns write</a:t>
            </a:r>
          </a:p>
          <a:p>
            <a:pPr rtl="0" lvl="0">
              <a:buNone/>
            </a:pPr>
            <a:r>
              <a:rPr lang="en"/>
              <a:t>L2: 69 ns read, 87 ns write (could be 70 ns)</a:t>
            </a:r>
          </a:p>
          <a:p>
            <a:pPr rtl="0" lvl="0">
              <a:buNone/>
            </a:pPr>
            <a:r>
              <a:rPr lang="en"/>
              <a:t>EX: 39 ns</a:t>
            </a:r>
          </a:p>
          <a:p>
            <a:pPr rtl="0" lvl="0">
              <a:buNone/>
            </a:pPr>
            <a:r>
              <a:rPr lang="en"/>
              <a:t>MEM: 38/40 ns + 3 ns, or</a:t>
            </a:r>
          </a:p>
          <a:p>
            <a:pPr rtl="0" lvl="0">
              <a:buNone/>
            </a:pPr>
            <a:r>
              <a:rPr lang="en"/>
              <a:t>           38 ns + 13 with BTB in IF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Debriefing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Good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L2 isolated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Worked incrementally, few integration hassles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BTB unit design was intuitive</a:t>
            </a:r>
          </a:p>
          <a:p>
            <a:pPr rtl="0" lvl="0">
              <a:buNone/>
            </a:pPr>
            <a:r>
              <a:rPr lang="en"/>
              <a:t>Hindsight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Should begin earlier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Git was good, Hg better (EWS has it now)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Got lazy with paper designs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Should have simplified some IF logic, BTB integration became much more complicated than expected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Should have looked closer at BTB timing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