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099425" cy="7235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8" autoAdjust="0"/>
    <p:restoredTop sz="94660"/>
  </p:normalViewPr>
  <p:slideViewPr>
    <p:cSldViewPr snapToGrid="0">
      <p:cViewPr>
        <p:scale>
          <a:sx n="125" d="100"/>
          <a:sy n="125" d="100"/>
        </p:scale>
        <p:origin x="131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57" y="1184197"/>
            <a:ext cx="6884511" cy="2519139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3800484"/>
            <a:ext cx="6074569" cy="174698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8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385241"/>
            <a:ext cx="1746439" cy="61320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6" y="385241"/>
            <a:ext cx="5138073" cy="61320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1803933"/>
            <a:ext cx="6985754" cy="300990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4842310"/>
            <a:ext cx="6985754" cy="1582836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3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1926204"/>
            <a:ext cx="3442256" cy="4591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1926204"/>
            <a:ext cx="3442256" cy="4591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5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385242"/>
            <a:ext cx="6985754" cy="139859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1773783"/>
            <a:ext cx="3426436" cy="869303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2643086"/>
            <a:ext cx="3426436" cy="38875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1773783"/>
            <a:ext cx="3443311" cy="869303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2643086"/>
            <a:ext cx="3443311" cy="38875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1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5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482388"/>
            <a:ext cx="2612275" cy="1688359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1041826"/>
            <a:ext cx="4100334" cy="514212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2170748"/>
            <a:ext cx="2612275" cy="402157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482388"/>
            <a:ext cx="2612275" cy="1688359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1041826"/>
            <a:ext cx="4100334" cy="5142126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2170748"/>
            <a:ext cx="2612275" cy="402157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385242"/>
            <a:ext cx="6985754" cy="139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1926204"/>
            <a:ext cx="6985754" cy="459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6706539"/>
            <a:ext cx="1822371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6E62-7B70-42C6-89FE-C2B024B122AC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6706539"/>
            <a:ext cx="2733556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6706539"/>
            <a:ext cx="1822371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90AB-4863-440A-925A-D3337F315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图片 262">
            <a:extLst>
              <a:ext uri="{FF2B5EF4-FFF2-40B4-BE49-F238E27FC236}">
                <a16:creationId xmlns:a16="http://schemas.microsoft.com/office/drawing/2014/main" id="{DED4E9B9-848C-967D-43B7-EB83B8C6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0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F41448F2-0081-6C75-4BF8-754244871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0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5" name="图片 264">
            <a:extLst>
              <a:ext uri="{FF2B5EF4-FFF2-40B4-BE49-F238E27FC236}">
                <a16:creationId xmlns:a16="http://schemas.microsoft.com/office/drawing/2014/main" id="{311CFA94-4F14-A3F5-828A-49FEAEC27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2" name="图片 351">
            <a:extLst>
              <a:ext uri="{FF2B5EF4-FFF2-40B4-BE49-F238E27FC236}">
                <a16:creationId xmlns:a16="http://schemas.microsoft.com/office/drawing/2014/main" id="{D6948F60-00A3-4B46-0D51-23B2DC574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00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7" name="图片 256">
            <a:extLst>
              <a:ext uri="{FF2B5EF4-FFF2-40B4-BE49-F238E27FC236}">
                <a16:creationId xmlns:a16="http://schemas.microsoft.com/office/drawing/2014/main" id="{A58E353C-B362-9CE6-08EF-2B7447A92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0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94BF6359-146E-E73A-CEFA-EC817B7D3C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0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9" name="图片 258">
            <a:extLst>
              <a:ext uri="{FF2B5EF4-FFF2-40B4-BE49-F238E27FC236}">
                <a16:creationId xmlns:a16="http://schemas.microsoft.com/office/drawing/2014/main" id="{9434BE03-0F56-0471-6CDE-4E8AAC50A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71" name="图片 370">
            <a:extLst>
              <a:ext uri="{FF2B5EF4-FFF2-40B4-BE49-F238E27FC236}">
                <a16:creationId xmlns:a16="http://schemas.microsoft.com/office/drawing/2014/main" id="{0BA93946-8B6E-6742-7C3C-DD53C8925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00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1" name="图片 250">
            <a:extLst>
              <a:ext uri="{FF2B5EF4-FFF2-40B4-BE49-F238E27FC236}">
                <a16:creationId xmlns:a16="http://schemas.microsoft.com/office/drawing/2014/main" id="{B6ED82D1-68BD-55AD-8CF5-AE1F7D1DA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0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9" name="图片 248">
            <a:extLst>
              <a:ext uri="{FF2B5EF4-FFF2-40B4-BE49-F238E27FC236}">
                <a16:creationId xmlns:a16="http://schemas.microsoft.com/office/drawing/2014/main" id="{3CB6909C-44BC-62CA-7D01-CE97DB09E4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0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3" name="图片 252">
            <a:extLst>
              <a:ext uri="{FF2B5EF4-FFF2-40B4-BE49-F238E27FC236}">
                <a16:creationId xmlns:a16="http://schemas.microsoft.com/office/drawing/2014/main" id="{48E3A030-5F88-B1FE-E5CD-752D3B95C5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70" name="图片 369">
            <a:extLst>
              <a:ext uri="{FF2B5EF4-FFF2-40B4-BE49-F238E27FC236}">
                <a16:creationId xmlns:a16="http://schemas.microsoft.com/office/drawing/2014/main" id="{84B4246F-01BC-F83B-0645-DD0171140F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00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5" name="图片 244">
            <a:extLst>
              <a:ext uri="{FF2B5EF4-FFF2-40B4-BE49-F238E27FC236}">
                <a16:creationId xmlns:a16="http://schemas.microsoft.com/office/drawing/2014/main" id="{917C7D3D-1751-6FF7-37D7-A06E4ADDF4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0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3" name="图片 242">
            <a:extLst>
              <a:ext uri="{FF2B5EF4-FFF2-40B4-BE49-F238E27FC236}">
                <a16:creationId xmlns:a16="http://schemas.microsoft.com/office/drawing/2014/main" id="{CECAB6D3-0A50-7A07-004A-1B8C8281D2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0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7" name="图片 246">
            <a:extLst>
              <a:ext uri="{FF2B5EF4-FFF2-40B4-BE49-F238E27FC236}">
                <a16:creationId xmlns:a16="http://schemas.microsoft.com/office/drawing/2014/main" id="{775697CE-B5CB-3AA0-20F0-7F4452289B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9" name="图片 368">
            <a:extLst>
              <a:ext uri="{FF2B5EF4-FFF2-40B4-BE49-F238E27FC236}">
                <a16:creationId xmlns:a16="http://schemas.microsoft.com/office/drawing/2014/main" id="{2FC7CE5E-201D-12BF-13CE-70121CEC73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00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7" name="图片 236">
            <a:extLst>
              <a:ext uri="{FF2B5EF4-FFF2-40B4-BE49-F238E27FC236}">
                <a16:creationId xmlns:a16="http://schemas.microsoft.com/office/drawing/2014/main" id="{1F4D0DF4-4769-382E-81C4-98633A9F9B1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0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1" name="图片 240">
            <a:extLst>
              <a:ext uri="{FF2B5EF4-FFF2-40B4-BE49-F238E27FC236}">
                <a16:creationId xmlns:a16="http://schemas.microsoft.com/office/drawing/2014/main" id="{0068FCC0-5BE4-AE05-F353-38C54CE7DDB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0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41EEEFF8-A525-AAB3-E805-DB7060181B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8" name="图片 367">
            <a:extLst>
              <a:ext uri="{FF2B5EF4-FFF2-40B4-BE49-F238E27FC236}">
                <a16:creationId xmlns:a16="http://schemas.microsoft.com/office/drawing/2014/main" id="{99DA0A8D-4706-CA71-0AE2-B067E93B57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00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3" name="图片 232">
            <a:extLst>
              <a:ext uri="{FF2B5EF4-FFF2-40B4-BE49-F238E27FC236}">
                <a16:creationId xmlns:a16="http://schemas.microsoft.com/office/drawing/2014/main" id="{70967BF7-D878-27A6-D5B4-A228B2E8D4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0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1" name="图片 230">
            <a:extLst>
              <a:ext uri="{FF2B5EF4-FFF2-40B4-BE49-F238E27FC236}">
                <a16:creationId xmlns:a16="http://schemas.microsoft.com/office/drawing/2014/main" id="{1E90BCCE-B1DE-6905-E6B1-D41E37685D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0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5" name="图片 234">
            <a:extLst>
              <a:ext uri="{FF2B5EF4-FFF2-40B4-BE49-F238E27FC236}">
                <a16:creationId xmlns:a16="http://schemas.microsoft.com/office/drawing/2014/main" id="{6E58DDA4-18B2-8446-3FE3-C3A803C1581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7" name="图片 366">
            <a:extLst>
              <a:ext uri="{FF2B5EF4-FFF2-40B4-BE49-F238E27FC236}">
                <a16:creationId xmlns:a16="http://schemas.microsoft.com/office/drawing/2014/main" id="{7317C495-9CEE-5921-3DDF-D51DCA8618B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00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83" name="图片 382">
            <a:extLst>
              <a:ext uri="{FF2B5EF4-FFF2-40B4-BE49-F238E27FC236}">
                <a16:creationId xmlns:a16="http://schemas.microsoft.com/office/drawing/2014/main" id="{CDF65542-B9A0-FCED-90B4-16A429EBBAA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0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82" name="内容占位符 4">
            <a:extLst>
              <a:ext uri="{FF2B5EF4-FFF2-40B4-BE49-F238E27FC236}">
                <a16:creationId xmlns:a16="http://schemas.microsoft.com/office/drawing/2014/main" id="{0D9F4BA7-D776-365F-08D6-D42A4A08DFD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0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84" name="图片 383">
            <a:extLst>
              <a:ext uri="{FF2B5EF4-FFF2-40B4-BE49-F238E27FC236}">
                <a16:creationId xmlns:a16="http://schemas.microsoft.com/office/drawing/2014/main" id="{5DCCD6A6-34C0-1D9A-2B11-BA8B2A21685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6" name="图片 365">
            <a:extLst>
              <a:ext uri="{FF2B5EF4-FFF2-40B4-BE49-F238E27FC236}">
                <a16:creationId xmlns:a16="http://schemas.microsoft.com/office/drawing/2014/main" id="{E54BA757-6F85-3040-888C-5CE39BF34AE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00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25" name="图片 224">
            <a:extLst>
              <a:ext uri="{FF2B5EF4-FFF2-40B4-BE49-F238E27FC236}">
                <a16:creationId xmlns:a16="http://schemas.microsoft.com/office/drawing/2014/main" id="{4B525D26-D94F-CE0D-ABCD-9D7346EEC1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0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29" name="图片 228">
            <a:extLst>
              <a:ext uri="{FF2B5EF4-FFF2-40B4-BE49-F238E27FC236}">
                <a16:creationId xmlns:a16="http://schemas.microsoft.com/office/drawing/2014/main" id="{6B8ACC9E-8C71-E6EF-0CDD-9C102DD92C4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0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8BA767C7-1A83-FD11-3A99-4DEC5C09BA0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5" name="图片 364">
            <a:extLst>
              <a:ext uri="{FF2B5EF4-FFF2-40B4-BE49-F238E27FC236}">
                <a16:creationId xmlns:a16="http://schemas.microsoft.com/office/drawing/2014/main" id="{A2C3E2E4-8B54-FB9A-9408-CB169E80C88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00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8F9586E0-178D-6DCA-D745-6B20F6A09CD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0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ADE413BA-AF2C-2022-87E9-2D027D56AA0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0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8F5EC44F-9D86-58FF-0E14-5F076CD5B6D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3" name="图片 362">
            <a:extLst>
              <a:ext uri="{FF2B5EF4-FFF2-40B4-BE49-F238E27FC236}">
                <a16:creationId xmlns:a16="http://schemas.microsoft.com/office/drawing/2014/main" id="{C3408268-E323-70EB-D943-35646DD3D32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00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89F4C701-AA51-E1D7-2FAB-00D028CB635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0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15" name="图片 214">
            <a:extLst>
              <a:ext uri="{FF2B5EF4-FFF2-40B4-BE49-F238E27FC236}">
                <a16:creationId xmlns:a16="http://schemas.microsoft.com/office/drawing/2014/main" id="{DCCF437F-BB52-E67F-97C2-EC332C0A71D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00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13" name="图片 212">
            <a:extLst>
              <a:ext uri="{FF2B5EF4-FFF2-40B4-BE49-F238E27FC236}">
                <a16:creationId xmlns:a16="http://schemas.microsoft.com/office/drawing/2014/main" id="{B7A21BDA-9C04-927F-F490-B78AF3A5DCC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4" name="图片 363">
            <a:extLst>
              <a:ext uri="{FF2B5EF4-FFF2-40B4-BE49-F238E27FC236}">
                <a16:creationId xmlns:a16="http://schemas.microsoft.com/office/drawing/2014/main" id="{ECC0BCA5-FB63-81DA-65DE-825407AFC75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00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39F4BC-FC7D-4335-44F3-CE09180AA387}"/>
              </a:ext>
            </a:extLst>
          </p:cNvPr>
          <p:cNvSpPr txBox="1"/>
          <p:nvPr/>
        </p:nvSpPr>
        <p:spPr>
          <a:xfrm>
            <a:off x="13209" y="151862"/>
            <a:ext cx="982077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Map-1</a:t>
            </a:r>
            <a:endParaRPr lang="zh-CN" altLang="en-US" sz="191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5E4C27-AAB5-458F-1B71-91179D11C0FB}"/>
              </a:ext>
            </a:extLst>
          </p:cNvPr>
          <p:cNvSpPr txBox="1"/>
          <p:nvPr/>
        </p:nvSpPr>
        <p:spPr>
          <a:xfrm>
            <a:off x="13209" y="879114"/>
            <a:ext cx="982077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Map-2</a:t>
            </a:r>
            <a:endParaRPr lang="zh-CN" altLang="en-US" sz="191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D3C569-E27F-93B4-6CAD-3C47CA3783DE}"/>
              </a:ext>
            </a:extLst>
          </p:cNvPr>
          <p:cNvSpPr txBox="1"/>
          <p:nvPr/>
        </p:nvSpPr>
        <p:spPr>
          <a:xfrm>
            <a:off x="13209" y="1606367"/>
            <a:ext cx="982077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Map-3</a:t>
            </a:r>
            <a:endParaRPr lang="zh-CN" altLang="en-US" sz="191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907BA2-BA6C-C2F8-69C2-0B207A9579BA}"/>
              </a:ext>
            </a:extLst>
          </p:cNvPr>
          <p:cNvSpPr txBox="1"/>
          <p:nvPr/>
        </p:nvSpPr>
        <p:spPr>
          <a:xfrm>
            <a:off x="13209" y="2333620"/>
            <a:ext cx="982077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Map-4</a:t>
            </a:r>
            <a:endParaRPr lang="zh-CN" altLang="en-US" sz="191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016DF-239E-E56D-AB3A-066E369B9081}"/>
              </a:ext>
            </a:extLst>
          </p:cNvPr>
          <p:cNvSpPr txBox="1"/>
          <p:nvPr/>
        </p:nvSpPr>
        <p:spPr>
          <a:xfrm>
            <a:off x="13209" y="3060872"/>
            <a:ext cx="982077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Map-5</a:t>
            </a:r>
            <a:endParaRPr lang="zh-CN" altLang="en-US" sz="191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D2664-C2D8-0FE6-4707-3CDBE87152D1}"/>
              </a:ext>
            </a:extLst>
          </p:cNvPr>
          <p:cNvSpPr txBox="1"/>
          <p:nvPr/>
        </p:nvSpPr>
        <p:spPr>
          <a:xfrm>
            <a:off x="13209" y="3788125"/>
            <a:ext cx="982077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Map-6</a:t>
            </a:r>
            <a:endParaRPr lang="zh-CN" altLang="en-US" sz="191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E57A99-31B5-07D5-D3F8-05C8E09D796D}"/>
              </a:ext>
            </a:extLst>
          </p:cNvPr>
          <p:cNvSpPr txBox="1"/>
          <p:nvPr/>
        </p:nvSpPr>
        <p:spPr>
          <a:xfrm>
            <a:off x="13209" y="4515378"/>
            <a:ext cx="982077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Map-7</a:t>
            </a:r>
            <a:endParaRPr lang="zh-CN" altLang="en-US" sz="191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6EFE2D-6ABD-4473-DE01-740752D0240A}"/>
              </a:ext>
            </a:extLst>
          </p:cNvPr>
          <p:cNvSpPr txBox="1"/>
          <p:nvPr/>
        </p:nvSpPr>
        <p:spPr>
          <a:xfrm>
            <a:off x="13209" y="5242630"/>
            <a:ext cx="982077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Map-8</a:t>
            </a:r>
            <a:endParaRPr lang="zh-CN" altLang="en-US" sz="191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A055D9-BD65-A4DD-0AB6-6438794A701A}"/>
              </a:ext>
            </a:extLst>
          </p:cNvPr>
          <p:cNvSpPr txBox="1"/>
          <p:nvPr/>
        </p:nvSpPr>
        <p:spPr>
          <a:xfrm>
            <a:off x="13209" y="5969883"/>
            <a:ext cx="982077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Map-9</a:t>
            </a:r>
            <a:endParaRPr lang="zh-CN" altLang="en-US" sz="191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1C0B40-F555-E02D-631E-1F0C856A2B23}"/>
              </a:ext>
            </a:extLst>
          </p:cNvPr>
          <p:cNvSpPr txBox="1"/>
          <p:nvPr/>
        </p:nvSpPr>
        <p:spPr>
          <a:xfrm>
            <a:off x="13208" y="6697137"/>
            <a:ext cx="1071168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Map-10</a:t>
            </a:r>
            <a:endParaRPr lang="zh-CN" altLang="en-US" sz="191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DCE376-03B1-F0DA-4F8F-16D4B00D27F0}"/>
              </a:ext>
            </a:extLst>
          </p:cNvPr>
          <p:cNvSpPr txBox="1"/>
          <p:nvPr/>
        </p:nvSpPr>
        <p:spPr>
          <a:xfrm>
            <a:off x="4088757" y="146979"/>
            <a:ext cx="1071168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910" dirty="0"/>
              <a:t>Map-11</a:t>
            </a:r>
            <a:endParaRPr lang="zh-CN" altLang="en-US" sz="191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EB4440-F684-5562-725B-1EE180FE12ED}"/>
              </a:ext>
            </a:extLst>
          </p:cNvPr>
          <p:cNvSpPr txBox="1"/>
          <p:nvPr/>
        </p:nvSpPr>
        <p:spPr>
          <a:xfrm>
            <a:off x="4088757" y="875342"/>
            <a:ext cx="1062880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Map-12</a:t>
            </a:r>
            <a:endParaRPr lang="zh-CN" altLang="en-US" sz="191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748289-BC1E-867F-32FA-E5424AA84C0E}"/>
              </a:ext>
            </a:extLst>
          </p:cNvPr>
          <p:cNvSpPr txBox="1"/>
          <p:nvPr/>
        </p:nvSpPr>
        <p:spPr>
          <a:xfrm>
            <a:off x="4088760" y="1603706"/>
            <a:ext cx="1083599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Map-13</a:t>
            </a:r>
            <a:endParaRPr lang="zh-CN" altLang="en-US" sz="191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CE15B7-E919-0B68-866D-F9821F58E510}"/>
              </a:ext>
            </a:extLst>
          </p:cNvPr>
          <p:cNvSpPr txBox="1"/>
          <p:nvPr/>
        </p:nvSpPr>
        <p:spPr>
          <a:xfrm>
            <a:off x="4088760" y="2332070"/>
            <a:ext cx="1083599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Map-14</a:t>
            </a:r>
            <a:endParaRPr lang="zh-CN" altLang="en-US" sz="191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6D1478-7FA7-2273-2A08-DD3D25D62257}"/>
              </a:ext>
            </a:extLst>
          </p:cNvPr>
          <p:cNvSpPr txBox="1"/>
          <p:nvPr/>
        </p:nvSpPr>
        <p:spPr>
          <a:xfrm>
            <a:off x="4088760" y="3060434"/>
            <a:ext cx="1083599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Map-15</a:t>
            </a:r>
            <a:endParaRPr lang="zh-CN" altLang="en-US" sz="191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B13DC4-10C2-C97B-8F02-BAD8298E74A1}"/>
              </a:ext>
            </a:extLst>
          </p:cNvPr>
          <p:cNvSpPr txBox="1"/>
          <p:nvPr/>
        </p:nvSpPr>
        <p:spPr>
          <a:xfrm>
            <a:off x="4088760" y="3788798"/>
            <a:ext cx="1083599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Map-16</a:t>
            </a:r>
            <a:endParaRPr lang="zh-CN" altLang="en-US" sz="191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620378-C042-E105-2F7C-C7BECB0AD929}"/>
              </a:ext>
            </a:extLst>
          </p:cNvPr>
          <p:cNvSpPr txBox="1"/>
          <p:nvPr/>
        </p:nvSpPr>
        <p:spPr>
          <a:xfrm>
            <a:off x="4088759" y="4517162"/>
            <a:ext cx="1139541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Map-17</a:t>
            </a:r>
            <a:endParaRPr lang="zh-CN" altLang="en-US" sz="191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F4E834-86AC-F0A7-D892-DBA3AA6B11B9}"/>
              </a:ext>
            </a:extLst>
          </p:cNvPr>
          <p:cNvSpPr txBox="1"/>
          <p:nvPr/>
        </p:nvSpPr>
        <p:spPr>
          <a:xfrm>
            <a:off x="4088760" y="5245526"/>
            <a:ext cx="1083599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Map-18</a:t>
            </a:r>
            <a:endParaRPr lang="zh-CN" altLang="en-US" sz="191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8F1ABA-AF92-005C-3D46-DB7A388F1D73}"/>
              </a:ext>
            </a:extLst>
          </p:cNvPr>
          <p:cNvSpPr txBox="1"/>
          <p:nvPr/>
        </p:nvSpPr>
        <p:spPr>
          <a:xfrm>
            <a:off x="4088758" y="5973889"/>
            <a:ext cx="1139540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Map-19</a:t>
            </a:r>
            <a:endParaRPr lang="zh-CN" altLang="en-US" sz="191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90086EA-421D-DCC4-CFE3-29068BA5D1EE}"/>
              </a:ext>
            </a:extLst>
          </p:cNvPr>
          <p:cNvSpPr txBox="1"/>
          <p:nvPr/>
        </p:nvSpPr>
        <p:spPr>
          <a:xfrm>
            <a:off x="4088758" y="6702251"/>
            <a:ext cx="1139540" cy="38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0" dirty="0"/>
              <a:t>Map-20</a:t>
            </a:r>
            <a:endParaRPr lang="zh-CN" altLang="en-US" sz="1910" dirty="0"/>
          </a:p>
        </p:txBody>
      </p:sp>
      <p:pic>
        <p:nvPicPr>
          <p:cNvPr id="353" name="图片 352">
            <a:extLst>
              <a:ext uri="{FF2B5EF4-FFF2-40B4-BE49-F238E27FC236}">
                <a16:creationId xmlns:a16="http://schemas.microsoft.com/office/drawing/2014/main" id="{D2D5014D-743C-93CD-32D0-69898930F67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5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028F910B-6189-B9A4-F8E4-1D411227D4B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9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2634D34A-012C-3DA3-F85D-354148884E5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03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1DCE63B-CE7A-1B9E-442A-888FDD694A3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5" y="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4" name="图片 353">
            <a:extLst>
              <a:ext uri="{FF2B5EF4-FFF2-40B4-BE49-F238E27FC236}">
                <a16:creationId xmlns:a16="http://schemas.microsoft.com/office/drawing/2014/main" id="{E62EF51D-7036-BC26-A668-F56029F9681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5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0CBCF0C6-476C-760D-D534-50B87A33449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9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883990F1-2A4A-58CF-93E7-BB507EEEC9E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03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A634684F-18B5-1101-7004-B8CADB273F60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5" y="7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5" name="图片 354">
            <a:extLst>
              <a:ext uri="{FF2B5EF4-FFF2-40B4-BE49-F238E27FC236}">
                <a16:creationId xmlns:a16="http://schemas.microsoft.com/office/drawing/2014/main" id="{946DA38C-A6DC-1D7E-A629-1FE2BEB3DF4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5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72D596FE-3D22-ACB6-ACF1-1F318CBE502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9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A04CA49C-A662-A8C4-CB09-D6159B13817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03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3A8B20F3-41AA-31E6-8FF3-070AD7ABE1E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5" y="14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6" name="图片 355">
            <a:extLst>
              <a:ext uri="{FF2B5EF4-FFF2-40B4-BE49-F238E27FC236}">
                <a16:creationId xmlns:a16="http://schemas.microsoft.com/office/drawing/2014/main" id="{9CEC659B-53F7-8B43-E3AC-DC65792ED88D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5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C8C0F442-4E3D-B91D-D163-F59D1486F25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9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3FFD0FD3-5ED6-C04A-6085-4ADD0CA56A4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03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C009C71E-B6C4-6093-95B9-053100750D4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5" y="21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7" name="图片 356">
            <a:extLst>
              <a:ext uri="{FF2B5EF4-FFF2-40B4-BE49-F238E27FC236}">
                <a16:creationId xmlns:a16="http://schemas.microsoft.com/office/drawing/2014/main" id="{BE8C18CF-97F8-CF68-4FF3-798477C3BE22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5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D9871F24-915F-C493-5C9A-7F5EC1821B54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9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A4679E2A-65B5-77CB-1AB9-228E0C2958C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03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CBF89C40-D508-0117-8156-BA2BFEE27B9C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5" y="28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8" name="图片 357">
            <a:extLst>
              <a:ext uri="{FF2B5EF4-FFF2-40B4-BE49-F238E27FC236}">
                <a16:creationId xmlns:a16="http://schemas.microsoft.com/office/drawing/2014/main" id="{34CBE495-414B-2C5F-C920-8B0762F752B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5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9" name="图片 168">
            <a:extLst>
              <a:ext uri="{FF2B5EF4-FFF2-40B4-BE49-F238E27FC236}">
                <a16:creationId xmlns:a16="http://schemas.microsoft.com/office/drawing/2014/main" id="{94089A55-84DA-1DC0-9011-D09336C50D8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9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B56751F8-944B-EC84-9527-D11A36994F36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03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7135EB9C-ADFC-79A1-36C9-88FBF857E79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5" y="361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9" name="图片 358">
            <a:extLst>
              <a:ext uri="{FF2B5EF4-FFF2-40B4-BE49-F238E27FC236}">
                <a16:creationId xmlns:a16="http://schemas.microsoft.com/office/drawing/2014/main" id="{6F71D611-8F89-70C3-2CC0-3425B46942E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5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53AA28AD-D2BC-8F9F-C794-6BA22AD603D6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9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1" name="图片 170">
            <a:extLst>
              <a:ext uri="{FF2B5EF4-FFF2-40B4-BE49-F238E27FC236}">
                <a16:creationId xmlns:a16="http://schemas.microsoft.com/office/drawing/2014/main" id="{8439A5CF-E90D-901E-3918-0E4A73334136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03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28D25B8C-73D3-8CA6-C8B4-726CE2DBD9B9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5" y="433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0" name="图片 359">
            <a:extLst>
              <a:ext uri="{FF2B5EF4-FFF2-40B4-BE49-F238E27FC236}">
                <a16:creationId xmlns:a16="http://schemas.microsoft.com/office/drawing/2014/main" id="{35DC358A-4C1A-D85E-B5CD-1E0F6FE232C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5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296863C0-70B1-835D-C2D8-53F90DC4FF05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9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CA02FF2F-2B9D-DB92-E9C9-8CAFA811EA4C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03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AEA778DD-BDCF-768F-F8F7-BAAB0499B16D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5" y="505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1" name="图片 360">
            <a:extLst>
              <a:ext uri="{FF2B5EF4-FFF2-40B4-BE49-F238E27FC236}">
                <a16:creationId xmlns:a16="http://schemas.microsoft.com/office/drawing/2014/main" id="{BAD04930-4E52-954C-F801-973CCC37527A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5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2AB5EACE-9377-2D81-9316-2994DDB55B1C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9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7153BAC3-0581-2989-B4DF-7F26BCDEFC9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03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12E1AE24-667D-8C55-2CC8-6270CC290160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5" y="577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2" name="图片 361">
            <a:extLst>
              <a:ext uri="{FF2B5EF4-FFF2-40B4-BE49-F238E27FC236}">
                <a16:creationId xmlns:a16="http://schemas.microsoft.com/office/drawing/2014/main" id="{65014179-B3C9-D6A3-95C4-290A21311E1C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5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BF1BFE9-0ED7-C1C7-C822-26241CC7188F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99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B52B3B0E-1EBB-1A43-602D-6231FA970D62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03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ABE7CF05-7B1C-2F25-AA24-F33B1748E981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5" y="6498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105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359</TotalTime>
  <Words>20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坤</dc:creator>
  <cp:lastModifiedBy>何 坤</cp:lastModifiedBy>
  <cp:revision>3</cp:revision>
  <dcterms:created xsi:type="dcterms:W3CDTF">2023-04-17T01:53:09Z</dcterms:created>
  <dcterms:modified xsi:type="dcterms:W3CDTF">2023-04-22T02:41:22Z</dcterms:modified>
</cp:coreProperties>
</file>