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5759450" cy="7235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184197"/>
            <a:ext cx="4895533" cy="2519139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800484"/>
            <a:ext cx="4319588" cy="1746982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CB8B-BB3A-4BAE-B2BC-910063F0782A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1F68-8E01-48E3-9A7B-B624311C7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88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CB8B-BB3A-4BAE-B2BC-910063F0782A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1F68-8E01-48E3-9A7B-B624311C7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0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85241"/>
            <a:ext cx="1241881" cy="613202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85241"/>
            <a:ext cx="3653651" cy="613202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CB8B-BB3A-4BAE-B2BC-910063F0782A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1F68-8E01-48E3-9A7B-B624311C7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6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CB8B-BB3A-4BAE-B2BC-910063F0782A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1F68-8E01-48E3-9A7B-B624311C7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31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803933"/>
            <a:ext cx="4967526" cy="3009902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4842310"/>
            <a:ext cx="4967526" cy="1582836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CB8B-BB3A-4BAE-B2BC-910063F0782A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1F68-8E01-48E3-9A7B-B624311C7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4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926204"/>
            <a:ext cx="2447766" cy="45910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926204"/>
            <a:ext cx="2447766" cy="45910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CB8B-BB3A-4BAE-B2BC-910063F0782A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1F68-8E01-48E3-9A7B-B624311C7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4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5242"/>
            <a:ext cx="4967526" cy="139859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773783"/>
            <a:ext cx="2436517" cy="869303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643086"/>
            <a:ext cx="2436517" cy="38875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773783"/>
            <a:ext cx="2448516" cy="869303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643086"/>
            <a:ext cx="2448516" cy="38875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CB8B-BB3A-4BAE-B2BC-910063F0782A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1F68-8E01-48E3-9A7B-B624311C7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5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CB8B-BB3A-4BAE-B2BC-910063F0782A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1F68-8E01-48E3-9A7B-B624311C7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68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CB8B-BB3A-4BAE-B2BC-910063F0782A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1F68-8E01-48E3-9A7B-B624311C7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2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82388"/>
            <a:ext cx="1857573" cy="1688359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041826"/>
            <a:ext cx="2915722" cy="5142126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170748"/>
            <a:ext cx="1857573" cy="402157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CB8B-BB3A-4BAE-B2BC-910063F0782A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1F68-8E01-48E3-9A7B-B624311C7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1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82388"/>
            <a:ext cx="1857573" cy="1688359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041826"/>
            <a:ext cx="2915722" cy="5142126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170748"/>
            <a:ext cx="1857573" cy="402157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CB8B-BB3A-4BAE-B2BC-910063F0782A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1F68-8E01-48E3-9A7B-B624311C7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70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85242"/>
            <a:ext cx="4967526" cy="139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926204"/>
            <a:ext cx="4967526" cy="459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6706539"/>
            <a:ext cx="1295876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4CB8B-BB3A-4BAE-B2BC-910063F0782A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6706539"/>
            <a:ext cx="1943814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6706539"/>
            <a:ext cx="1295876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1F68-8E01-48E3-9A7B-B624311C7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8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>
            <a:extLst>
              <a:ext uri="{FF2B5EF4-FFF2-40B4-BE49-F238E27FC236}">
                <a16:creationId xmlns:a16="http://schemas.microsoft.com/office/drawing/2014/main" id="{1E7DD213-096A-F5A1-1306-A939F9ABC26A}"/>
              </a:ext>
            </a:extLst>
          </p:cNvPr>
          <p:cNvSpPr txBox="1"/>
          <p:nvPr/>
        </p:nvSpPr>
        <p:spPr>
          <a:xfrm>
            <a:off x="207709" y="169646"/>
            <a:ext cx="977146" cy="3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Map-1</a:t>
            </a:r>
            <a:endParaRPr lang="zh-CN" altLang="en-US" sz="19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0E23807-6E6E-0A6C-242E-E24EF3146E56}"/>
              </a:ext>
            </a:extLst>
          </p:cNvPr>
          <p:cNvSpPr txBox="1"/>
          <p:nvPr/>
        </p:nvSpPr>
        <p:spPr>
          <a:xfrm>
            <a:off x="207709" y="893259"/>
            <a:ext cx="977146" cy="3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Map-2</a:t>
            </a:r>
            <a:endParaRPr lang="zh-CN" altLang="en-US" sz="19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0997AB6-AFAB-794F-B99F-8E04D3F7766E}"/>
              </a:ext>
            </a:extLst>
          </p:cNvPr>
          <p:cNvSpPr txBox="1"/>
          <p:nvPr/>
        </p:nvSpPr>
        <p:spPr>
          <a:xfrm>
            <a:off x="207709" y="1616873"/>
            <a:ext cx="977146" cy="3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Map-3</a:t>
            </a:r>
            <a:endParaRPr lang="zh-CN" altLang="en-US" sz="19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8BA7475-732C-E987-E2F0-DBD31E23D4DB}"/>
              </a:ext>
            </a:extLst>
          </p:cNvPr>
          <p:cNvSpPr txBox="1"/>
          <p:nvPr/>
        </p:nvSpPr>
        <p:spPr>
          <a:xfrm>
            <a:off x="207709" y="2340486"/>
            <a:ext cx="977146" cy="3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Map-4</a:t>
            </a:r>
            <a:endParaRPr lang="zh-CN" altLang="en-US" sz="19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5D93BE5-82C5-4EC2-2BE0-3159FA8270B4}"/>
              </a:ext>
            </a:extLst>
          </p:cNvPr>
          <p:cNvSpPr txBox="1"/>
          <p:nvPr/>
        </p:nvSpPr>
        <p:spPr>
          <a:xfrm>
            <a:off x="207709" y="3064100"/>
            <a:ext cx="977146" cy="3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Map-5</a:t>
            </a:r>
            <a:endParaRPr lang="zh-CN" altLang="en-US" sz="19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1F3CB3F-71C1-2FAB-AC3C-1538F469490E}"/>
              </a:ext>
            </a:extLst>
          </p:cNvPr>
          <p:cNvSpPr txBox="1"/>
          <p:nvPr/>
        </p:nvSpPr>
        <p:spPr>
          <a:xfrm>
            <a:off x="207709" y="3787713"/>
            <a:ext cx="977146" cy="3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Map-6</a:t>
            </a:r>
            <a:endParaRPr lang="zh-CN" altLang="en-US" sz="19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F9001CC-1818-924E-9E8A-5254CAC378FC}"/>
              </a:ext>
            </a:extLst>
          </p:cNvPr>
          <p:cNvSpPr txBox="1"/>
          <p:nvPr/>
        </p:nvSpPr>
        <p:spPr>
          <a:xfrm>
            <a:off x="207709" y="4511326"/>
            <a:ext cx="977146" cy="3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Map-7</a:t>
            </a:r>
            <a:endParaRPr lang="zh-CN" altLang="en-US" sz="19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3C62B51-932F-6BE1-9F20-78FC26C31FCD}"/>
              </a:ext>
            </a:extLst>
          </p:cNvPr>
          <p:cNvSpPr txBox="1"/>
          <p:nvPr/>
        </p:nvSpPr>
        <p:spPr>
          <a:xfrm>
            <a:off x="207709" y="5234940"/>
            <a:ext cx="977146" cy="3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Map-8</a:t>
            </a:r>
            <a:endParaRPr lang="zh-CN" altLang="en-US" sz="19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750D7D8-2633-A664-0BD3-089E450D7690}"/>
              </a:ext>
            </a:extLst>
          </p:cNvPr>
          <p:cNvSpPr txBox="1"/>
          <p:nvPr/>
        </p:nvSpPr>
        <p:spPr>
          <a:xfrm>
            <a:off x="207709" y="5958553"/>
            <a:ext cx="977146" cy="3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Map-9</a:t>
            </a:r>
            <a:endParaRPr lang="zh-CN" altLang="en-US" sz="19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02D9705-FF72-E650-537E-AE90DDA35C6D}"/>
              </a:ext>
            </a:extLst>
          </p:cNvPr>
          <p:cNvSpPr txBox="1"/>
          <p:nvPr/>
        </p:nvSpPr>
        <p:spPr>
          <a:xfrm>
            <a:off x="207709" y="6682166"/>
            <a:ext cx="1065790" cy="3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Map-10</a:t>
            </a:r>
            <a:endParaRPr lang="zh-CN" altLang="en-US" sz="19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387302B-624B-0F94-7361-635650A60634}"/>
              </a:ext>
            </a:extLst>
          </p:cNvPr>
          <p:cNvSpPr txBox="1"/>
          <p:nvPr/>
        </p:nvSpPr>
        <p:spPr>
          <a:xfrm>
            <a:off x="3169458" y="169263"/>
            <a:ext cx="1065790" cy="3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1900" dirty="0"/>
              <a:t>Map-11</a:t>
            </a:r>
            <a:endParaRPr lang="zh-CN" altLang="en-US" sz="19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B554161-A582-B30E-71A8-E3AB9BA78C3D}"/>
              </a:ext>
            </a:extLst>
          </p:cNvPr>
          <p:cNvSpPr txBox="1"/>
          <p:nvPr/>
        </p:nvSpPr>
        <p:spPr>
          <a:xfrm>
            <a:off x="3169458" y="892838"/>
            <a:ext cx="1057544" cy="3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Map-12</a:t>
            </a:r>
            <a:endParaRPr lang="zh-CN" altLang="en-US" sz="19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8C3B930-35A4-F5EE-FB23-C9A23326480B}"/>
              </a:ext>
            </a:extLst>
          </p:cNvPr>
          <p:cNvSpPr txBox="1"/>
          <p:nvPr/>
        </p:nvSpPr>
        <p:spPr>
          <a:xfrm>
            <a:off x="3169462" y="1616413"/>
            <a:ext cx="1078159" cy="3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Map-13</a:t>
            </a:r>
            <a:endParaRPr lang="zh-CN" altLang="en-US" sz="19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E43ED80B-59D8-08D4-1084-4645214D6DA9}"/>
              </a:ext>
            </a:extLst>
          </p:cNvPr>
          <p:cNvSpPr txBox="1"/>
          <p:nvPr/>
        </p:nvSpPr>
        <p:spPr>
          <a:xfrm>
            <a:off x="3169462" y="2339989"/>
            <a:ext cx="1078159" cy="3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Map-14</a:t>
            </a:r>
            <a:endParaRPr lang="zh-CN" altLang="en-US" sz="19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80A3C21-9D48-B640-E677-6F8DFA8F7190}"/>
              </a:ext>
            </a:extLst>
          </p:cNvPr>
          <p:cNvSpPr txBox="1"/>
          <p:nvPr/>
        </p:nvSpPr>
        <p:spPr>
          <a:xfrm>
            <a:off x="3169462" y="3063564"/>
            <a:ext cx="1078159" cy="3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Map-15</a:t>
            </a:r>
            <a:endParaRPr lang="zh-CN" altLang="en-US" sz="19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14B8E0F-7652-391E-316E-C1EC933431DC}"/>
              </a:ext>
            </a:extLst>
          </p:cNvPr>
          <p:cNvSpPr txBox="1"/>
          <p:nvPr/>
        </p:nvSpPr>
        <p:spPr>
          <a:xfrm>
            <a:off x="3169462" y="3787139"/>
            <a:ext cx="1078159" cy="3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Map-16</a:t>
            </a:r>
            <a:endParaRPr lang="zh-CN" altLang="en-US" sz="19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FE5E8F4-38E6-3FFD-CF27-7B26FB165602}"/>
              </a:ext>
            </a:extLst>
          </p:cNvPr>
          <p:cNvSpPr txBox="1"/>
          <p:nvPr/>
        </p:nvSpPr>
        <p:spPr>
          <a:xfrm>
            <a:off x="3169462" y="4510714"/>
            <a:ext cx="1133820" cy="3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Map-17</a:t>
            </a:r>
            <a:endParaRPr lang="zh-CN" altLang="en-US" sz="19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15EA9BF-1591-1FBA-DFBB-5780A7E9F9C8}"/>
              </a:ext>
            </a:extLst>
          </p:cNvPr>
          <p:cNvSpPr txBox="1"/>
          <p:nvPr/>
        </p:nvSpPr>
        <p:spPr>
          <a:xfrm>
            <a:off x="3169462" y="5234290"/>
            <a:ext cx="1078159" cy="3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Map-18</a:t>
            </a:r>
            <a:endParaRPr lang="zh-CN" altLang="en-US" sz="19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D86BAAC-EB8B-52FF-084B-34010293F8C5}"/>
              </a:ext>
            </a:extLst>
          </p:cNvPr>
          <p:cNvSpPr txBox="1"/>
          <p:nvPr/>
        </p:nvSpPr>
        <p:spPr>
          <a:xfrm>
            <a:off x="3169458" y="5957865"/>
            <a:ext cx="1133819" cy="3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Map-19</a:t>
            </a:r>
            <a:endParaRPr lang="zh-CN" altLang="en-US" sz="19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08E0742-6630-1E6F-4EBD-3107876C7661}"/>
              </a:ext>
            </a:extLst>
          </p:cNvPr>
          <p:cNvSpPr txBox="1"/>
          <p:nvPr/>
        </p:nvSpPr>
        <p:spPr>
          <a:xfrm>
            <a:off x="3169458" y="6681437"/>
            <a:ext cx="1133819" cy="3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Map-20</a:t>
            </a:r>
            <a:endParaRPr lang="zh-CN" altLang="en-US" sz="19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326FDA-0884-1A91-E4F8-1501D81A2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45" y="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99893E-4086-4C54-6827-D1F150F0D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97" y="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9B0C8D-37A1-E045-2DE7-9D987313B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45" y="7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426B45-7C5B-E2AA-77CB-B38F2A8DC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97" y="7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D7222A7-F7B2-063D-5661-DF4F1E632D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45" y="14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6C4C7F2-8E0D-5E49-29A3-89B20CF74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97" y="14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DF8E5DC-F8A0-22EC-79B2-E39A97358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45" y="21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35E0F47-4E8F-0EA5-A6A8-8871455D2F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97" y="21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FAD6731-2EDC-0C59-CAA3-2704630A29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45" y="28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81C3BAB-D05D-8571-34A9-C6F880E058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97" y="28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0505442-E31F-CF8A-7B18-100AD094DF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45" y="36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4E1A281-92DF-DE4A-3141-02DC190473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97" y="36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FC1BDC5-A03E-E72E-A742-015D45D18D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45" y="43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EA3836D-2C8B-EB09-A803-48DE497367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97" y="43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A49BEAD-29A2-333A-88CC-A320EF7BA5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45" y="50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49F2414-DBFD-2268-F434-8FF020B089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97" y="50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9CD3F3DD-BE2D-C680-4570-8D1B27C1F6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45" y="57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4EDD55E-8F97-9D70-F42C-F7D076468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97" y="57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93349986-79C3-58B3-DB07-2B5DE6D073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45" y="64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F7FCDE1-7693-7884-3C84-C6EAC9B6B39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97" y="64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D68E9C3F-BAF7-BFF8-0FF3-BEC07376846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00" y="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C725423-35AF-4EA5-30EE-485F93B5D40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00" y="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0094FD78-5099-C303-1A70-C9A156C5CEC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00" y="7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F96A8F03-D758-F0DA-A809-2B8E071B8D2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00" y="7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B5732D59-4412-3A4E-939C-8DCCCC97EC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00" y="14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C11FFE24-90BD-C164-7AC6-90BB41D4502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00" y="14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68766D8F-CEC7-E0F0-F7C3-162AA8F52A2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00" y="21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85648E81-80DE-3463-DB76-0D93228F47B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00" y="21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63EADB0D-BDC6-2D2A-8FA2-E1FCAEC282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00" y="28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73172711-B0DB-6396-A853-5DD5717318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00" y="28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27810126-324F-16A2-E102-9400669200B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00" y="36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AD175E60-36A0-FB6D-4A80-D1FD8F10A5F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00" y="36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BD02CAAC-44DF-0EAD-89A3-4D9BE39D1E8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00" y="43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BC933399-6057-1C82-D9D0-7CC4A365E66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00" y="43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00BEB259-D21A-1F30-5ABF-E18E8B73D5C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00" y="50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7CE8BFC8-5147-EC06-3903-50990A18285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00" y="50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CB847759-CDE6-6F6D-6546-19FD8D1E022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00" y="57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757996DD-FBA5-9215-67AE-E3880302565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00" y="57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7C327D37-B184-C9CB-34AD-2ECE35A9177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00" y="64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EAABA24E-1F17-D6CC-B508-FA3850ECB06C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00" y="64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2295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494</TotalTime>
  <Words>20</Words>
  <Application>Microsoft Office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坤</dc:creator>
  <cp:lastModifiedBy>何 坤</cp:lastModifiedBy>
  <cp:revision>5</cp:revision>
  <dcterms:created xsi:type="dcterms:W3CDTF">2023-04-20T13:12:54Z</dcterms:created>
  <dcterms:modified xsi:type="dcterms:W3CDTF">2023-04-22T02:30:47Z</dcterms:modified>
</cp:coreProperties>
</file>