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73437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25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83" y="1122363"/>
            <a:ext cx="6242209" cy="2387600"/>
          </a:xfrm>
        </p:spPr>
        <p:txBody>
          <a:bodyPr anchor="b"/>
          <a:lstStyle>
            <a:lvl1pPr algn="ctr">
              <a:defRPr sz="4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972" y="3602038"/>
            <a:ext cx="5507831" cy="1655762"/>
          </a:xfrm>
        </p:spPr>
        <p:txBody>
          <a:bodyPr/>
          <a:lstStyle>
            <a:lvl1pPr marL="0" indent="0" algn="ctr">
              <a:buNone/>
              <a:defRPr sz="1927"/>
            </a:lvl1pPr>
            <a:lvl2pPr marL="367177" indent="0" algn="ctr">
              <a:buNone/>
              <a:defRPr sz="1606"/>
            </a:lvl2pPr>
            <a:lvl3pPr marL="734355" indent="0" algn="ctr">
              <a:buNone/>
              <a:defRPr sz="1446"/>
            </a:lvl3pPr>
            <a:lvl4pPr marL="1101532" indent="0" algn="ctr">
              <a:buNone/>
              <a:defRPr sz="1285"/>
            </a:lvl4pPr>
            <a:lvl5pPr marL="1468709" indent="0" algn="ctr">
              <a:buNone/>
              <a:defRPr sz="1285"/>
            </a:lvl5pPr>
            <a:lvl6pPr marL="1835887" indent="0" algn="ctr">
              <a:buNone/>
              <a:defRPr sz="1285"/>
            </a:lvl6pPr>
            <a:lvl7pPr marL="2203064" indent="0" algn="ctr">
              <a:buNone/>
              <a:defRPr sz="1285"/>
            </a:lvl7pPr>
            <a:lvl8pPr marL="2570241" indent="0" algn="ctr">
              <a:buNone/>
              <a:defRPr sz="1285"/>
            </a:lvl8pPr>
            <a:lvl9pPr marL="2937419" indent="0" algn="ctr">
              <a:buNone/>
              <a:defRPr sz="128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5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55390" y="365125"/>
            <a:ext cx="158350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85" y="365125"/>
            <a:ext cx="465870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67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1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60" y="1709740"/>
            <a:ext cx="6334006" cy="2852737"/>
          </a:xfrm>
        </p:spPr>
        <p:txBody>
          <a:bodyPr anchor="b"/>
          <a:lstStyle>
            <a:lvl1pPr>
              <a:defRPr sz="4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060" y="4589465"/>
            <a:ext cx="6334006" cy="1500187"/>
          </a:xfrm>
        </p:spPr>
        <p:txBody>
          <a:bodyPr/>
          <a:lstStyle>
            <a:lvl1pPr marL="0" indent="0">
              <a:buNone/>
              <a:defRPr sz="1927">
                <a:solidFill>
                  <a:schemeClr val="tx1"/>
                </a:solidFill>
              </a:defRPr>
            </a:lvl1pPr>
            <a:lvl2pPr marL="367177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2pPr>
            <a:lvl3pPr marL="734355" indent="0">
              <a:buNone/>
              <a:defRPr sz="1446">
                <a:solidFill>
                  <a:schemeClr val="tx1">
                    <a:tint val="75000"/>
                  </a:schemeClr>
                </a:solidFill>
              </a:defRPr>
            </a:lvl3pPr>
            <a:lvl4pPr marL="1101532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4pPr>
            <a:lvl5pPr marL="1468709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5pPr>
            <a:lvl6pPr marL="1835887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6pPr>
            <a:lvl7pPr marL="2203064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7pPr>
            <a:lvl8pPr marL="2570241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8pPr>
            <a:lvl9pPr marL="2937419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0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85" y="1825625"/>
            <a:ext cx="3121104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7786" y="1825625"/>
            <a:ext cx="3121104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76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841" y="365127"/>
            <a:ext cx="6334006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842" y="1681163"/>
            <a:ext cx="3106761" cy="823912"/>
          </a:xfrm>
        </p:spPr>
        <p:txBody>
          <a:bodyPr anchor="b"/>
          <a:lstStyle>
            <a:lvl1pPr marL="0" indent="0">
              <a:buNone/>
              <a:defRPr sz="1927" b="1"/>
            </a:lvl1pPr>
            <a:lvl2pPr marL="367177" indent="0">
              <a:buNone/>
              <a:defRPr sz="1606" b="1"/>
            </a:lvl2pPr>
            <a:lvl3pPr marL="734355" indent="0">
              <a:buNone/>
              <a:defRPr sz="1446" b="1"/>
            </a:lvl3pPr>
            <a:lvl4pPr marL="1101532" indent="0">
              <a:buNone/>
              <a:defRPr sz="1285" b="1"/>
            </a:lvl4pPr>
            <a:lvl5pPr marL="1468709" indent="0">
              <a:buNone/>
              <a:defRPr sz="1285" b="1"/>
            </a:lvl5pPr>
            <a:lvl6pPr marL="1835887" indent="0">
              <a:buNone/>
              <a:defRPr sz="1285" b="1"/>
            </a:lvl6pPr>
            <a:lvl7pPr marL="2203064" indent="0">
              <a:buNone/>
              <a:defRPr sz="1285" b="1"/>
            </a:lvl7pPr>
            <a:lvl8pPr marL="2570241" indent="0">
              <a:buNone/>
              <a:defRPr sz="1285" b="1"/>
            </a:lvl8pPr>
            <a:lvl9pPr marL="2937419" indent="0">
              <a:buNone/>
              <a:defRPr sz="128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842" y="2505075"/>
            <a:ext cx="310676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7786" y="1681163"/>
            <a:ext cx="3122061" cy="823912"/>
          </a:xfrm>
        </p:spPr>
        <p:txBody>
          <a:bodyPr anchor="b"/>
          <a:lstStyle>
            <a:lvl1pPr marL="0" indent="0">
              <a:buNone/>
              <a:defRPr sz="1927" b="1"/>
            </a:lvl1pPr>
            <a:lvl2pPr marL="367177" indent="0">
              <a:buNone/>
              <a:defRPr sz="1606" b="1"/>
            </a:lvl2pPr>
            <a:lvl3pPr marL="734355" indent="0">
              <a:buNone/>
              <a:defRPr sz="1446" b="1"/>
            </a:lvl3pPr>
            <a:lvl4pPr marL="1101532" indent="0">
              <a:buNone/>
              <a:defRPr sz="1285" b="1"/>
            </a:lvl4pPr>
            <a:lvl5pPr marL="1468709" indent="0">
              <a:buNone/>
              <a:defRPr sz="1285" b="1"/>
            </a:lvl5pPr>
            <a:lvl6pPr marL="1835887" indent="0">
              <a:buNone/>
              <a:defRPr sz="1285" b="1"/>
            </a:lvl6pPr>
            <a:lvl7pPr marL="2203064" indent="0">
              <a:buNone/>
              <a:defRPr sz="1285" b="1"/>
            </a:lvl7pPr>
            <a:lvl8pPr marL="2570241" indent="0">
              <a:buNone/>
              <a:defRPr sz="1285" b="1"/>
            </a:lvl8pPr>
            <a:lvl9pPr marL="2937419" indent="0">
              <a:buNone/>
              <a:defRPr sz="128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7786" y="2505075"/>
            <a:ext cx="312206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3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4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55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841" y="457200"/>
            <a:ext cx="2368559" cy="1600200"/>
          </a:xfrm>
        </p:spPr>
        <p:txBody>
          <a:bodyPr anchor="b"/>
          <a:lstStyle>
            <a:lvl1pPr>
              <a:defRPr sz="25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061" y="987427"/>
            <a:ext cx="3717786" cy="4873625"/>
          </a:xfrm>
        </p:spPr>
        <p:txBody>
          <a:bodyPr/>
          <a:lstStyle>
            <a:lvl1pPr>
              <a:defRPr sz="2570"/>
            </a:lvl1pPr>
            <a:lvl2pPr>
              <a:defRPr sz="2249"/>
            </a:lvl2pPr>
            <a:lvl3pPr>
              <a:defRPr sz="1927"/>
            </a:lvl3pPr>
            <a:lvl4pPr>
              <a:defRPr sz="1606"/>
            </a:lvl4pPr>
            <a:lvl5pPr>
              <a:defRPr sz="1606"/>
            </a:lvl5pPr>
            <a:lvl6pPr>
              <a:defRPr sz="1606"/>
            </a:lvl6pPr>
            <a:lvl7pPr>
              <a:defRPr sz="1606"/>
            </a:lvl7pPr>
            <a:lvl8pPr>
              <a:defRPr sz="1606"/>
            </a:lvl8pPr>
            <a:lvl9pPr>
              <a:defRPr sz="160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841" y="2057400"/>
            <a:ext cx="2368559" cy="3811588"/>
          </a:xfrm>
        </p:spPr>
        <p:txBody>
          <a:bodyPr/>
          <a:lstStyle>
            <a:lvl1pPr marL="0" indent="0">
              <a:buNone/>
              <a:defRPr sz="1285"/>
            </a:lvl1pPr>
            <a:lvl2pPr marL="367177" indent="0">
              <a:buNone/>
              <a:defRPr sz="1124"/>
            </a:lvl2pPr>
            <a:lvl3pPr marL="734355" indent="0">
              <a:buNone/>
              <a:defRPr sz="964"/>
            </a:lvl3pPr>
            <a:lvl4pPr marL="1101532" indent="0">
              <a:buNone/>
              <a:defRPr sz="803"/>
            </a:lvl4pPr>
            <a:lvl5pPr marL="1468709" indent="0">
              <a:buNone/>
              <a:defRPr sz="803"/>
            </a:lvl5pPr>
            <a:lvl6pPr marL="1835887" indent="0">
              <a:buNone/>
              <a:defRPr sz="803"/>
            </a:lvl6pPr>
            <a:lvl7pPr marL="2203064" indent="0">
              <a:buNone/>
              <a:defRPr sz="803"/>
            </a:lvl7pPr>
            <a:lvl8pPr marL="2570241" indent="0">
              <a:buNone/>
              <a:defRPr sz="803"/>
            </a:lvl8pPr>
            <a:lvl9pPr marL="2937419" indent="0">
              <a:buNone/>
              <a:defRPr sz="8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1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841" y="457200"/>
            <a:ext cx="2368559" cy="1600200"/>
          </a:xfrm>
        </p:spPr>
        <p:txBody>
          <a:bodyPr anchor="b"/>
          <a:lstStyle>
            <a:lvl1pPr>
              <a:defRPr sz="25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22061" y="987427"/>
            <a:ext cx="3717786" cy="4873625"/>
          </a:xfrm>
        </p:spPr>
        <p:txBody>
          <a:bodyPr anchor="t"/>
          <a:lstStyle>
            <a:lvl1pPr marL="0" indent="0">
              <a:buNone/>
              <a:defRPr sz="2570"/>
            </a:lvl1pPr>
            <a:lvl2pPr marL="367177" indent="0">
              <a:buNone/>
              <a:defRPr sz="2249"/>
            </a:lvl2pPr>
            <a:lvl3pPr marL="734355" indent="0">
              <a:buNone/>
              <a:defRPr sz="1927"/>
            </a:lvl3pPr>
            <a:lvl4pPr marL="1101532" indent="0">
              <a:buNone/>
              <a:defRPr sz="1606"/>
            </a:lvl4pPr>
            <a:lvl5pPr marL="1468709" indent="0">
              <a:buNone/>
              <a:defRPr sz="1606"/>
            </a:lvl5pPr>
            <a:lvl6pPr marL="1835887" indent="0">
              <a:buNone/>
              <a:defRPr sz="1606"/>
            </a:lvl6pPr>
            <a:lvl7pPr marL="2203064" indent="0">
              <a:buNone/>
              <a:defRPr sz="1606"/>
            </a:lvl7pPr>
            <a:lvl8pPr marL="2570241" indent="0">
              <a:buNone/>
              <a:defRPr sz="1606"/>
            </a:lvl8pPr>
            <a:lvl9pPr marL="2937419" indent="0">
              <a:buNone/>
              <a:defRPr sz="160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841" y="2057400"/>
            <a:ext cx="2368559" cy="3811588"/>
          </a:xfrm>
        </p:spPr>
        <p:txBody>
          <a:bodyPr/>
          <a:lstStyle>
            <a:lvl1pPr marL="0" indent="0">
              <a:buNone/>
              <a:defRPr sz="1285"/>
            </a:lvl1pPr>
            <a:lvl2pPr marL="367177" indent="0">
              <a:buNone/>
              <a:defRPr sz="1124"/>
            </a:lvl2pPr>
            <a:lvl3pPr marL="734355" indent="0">
              <a:buNone/>
              <a:defRPr sz="964"/>
            </a:lvl3pPr>
            <a:lvl4pPr marL="1101532" indent="0">
              <a:buNone/>
              <a:defRPr sz="803"/>
            </a:lvl4pPr>
            <a:lvl5pPr marL="1468709" indent="0">
              <a:buNone/>
              <a:defRPr sz="803"/>
            </a:lvl5pPr>
            <a:lvl6pPr marL="1835887" indent="0">
              <a:buNone/>
              <a:defRPr sz="803"/>
            </a:lvl6pPr>
            <a:lvl7pPr marL="2203064" indent="0">
              <a:buNone/>
              <a:defRPr sz="803"/>
            </a:lvl7pPr>
            <a:lvl8pPr marL="2570241" indent="0">
              <a:buNone/>
              <a:defRPr sz="803"/>
            </a:lvl8pPr>
            <a:lvl9pPr marL="2937419" indent="0">
              <a:buNone/>
              <a:defRPr sz="8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85" y="365127"/>
            <a:ext cx="63340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85" y="1825625"/>
            <a:ext cx="63340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85" y="6356352"/>
            <a:ext cx="165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F576C-C80D-4FAA-9976-90A76616BF7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2626" y="6356352"/>
            <a:ext cx="2478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86541" y="6356352"/>
            <a:ext cx="165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55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4355" rtl="0" eaLnBrk="1" latinLnBrk="0" hangingPunct="1">
        <a:lnSpc>
          <a:spcPct val="90000"/>
        </a:lnSpc>
        <a:spcBef>
          <a:spcPct val="0"/>
        </a:spcBef>
        <a:buNone/>
        <a:defRPr sz="35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589" indent="-183589" algn="l" defTabSz="734355" rtl="0" eaLnBrk="1" latinLnBrk="0" hangingPunct="1">
        <a:lnSpc>
          <a:spcPct val="90000"/>
        </a:lnSpc>
        <a:spcBef>
          <a:spcPts val="803"/>
        </a:spcBef>
        <a:buFont typeface="Arial" panose="020B0604020202020204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1pPr>
      <a:lvl2pPr marL="550766" indent="-183589" algn="l" defTabSz="734355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927" kern="1200">
          <a:solidFill>
            <a:schemeClr val="tx1"/>
          </a:solidFill>
          <a:latin typeface="+mn-lt"/>
          <a:ea typeface="+mn-ea"/>
          <a:cs typeface="+mn-cs"/>
        </a:defRPr>
      </a:lvl2pPr>
      <a:lvl3pPr marL="917943" indent="-183589" algn="l" defTabSz="734355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85121" indent="-183589" algn="l" defTabSz="734355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4pPr>
      <a:lvl5pPr marL="1652298" indent="-183589" algn="l" defTabSz="734355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5pPr>
      <a:lvl6pPr marL="2019475" indent="-183589" algn="l" defTabSz="734355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6pPr>
      <a:lvl7pPr marL="2386653" indent="-183589" algn="l" defTabSz="734355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7pPr>
      <a:lvl8pPr marL="2753830" indent="-183589" algn="l" defTabSz="734355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8pPr>
      <a:lvl9pPr marL="3121007" indent="-183589" algn="l" defTabSz="734355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4355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1pPr>
      <a:lvl2pPr marL="367177" algn="l" defTabSz="734355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2pPr>
      <a:lvl3pPr marL="734355" algn="l" defTabSz="734355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3pPr>
      <a:lvl4pPr marL="1101532" algn="l" defTabSz="734355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4pPr>
      <a:lvl5pPr marL="1468709" algn="l" defTabSz="734355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5pPr>
      <a:lvl6pPr marL="1835887" algn="l" defTabSz="734355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6pPr>
      <a:lvl7pPr marL="2203064" algn="l" defTabSz="734355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7pPr>
      <a:lvl8pPr marL="2570241" algn="l" defTabSz="734355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8pPr>
      <a:lvl9pPr marL="2937419" algn="l" defTabSz="734355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36A78F-946E-4FA3-BACE-E94BBF147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4" y="549255"/>
            <a:ext cx="1755651" cy="1755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isometricOffAxis2Right">
              <a:rot lat="1080000" lon="1728000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3A8F70-189D-470C-A7C0-B16FFCFE2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4" y="2274320"/>
            <a:ext cx="1755651" cy="1755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isometricOffAxis2Right">
              <a:rot lat="1080000" lon="1728000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7FF701-64D8-492F-AAFB-27C66E440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4" y="3999385"/>
            <a:ext cx="1755651" cy="1755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isometricOffAxis2Right">
              <a:rot lat="1080000" lon="1728000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立方体 9">
            <a:extLst>
              <a:ext uri="{FF2B5EF4-FFF2-40B4-BE49-F238E27FC236}">
                <a16:creationId xmlns:a16="http://schemas.microsoft.com/office/drawing/2014/main" id="{6774ACF0-6684-4169-A8B6-0ADADB6239C9}"/>
              </a:ext>
            </a:extLst>
          </p:cNvPr>
          <p:cNvSpPr>
            <a:spLocks noChangeAspect="1"/>
          </p:cNvSpPr>
          <p:nvPr/>
        </p:nvSpPr>
        <p:spPr>
          <a:xfrm>
            <a:off x="5562986" y="3019938"/>
            <a:ext cx="208875" cy="164123"/>
          </a:xfrm>
          <a:prstGeom prst="cube">
            <a:avLst>
              <a:gd name="adj" fmla="val 28941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0F8E20A-26FF-C5B2-5BC4-0C8EDB582122}"/>
              </a:ext>
            </a:extLst>
          </p:cNvPr>
          <p:cNvCxnSpPr>
            <a:cxnSpLocks/>
          </p:cNvCxnSpPr>
          <p:nvPr/>
        </p:nvCxnSpPr>
        <p:spPr>
          <a:xfrm>
            <a:off x="1054253" y="1427078"/>
            <a:ext cx="7797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228C33D-567B-BCFD-D0BF-3A4306A80339}"/>
              </a:ext>
            </a:extLst>
          </p:cNvPr>
          <p:cNvCxnSpPr>
            <a:cxnSpLocks/>
          </p:cNvCxnSpPr>
          <p:nvPr/>
        </p:nvCxnSpPr>
        <p:spPr>
          <a:xfrm>
            <a:off x="1054253" y="3106049"/>
            <a:ext cx="6850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833F1C6-3F6D-E92F-F1C6-5B11DD769229}"/>
              </a:ext>
            </a:extLst>
          </p:cNvPr>
          <p:cNvCxnSpPr/>
          <p:nvPr/>
        </p:nvCxnSpPr>
        <p:spPr>
          <a:xfrm>
            <a:off x="1080324" y="4815472"/>
            <a:ext cx="767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5FDBD8E-F76D-905B-8914-9069B7CB2CEE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834046" y="1427079"/>
            <a:ext cx="0" cy="15889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0765D84-BDB4-4897-3EBD-25CC5E528279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1834046" y="3195992"/>
            <a:ext cx="13334" cy="1619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966AE08-B9C2-7F62-7518-6260060B2B27}"/>
              </a:ext>
            </a:extLst>
          </p:cNvPr>
          <p:cNvCxnSpPr>
            <a:cxnSpLocks/>
          </p:cNvCxnSpPr>
          <p:nvPr/>
        </p:nvCxnSpPr>
        <p:spPr>
          <a:xfrm>
            <a:off x="1928911" y="3106049"/>
            <a:ext cx="4486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或者 25">
            <a:extLst>
              <a:ext uri="{FF2B5EF4-FFF2-40B4-BE49-F238E27FC236}">
                <a16:creationId xmlns:a16="http://schemas.microsoft.com/office/drawing/2014/main" id="{55AA87AD-C561-A2BF-5B68-CB34EC34A07F}"/>
              </a:ext>
            </a:extLst>
          </p:cNvPr>
          <p:cNvSpPr/>
          <p:nvPr/>
        </p:nvSpPr>
        <p:spPr>
          <a:xfrm>
            <a:off x="1743514" y="3015992"/>
            <a:ext cx="181064" cy="180000"/>
          </a:xfrm>
          <a:prstGeom prst="flowChartOr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立方体 2">
            <a:extLst>
              <a:ext uri="{FF2B5EF4-FFF2-40B4-BE49-F238E27FC236}">
                <a16:creationId xmlns:a16="http://schemas.microsoft.com/office/drawing/2014/main" id="{89EAA53A-84BC-4B07-BA5A-8DD9222E8F68}"/>
              </a:ext>
            </a:extLst>
          </p:cNvPr>
          <p:cNvSpPr/>
          <p:nvPr/>
        </p:nvSpPr>
        <p:spPr>
          <a:xfrm>
            <a:off x="2173096" y="2041705"/>
            <a:ext cx="720517" cy="2128577"/>
          </a:xfrm>
          <a:prstGeom prst="cube">
            <a:avLst>
              <a:gd name="adj" fmla="val 86497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2925FF9-5D45-C48D-3840-A7C021E2F155}"/>
              </a:ext>
            </a:extLst>
          </p:cNvPr>
          <p:cNvCxnSpPr>
            <a:cxnSpLocks/>
          </p:cNvCxnSpPr>
          <p:nvPr/>
        </p:nvCxnSpPr>
        <p:spPr>
          <a:xfrm>
            <a:off x="2693927" y="3106049"/>
            <a:ext cx="5978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立方体 6">
            <a:extLst>
              <a:ext uri="{FF2B5EF4-FFF2-40B4-BE49-F238E27FC236}">
                <a16:creationId xmlns:a16="http://schemas.microsoft.com/office/drawing/2014/main" id="{2938BDDD-BFC8-4F5F-B768-AE6F507E1B54}"/>
              </a:ext>
            </a:extLst>
          </p:cNvPr>
          <p:cNvSpPr>
            <a:spLocks noChangeAspect="1"/>
          </p:cNvSpPr>
          <p:nvPr/>
        </p:nvSpPr>
        <p:spPr>
          <a:xfrm>
            <a:off x="3140744" y="2355601"/>
            <a:ext cx="536355" cy="1500780"/>
          </a:xfrm>
          <a:prstGeom prst="cube">
            <a:avLst>
              <a:gd name="adj" fmla="val 72993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6882D73-26C6-731B-199A-627506D1DBC8}"/>
              </a:ext>
            </a:extLst>
          </p:cNvPr>
          <p:cNvCxnSpPr>
            <a:cxnSpLocks/>
          </p:cNvCxnSpPr>
          <p:nvPr/>
        </p:nvCxnSpPr>
        <p:spPr>
          <a:xfrm>
            <a:off x="3517323" y="3106049"/>
            <a:ext cx="5686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立方体 7">
            <a:extLst>
              <a:ext uri="{FF2B5EF4-FFF2-40B4-BE49-F238E27FC236}">
                <a16:creationId xmlns:a16="http://schemas.microsoft.com/office/drawing/2014/main" id="{C9621530-8A2A-4530-947B-C50A24FE0647}"/>
              </a:ext>
            </a:extLst>
          </p:cNvPr>
          <p:cNvSpPr>
            <a:spLocks noChangeAspect="1"/>
          </p:cNvSpPr>
          <p:nvPr/>
        </p:nvSpPr>
        <p:spPr>
          <a:xfrm>
            <a:off x="3924230" y="2673700"/>
            <a:ext cx="490975" cy="864587"/>
          </a:xfrm>
          <a:prstGeom prst="cube">
            <a:avLst>
              <a:gd name="adj" fmla="val 53226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B6392FB-4447-4EA7-A5A5-38230A46B428}"/>
              </a:ext>
            </a:extLst>
          </p:cNvPr>
          <p:cNvCxnSpPr>
            <a:cxnSpLocks/>
          </p:cNvCxnSpPr>
          <p:nvPr/>
        </p:nvCxnSpPr>
        <p:spPr>
          <a:xfrm>
            <a:off x="4311526" y="3106049"/>
            <a:ext cx="4657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立方体 8">
            <a:extLst>
              <a:ext uri="{FF2B5EF4-FFF2-40B4-BE49-F238E27FC236}">
                <a16:creationId xmlns:a16="http://schemas.microsoft.com/office/drawing/2014/main" id="{CEC0BAC6-767F-43FE-A51E-3108BB6515CE}"/>
              </a:ext>
            </a:extLst>
          </p:cNvPr>
          <p:cNvSpPr>
            <a:spLocks noChangeAspect="1"/>
          </p:cNvSpPr>
          <p:nvPr/>
        </p:nvSpPr>
        <p:spPr>
          <a:xfrm>
            <a:off x="4662334" y="2878816"/>
            <a:ext cx="682700" cy="454350"/>
          </a:xfrm>
          <a:prstGeom prst="cube">
            <a:avLst>
              <a:gd name="adj" fmla="val 28941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98134B2-A5A0-1845-FE4C-90E28D3B983D}"/>
              </a:ext>
            </a:extLst>
          </p:cNvPr>
          <p:cNvCxnSpPr>
            <a:cxnSpLocks/>
          </p:cNvCxnSpPr>
          <p:nvPr/>
        </p:nvCxnSpPr>
        <p:spPr>
          <a:xfrm>
            <a:off x="5283585" y="3101999"/>
            <a:ext cx="3085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6A885F8-F3E8-74FA-034C-495A109D1137}"/>
              </a:ext>
            </a:extLst>
          </p:cNvPr>
          <p:cNvSpPr txBox="1"/>
          <p:nvPr/>
        </p:nvSpPr>
        <p:spPr>
          <a:xfrm>
            <a:off x="618073" y="6086317"/>
            <a:ext cx="9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3×64×64</a:t>
            </a:r>
            <a:endParaRPr lang="zh-CN" altLang="en-US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1C566A8-9FBB-20E0-2F09-1FD47276E284}"/>
              </a:ext>
            </a:extLst>
          </p:cNvPr>
          <p:cNvSpPr txBox="1"/>
          <p:nvPr/>
        </p:nvSpPr>
        <p:spPr>
          <a:xfrm>
            <a:off x="2113662" y="4339977"/>
            <a:ext cx="908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9×64×64</a:t>
            </a:r>
            <a:endParaRPr lang="zh-CN" altLang="en-US" sz="1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4E1B847-76D9-50E7-2611-2E75C777B008}"/>
              </a:ext>
            </a:extLst>
          </p:cNvPr>
          <p:cNvSpPr txBox="1"/>
          <p:nvPr/>
        </p:nvSpPr>
        <p:spPr>
          <a:xfrm>
            <a:off x="2921205" y="4116630"/>
            <a:ext cx="95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32×32×32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453416B-ED32-0C40-A146-F01E4DE0F0EF}"/>
              </a:ext>
            </a:extLst>
          </p:cNvPr>
          <p:cNvSpPr txBox="1"/>
          <p:nvPr/>
        </p:nvSpPr>
        <p:spPr>
          <a:xfrm>
            <a:off x="3589696" y="3778860"/>
            <a:ext cx="928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64×16×16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36AF24B-88C7-DEE9-87FB-4F8E1EC23AAC}"/>
              </a:ext>
            </a:extLst>
          </p:cNvPr>
          <p:cNvSpPr txBox="1"/>
          <p:nvPr/>
        </p:nvSpPr>
        <p:spPr>
          <a:xfrm>
            <a:off x="4408429" y="3419257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128×8×8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8A4AE23-3365-5B97-79A5-35ECCDC00CB7}"/>
              </a:ext>
            </a:extLst>
          </p:cNvPr>
          <p:cNvSpPr txBox="1"/>
          <p:nvPr/>
        </p:nvSpPr>
        <p:spPr>
          <a:xfrm>
            <a:off x="5230812" y="3317195"/>
            <a:ext cx="817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256×4×4</a:t>
            </a:r>
            <a:endParaRPr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DC12E6-F194-05E8-F7F4-1822645AC00E}"/>
              </a:ext>
            </a:extLst>
          </p:cNvPr>
          <p:cNvSpPr txBox="1"/>
          <p:nvPr/>
        </p:nvSpPr>
        <p:spPr>
          <a:xfrm>
            <a:off x="6554451" y="2821673"/>
            <a:ext cx="637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 </a:t>
            </a:r>
          </a:p>
          <a:p>
            <a:r>
              <a:rPr lang="en-US" altLang="zh-CN" dirty="0"/>
              <a:t>Fake</a:t>
            </a:r>
            <a:endParaRPr lang="zh-CN" altLang="en-US" dirty="0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5753EB13-7CB3-5A94-8ECC-C46DAA34C0FE}"/>
              </a:ext>
            </a:extLst>
          </p:cNvPr>
          <p:cNvSpPr>
            <a:spLocks noChangeAspect="1"/>
          </p:cNvSpPr>
          <p:nvPr/>
        </p:nvSpPr>
        <p:spPr>
          <a:xfrm>
            <a:off x="6048173" y="3019938"/>
            <a:ext cx="208875" cy="164123"/>
          </a:xfrm>
          <a:prstGeom prst="cube">
            <a:avLst>
              <a:gd name="adj" fmla="val 28941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84B56B-16B4-BC3C-1920-B20445EAAE62}"/>
              </a:ext>
            </a:extLst>
          </p:cNvPr>
          <p:cNvSpPr txBox="1"/>
          <p:nvPr/>
        </p:nvSpPr>
        <p:spPr>
          <a:xfrm>
            <a:off x="5940068" y="3317192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1×1×1</a:t>
            </a:r>
            <a:endParaRPr lang="zh-CN" altLang="en-US" sz="1200" dirty="0"/>
          </a:p>
        </p:txBody>
      </p:sp>
      <p:sp>
        <p:nvSpPr>
          <p:cNvPr id="21" name="立方体 20">
            <a:extLst>
              <a:ext uri="{FF2B5EF4-FFF2-40B4-BE49-F238E27FC236}">
                <a16:creationId xmlns:a16="http://schemas.microsoft.com/office/drawing/2014/main" id="{C71452B9-2D1C-AB58-15DD-E92E23B3F719}"/>
              </a:ext>
            </a:extLst>
          </p:cNvPr>
          <p:cNvSpPr/>
          <p:nvPr/>
        </p:nvSpPr>
        <p:spPr>
          <a:xfrm>
            <a:off x="2893611" y="5201830"/>
            <a:ext cx="372002" cy="369332"/>
          </a:xfrm>
          <a:prstGeom prst="cube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5F5267-3C5B-B76F-2462-1BF2BA41188A}"/>
              </a:ext>
            </a:extLst>
          </p:cNvPr>
          <p:cNvSpPr txBox="1"/>
          <p:nvPr/>
        </p:nvSpPr>
        <p:spPr>
          <a:xfrm>
            <a:off x="3334573" y="5219021"/>
            <a:ext cx="199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Conv+BN+Relu</a:t>
            </a:r>
            <a:endParaRPr lang="zh-CN" altLang="en-US" sz="14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219C7C0-5592-21E5-A5D3-46410B7D6F15}"/>
              </a:ext>
            </a:extLst>
          </p:cNvPr>
          <p:cNvCxnSpPr>
            <a:cxnSpLocks/>
          </p:cNvCxnSpPr>
          <p:nvPr/>
        </p:nvCxnSpPr>
        <p:spPr>
          <a:xfrm>
            <a:off x="5758411" y="3101999"/>
            <a:ext cx="3085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8FB397D-7A71-4AF1-3B5D-A7A3424F59A6}"/>
              </a:ext>
            </a:extLst>
          </p:cNvPr>
          <p:cNvCxnSpPr>
            <a:cxnSpLocks/>
          </p:cNvCxnSpPr>
          <p:nvPr/>
        </p:nvCxnSpPr>
        <p:spPr>
          <a:xfrm>
            <a:off x="6225432" y="3101999"/>
            <a:ext cx="3085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17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2200</TotalTime>
  <Words>14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坤</dc:creator>
  <cp:lastModifiedBy>何 坤</cp:lastModifiedBy>
  <cp:revision>9</cp:revision>
  <dcterms:created xsi:type="dcterms:W3CDTF">2023-01-06T09:35:36Z</dcterms:created>
  <dcterms:modified xsi:type="dcterms:W3CDTF">2023-04-05T14:25:41Z</dcterms:modified>
</cp:coreProperties>
</file>