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0B61B-9A01-884A-F071-B6687CCDA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C9F55-8D77-EB36-4B21-F230ED213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00DB1-7450-CF61-63E8-0E9F4646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1534-53CC-C041-45F9-CF61D72E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C5C2C-05BF-A011-57A5-0B406275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7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F0F5D-804B-102E-5E5D-F150BD64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CB62B5-16EF-52A2-AD39-A22AAA23C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F6196-C9FE-5EF3-F52B-FE00ED0A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2623D-4A55-4EC1-FBB1-54CD0B29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B964B-42C6-2446-9624-1E31993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B755A0-5D15-50BA-6F57-10FF603CF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0FB89-A303-47DA-2DBC-896147FB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8B1AB-0C5A-27AA-55B4-78A71C80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7D8BC-60FA-20DC-B8C0-BC4D413E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54C26-3283-3863-355E-2246A4F3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8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656A-F2AE-35B4-CBE8-A494B8D8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7D81C-0FCA-370B-B03E-FEC1A3C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18261-1D68-AA2F-0ADC-97DF5D8B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9E976-8587-110E-DE95-F4BDABE8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343BC-2A48-AAFD-5B65-47962E07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C52A3-CC96-CD06-C13B-323EBFA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9A19A-35F9-140F-F2E0-F328CE07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E842D-70BD-BCC7-5B46-22E98802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4CA00-DB2B-927B-3826-214190D2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4B472-4BC7-EB56-B9ED-33BB0256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39A19-07ED-C7EC-5DCC-D9339321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366D2-EAB0-1C6B-8A1F-31686D248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81CC20-BE68-4180-FA5C-8ED46B79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8E342-8823-FF7E-D546-BF795E8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1DB85-39D0-5A8A-BA92-1459E5C8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9B0838-54B6-C593-FE94-C9B0C234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8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7A704-7125-1E22-BF18-4B54498D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3D56A-AEC7-5F2E-FE81-3B07346B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E4C6B-880B-7207-D0C4-F9D410D1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B37EF6-7C78-C8C4-37D9-19CE3AB62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B1D38-05D6-260C-4B7D-7E9E83EC1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B387AD-11D2-3666-CFF4-C5DF4CAA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B12669-6510-DF88-979B-86DEA502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8A25D5-2B04-57CA-D591-7207F330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4EB7B-FA62-CCE1-FB98-72A80FE2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9EC40B-11EC-67BF-5C3D-E0621E1A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F82EE-C827-5A4F-C0F9-D8620C79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433EA-8269-F8C7-9762-1917B1BD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0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18729E-05F0-2356-391C-8468161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35FEA-3122-9186-144D-1642D0C4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DD45DA-7D93-F942-A337-EE3BD9CF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8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B401-76D9-4284-EA89-F7432042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02E2F-CDC4-6589-95FA-85315DD5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94E2B2-E3DF-36B3-CBB3-C3D89F4B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71E93-01BC-EC39-33F9-62860A9B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56B14-EA48-8F7C-681D-69BDE08D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E2F8E-7F66-D4F1-83A9-A3EFEF9B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7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D5D3F-0CE3-06EB-867B-494220F1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6DF294-CBEE-C94C-14B1-1D9FD5B3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AA720-B7CD-3BAC-FFB4-FA537A16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1D860-1115-B3A1-C817-A73BA3BD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440A4-0606-8342-1124-73430099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819EC-2FE3-ED84-D161-ABDFE189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A0631-E489-44FF-24DB-EB97B607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27DE9-4584-8C45-23AC-115DDBD9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9BDBF-5D90-C03F-53A5-5268C104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8DCE-42CB-42D0-B85D-3FC4EA64DBAC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0B916-0E64-CFC4-FA10-52DEF4830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58D7-F672-4559-5ABC-3DB0919D7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BD205-AEA8-42E5-8F21-96791A00C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立方体 33">
            <a:extLst>
              <a:ext uri="{FF2B5EF4-FFF2-40B4-BE49-F238E27FC236}">
                <a16:creationId xmlns:a16="http://schemas.microsoft.com/office/drawing/2014/main" id="{73665B41-84AF-4AED-9365-6B833DA5E55D}"/>
              </a:ext>
            </a:extLst>
          </p:cNvPr>
          <p:cNvSpPr>
            <a:spLocks noChangeAspect="1"/>
          </p:cNvSpPr>
          <p:nvPr/>
        </p:nvSpPr>
        <p:spPr>
          <a:xfrm>
            <a:off x="8208820" y="2018437"/>
            <a:ext cx="490975" cy="864587"/>
          </a:xfrm>
          <a:prstGeom prst="cube">
            <a:avLst>
              <a:gd name="adj" fmla="val 53226"/>
            </a:avLst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3AFF03-C1E5-4FB3-8A1B-91B723831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1" y="340812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2B1702-A9F6-474C-99E2-6837E29E1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01" y="3156214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A200F9C-3B18-4692-B510-2D11FF776753}"/>
              </a:ext>
            </a:extLst>
          </p:cNvPr>
          <p:cNvCxnSpPr>
            <a:cxnSpLocks/>
          </p:cNvCxnSpPr>
          <p:nvPr/>
        </p:nvCxnSpPr>
        <p:spPr>
          <a:xfrm>
            <a:off x="537313" y="1210496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38465A1-14F1-4C5F-BEFA-72C14E2F170A}"/>
              </a:ext>
            </a:extLst>
          </p:cNvPr>
          <p:cNvCxnSpPr>
            <a:cxnSpLocks/>
          </p:cNvCxnSpPr>
          <p:nvPr/>
        </p:nvCxnSpPr>
        <p:spPr>
          <a:xfrm>
            <a:off x="552550" y="3944301"/>
            <a:ext cx="6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>
            <a:extLst>
              <a:ext uri="{FF2B5EF4-FFF2-40B4-BE49-F238E27FC236}">
                <a16:creationId xmlns:a16="http://schemas.microsoft.com/office/drawing/2014/main" id="{6BF5FE43-B5D6-4BCC-BB94-86581F3D1A38}"/>
              </a:ext>
            </a:extLst>
          </p:cNvPr>
          <p:cNvSpPr/>
          <p:nvPr/>
        </p:nvSpPr>
        <p:spPr>
          <a:xfrm>
            <a:off x="993631" y="2845872"/>
            <a:ext cx="607228" cy="2250521"/>
          </a:xfrm>
          <a:prstGeom prst="cube">
            <a:avLst>
              <a:gd name="adj" fmla="val 92212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effectLst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40E96D0-28D6-4084-93E7-C99EA488B8B2}"/>
              </a:ext>
            </a:extLst>
          </p:cNvPr>
          <p:cNvCxnSpPr>
            <a:cxnSpLocks/>
          </p:cNvCxnSpPr>
          <p:nvPr/>
        </p:nvCxnSpPr>
        <p:spPr>
          <a:xfrm flipV="1">
            <a:off x="1377550" y="3944301"/>
            <a:ext cx="539297" cy="6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3FD8F82-AFE9-4F85-8C0D-DA55F075926D}"/>
              </a:ext>
            </a:extLst>
          </p:cNvPr>
          <p:cNvCxnSpPr>
            <a:cxnSpLocks/>
          </p:cNvCxnSpPr>
          <p:nvPr/>
        </p:nvCxnSpPr>
        <p:spPr>
          <a:xfrm flipH="1" flipV="1">
            <a:off x="1889605" y="2554421"/>
            <a:ext cx="27242" cy="1389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或者 61">
            <a:extLst>
              <a:ext uri="{FF2B5EF4-FFF2-40B4-BE49-F238E27FC236}">
                <a16:creationId xmlns:a16="http://schemas.microsoft.com/office/drawing/2014/main" id="{CC97EC32-FB53-4BFC-AD3F-51FF20E14696}"/>
              </a:ext>
            </a:extLst>
          </p:cNvPr>
          <p:cNvSpPr/>
          <p:nvPr/>
        </p:nvSpPr>
        <p:spPr>
          <a:xfrm>
            <a:off x="1802030" y="2373985"/>
            <a:ext cx="181064" cy="180000"/>
          </a:xfrm>
          <a:prstGeom prst="flowChartOr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4514953-440E-41BB-A292-DBB44F10FFDF}"/>
              </a:ext>
            </a:extLst>
          </p:cNvPr>
          <p:cNvCxnSpPr>
            <a:cxnSpLocks/>
          </p:cNvCxnSpPr>
          <p:nvPr/>
        </p:nvCxnSpPr>
        <p:spPr>
          <a:xfrm>
            <a:off x="1983094" y="2472312"/>
            <a:ext cx="3974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立方体 31">
            <a:extLst>
              <a:ext uri="{FF2B5EF4-FFF2-40B4-BE49-F238E27FC236}">
                <a16:creationId xmlns:a16="http://schemas.microsoft.com/office/drawing/2014/main" id="{F6625FAC-5AC6-40FE-8A45-5EE3D5641234}"/>
              </a:ext>
            </a:extLst>
          </p:cNvPr>
          <p:cNvSpPr/>
          <p:nvPr/>
        </p:nvSpPr>
        <p:spPr>
          <a:xfrm>
            <a:off x="993631" y="123464"/>
            <a:ext cx="607228" cy="2250521"/>
          </a:xfrm>
          <a:prstGeom prst="cube">
            <a:avLst>
              <a:gd name="adj" fmla="val 92212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1B5C5DF-32E6-44CD-BAB0-C43BB3AA597A}"/>
              </a:ext>
            </a:extLst>
          </p:cNvPr>
          <p:cNvCxnSpPr>
            <a:cxnSpLocks/>
          </p:cNvCxnSpPr>
          <p:nvPr/>
        </p:nvCxnSpPr>
        <p:spPr>
          <a:xfrm>
            <a:off x="1384664" y="1210496"/>
            <a:ext cx="518562" cy="16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立方体 5">
            <a:extLst>
              <a:ext uri="{FF2B5EF4-FFF2-40B4-BE49-F238E27FC236}">
                <a16:creationId xmlns:a16="http://schemas.microsoft.com/office/drawing/2014/main" id="{1A19411D-3C65-3F83-45C5-525A3193EE65}"/>
              </a:ext>
            </a:extLst>
          </p:cNvPr>
          <p:cNvSpPr/>
          <p:nvPr/>
        </p:nvSpPr>
        <p:spPr>
          <a:xfrm>
            <a:off x="2185552" y="1386442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02D2D87-73CC-455A-A79A-83F2C7D50ACE}"/>
              </a:ext>
            </a:extLst>
          </p:cNvPr>
          <p:cNvCxnSpPr>
            <a:cxnSpLocks/>
          </p:cNvCxnSpPr>
          <p:nvPr/>
        </p:nvCxnSpPr>
        <p:spPr>
          <a:xfrm>
            <a:off x="2762842" y="249865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立方体 24">
            <a:extLst>
              <a:ext uri="{FF2B5EF4-FFF2-40B4-BE49-F238E27FC236}">
                <a16:creationId xmlns:a16="http://schemas.microsoft.com/office/drawing/2014/main" id="{C19B03F4-1A50-9DD3-C649-5F3042FBD32C}"/>
              </a:ext>
            </a:extLst>
          </p:cNvPr>
          <p:cNvSpPr>
            <a:spLocks noChangeAspect="1"/>
          </p:cNvSpPr>
          <p:nvPr/>
        </p:nvSpPr>
        <p:spPr>
          <a:xfrm>
            <a:off x="2958495" y="1700340"/>
            <a:ext cx="536355" cy="1500780"/>
          </a:xfrm>
          <a:prstGeom prst="cube">
            <a:avLst>
              <a:gd name="adj" fmla="val 72993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CAC598A-8953-F99C-CEDA-AB8F4A494BCC}"/>
              </a:ext>
            </a:extLst>
          </p:cNvPr>
          <p:cNvCxnSpPr>
            <a:cxnSpLocks/>
          </p:cNvCxnSpPr>
          <p:nvPr/>
        </p:nvCxnSpPr>
        <p:spPr>
          <a:xfrm>
            <a:off x="3396623" y="2498659"/>
            <a:ext cx="27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立方体 26">
            <a:extLst>
              <a:ext uri="{FF2B5EF4-FFF2-40B4-BE49-F238E27FC236}">
                <a16:creationId xmlns:a16="http://schemas.microsoft.com/office/drawing/2014/main" id="{B2FC5B0D-6EE9-A5C0-D34F-1E6DB76C01BF}"/>
              </a:ext>
            </a:extLst>
          </p:cNvPr>
          <p:cNvSpPr>
            <a:spLocks noChangeAspect="1"/>
          </p:cNvSpPr>
          <p:nvPr/>
        </p:nvSpPr>
        <p:spPr>
          <a:xfrm>
            <a:off x="3547276" y="2018437"/>
            <a:ext cx="490975" cy="864587"/>
          </a:xfrm>
          <a:prstGeom prst="cube">
            <a:avLst>
              <a:gd name="adj" fmla="val 53226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79265E2-734D-552F-FE53-8A407CF623E8}"/>
              </a:ext>
            </a:extLst>
          </p:cNvPr>
          <p:cNvCxnSpPr>
            <a:cxnSpLocks/>
          </p:cNvCxnSpPr>
          <p:nvPr/>
        </p:nvCxnSpPr>
        <p:spPr>
          <a:xfrm>
            <a:off x="3895024" y="2498659"/>
            <a:ext cx="27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立方体 27">
            <a:extLst>
              <a:ext uri="{FF2B5EF4-FFF2-40B4-BE49-F238E27FC236}">
                <a16:creationId xmlns:a16="http://schemas.microsoft.com/office/drawing/2014/main" id="{A6A2D1F5-AB4C-B9A3-8445-2DBCBE6AC434}"/>
              </a:ext>
            </a:extLst>
          </p:cNvPr>
          <p:cNvSpPr>
            <a:spLocks noChangeAspect="1"/>
          </p:cNvSpPr>
          <p:nvPr/>
        </p:nvSpPr>
        <p:spPr>
          <a:xfrm>
            <a:off x="4045677" y="2223555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00D80F-5228-8A0C-672B-6734D19CD97E}"/>
              </a:ext>
            </a:extLst>
          </p:cNvPr>
          <p:cNvCxnSpPr>
            <a:cxnSpLocks/>
          </p:cNvCxnSpPr>
          <p:nvPr/>
        </p:nvCxnSpPr>
        <p:spPr>
          <a:xfrm>
            <a:off x="4641650" y="2496841"/>
            <a:ext cx="27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立方体 12">
            <a:extLst>
              <a:ext uri="{FF2B5EF4-FFF2-40B4-BE49-F238E27FC236}">
                <a16:creationId xmlns:a16="http://schemas.microsoft.com/office/drawing/2014/main" id="{F28C2A3B-792C-4C84-84DA-97E683AA5911}"/>
              </a:ext>
            </a:extLst>
          </p:cNvPr>
          <p:cNvSpPr>
            <a:spLocks noChangeAspect="1"/>
          </p:cNvSpPr>
          <p:nvPr/>
        </p:nvSpPr>
        <p:spPr>
          <a:xfrm>
            <a:off x="4735803" y="2223555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11A569-53F2-DF73-EEAC-C0696D5B5C4A}"/>
              </a:ext>
            </a:extLst>
          </p:cNvPr>
          <p:cNvCxnSpPr>
            <a:cxnSpLocks/>
          </p:cNvCxnSpPr>
          <p:nvPr/>
        </p:nvCxnSpPr>
        <p:spPr>
          <a:xfrm>
            <a:off x="5331776" y="2496841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立方体 13">
            <a:extLst>
              <a:ext uri="{FF2B5EF4-FFF2-40B4-BE49-F238E27FC236}">
                <a16:creationId xmlns:a16="http://schemas.microsoft.com/office/drawing/2014/main" id="{376F4203-4AA0-4938-A5BC-DD1A627C98B1}"/>
              </a:ext>
            </a:extLst>
          </p:cNvPr>
          <p:cNvSpPr>
            <a:spLocks noChangeAspect="1"/>
          </p:cNvSpPr>
          <p:nvPr/>
        </p:nvSpPr>
        <p:spPr>
          <a:xfrm>
            <a:off x="5428743" y="2223555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28AF60-1756-D5CF-8BCF-605D9C5A8F22}"/>
              </a:ext>
            </a:extLst>
          </p:cNvPr>
          <p:cNvCxnSpPr>
            <a:cxnSpLocks/>
          </p:cNvCxnSpPr>
          <p:nvPr/>
        </p:nvCxnSpPr>
        <p:spPr>
          <a:xfrm flipV="1">
            <a:off x="6024716" y="2495884"/>
            <a:ext cx="277951" cy="19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立方体 14">
            <a:extLst>
              <a:ext uri="{FF2B5EF4-FFF2-40B4-BE49-F238E27FC236}">
                <a16:creationId xmlns:a16="http://schemas.microsoft.com/office/drawing/2014/main" id="{B8766178-AA12-4076-A198-DBA4E0B488F6}"/>
              </a:ext>
            </a:extLst>
          </p:cNvPr>
          <p:cNvSpPr>
            <a:spLocks noChangeAspect="1"/>
          </p:cNvSpPr>
          <p:nvPr/>
        </p:nvSpPr>
        <p:spPr>
          <a:xfrm>
            <a:off x="6126820" y="2223555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F5454AA-F98F-0833-C4B8-60863232CEF3}"/>
              </a:ext>
            </a:extLst>
          </p:cNvPr>
          <p:cNvCxnSpPr>
            <a:cxnSpLocks/>
          </p:cNvCxnSpPr>
          <p:nvPr/>
        </p:nvCxnSpPr>
        <p:spPr>
          <a:xfrm>
            <a:off x="6722793" y="2496841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立方体 15">
            <a:extLst>
              <a:ext uri="{FF2B5EF4-FFF2-40B4-BE49-F238E27FC236}">
                <a16:creationId xmlns:a16="http://schemas.microsoft.com/office/drawing/2014/main" id="{C292C5A1-30C6-40D4-B5EF-CE3F8E039348}"/>
              </a:ext>
            </a:extLst>
          </p:cNvPr>
          <p:cNvSpPr>
            <a:spLocks noChangeAspect="1"/>
          </p:cNvSpPr>
          <p:nvPr/>
        </p:nvSpPr>
        <p:spPr>
          <a:xfrm>
            <a:off x="6819760" y="2223555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4DA00B7-E5B4-1CCA-D602-FCFEEC13BDCA}"/>
              </a:ext>
            </a:extLst>
          </p:cNvPr>
          <p:cNvCxnSpPr>
            <a:cxnSpLocks/>
          </p:cNvCxnSpPr>
          <p:nvPr/>
        </p:nvCxnSpPr>
        <p:spPr>
          <a:xfrm>
            <a:off x="7415733" y="2496841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立方体 16">
            <a:extLst>
              <a:ext uri="{FF2B5EF4-FFF2-40B4-BE49-F238E27FC236}">
                <a16:creationId xmlns:a16="http://schemas.microsoft.com/office/drawing/2014/main" id="{C4BAD0DB-2CF0-4034-9667-A06BABB79B8D}"/>
              </a:ext>
            </a:extLst>
          </p:cNvPr>
          <p:cNvSpPr>
            <a:spLocks noChangeAspect="1"/>
          </p:cNvSpPr>
          <p:nvPr/>
        </p:nvSpPr>
        <p:spPr>
          <a:xfrm>
            <a:off x="7512700" y="2223555"/>
            <a:ext cx="682700" cy="454350"/>
          </a:xfrm>
          <a:prstGeom prst="cube">
            <a:avLst>
              <a:gd name="adj" fmla="val 28941"/>
            </a:avLst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A83AD7-7911-662D-2336-DB2BEDB14FA4}"/>
              </a:ext>
            </a:extLst>
          </p:cNvPr>
          <p:cNvCxnSpPr>
            <a:cxnSpLocks/>
          </p:cNvCxnSpPr>
          <p:nvPr/>
        </p:nvCxnSpPr>
        <p:spPr>
          <a:xfrm>
            <a:off x="8553388" y="2498659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立方体 34">
            <a:extLst>
              <a:ext uri="{FF2B5EF4-FFF2-40B4-BE49-F238E27FC236}">
                <a16:creationId xmlns:a16="http://schemas.microsoft.com/office/drawing/2014/main" id="{AF206A0C-D9CF-41ED-BF6A-C265C94FF852}"/>
              </a:ext>
            </a:extLst>
          </p:cNvPr>
          <p:cNvSpPr>
            <a:spLocks noChangeAspect="1"/>
          </p:cNvSpPr>
          <p:nvPr/>
        </p:nvSpPr>
        <p:spPr>
          <a:xfrm>
            <a:off x="8729477" y="1742526"/>
            <a:ext cx="536355" cy="1500780"/>
          </a:xfrm>
          <a:prstGeom prst="cube">
            <a:avLst>
              <a:gd name="adj" fmla="val 72993"/>
            </a:avLst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E3AF04-C0C9-EF5B-A368-C0281276B411}"/>
              </a:ext>
            </a:extLst>
          </p:cNvPr>
          <p:cNvCxnSpPr>
            <a:cxnSpLocks/>
          </p:cNvCxnSpPr>
          <p:nvPr/>
        </p:nvCxnSpPr>
        <p:spPr>
          <a:xfrm>
            <a:off x="9116030" y="2498659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立方体 35">
            <a:extLst>
              <a:ext uri="{FF2B5EF4-FFF2-40B4-BE49-F238E27FC236}">
                <a16:creationId xmlns:a16="http://schemas.microsoft.com/office/drawing/2014/main" id="{5FC33150-07C4-4C96-90C5-82B93E4816C1}"/>
              </a:ext>
            </a:extLst>
          </p:cNvPr>
          <p:cNvSpPr/>
          <p:nvPr/>
        </p:nvSpPr>
        <p:spPr>
          <a:xfrm>
            <a:off x="9298694" y="1401968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3F8EF54-0CBC-FE25-14A0-606AF86723F1}"/>
              </a:ext>
            </a:extLst>
          </p:cNvPr>
          <p:cNvCxnSpPr>
            <a:cxnSpLocks/>
          </p:cNvCxnSpPr>
          <p:nvPr/>
        </p:nvCxnSpPr>
        <p:spPr>
          <a:xfrm>
            <a:off x="9701323" y="2498659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立方体 36">
            <a:extLst>
              <a:ext uri="{FF2B5EF4-FFF2-40B4-BE49-F238E27FC236}">
                <a16:creationId xmlns:a16="http://schemas.microsoft.com/office/drawing/2014/main" id="{D329FCA9-91D4-4411-8132-6656702DDCB9}"/>
              </a:ext>
            </a:extLst>
          </p:cNvPr>
          <p:cNvSpPr/>
          <p:nvPr/>
        </p:nvSpPr>
        <p:spPr>
          <a:xfrm>
            <a:off x="9848647" y="1428627"/>
            <a:ext cx="720517" cy="2128577"/>
          </a:xfrm>
          <a:prstGeom prst="cube">
            <a:avLst>
              <a:gd name="adj" fmla="val 86497"/>
            </a:avLst>
          </a:prstGeom>
          <a:solidFill>
            <a:schemeClr val="accent4">
              <a:lumMod val="40000"/>
              <a:lumOff val="6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EF3395B-0DB7-AE58-A7D5-46545DBCB092}"/>
              </a:ext>
            </a:extLst>
          </p:cNvPr>
          <p:cNvCxnSpPr>
            <a:cxnSpLocks/>
          </p:cNvCxnSpPr>
          <p:nvPr/>
        </p:nvCxnSpPr>
        <p:spPr>
          <a:xfrm>
            <a:off x="10196965" y="2498659"/>
            <a:ext cx="439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9838FA3-9C8E-4E3A-AC8B-3623EED20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905" y="1611119"/>
            <a:ext cx="1755651" cy="1755651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isometricOffAxis2Right">
              <a:rot lat="1080000" lon="1728000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06455E53-8203-F40D-8BB7-277BDEA24B03}"/>
              </a:ext>
            </a:extLst>
          </p:cNvPr>
          <p:cNvSpPr txBox="1"/>
          <p:nvPr/>
        </p:nvSpPr>
        <p:spPr>
          <a:xfrm>
            <a:off x="3410654" y="2940965"/>
            <a:ext cx="86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128×8×8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2E20465-94E7-592E-371B-5FE7E10268F0}"/>
              </a:ext>
            </a:extLst>
          </p:cNvPr>
          <p:cNvSpPr txBox="1"/>
          <p:nvPr/>
        </p:nvSpPr>
        <p:spPr>
          <a:xfrm>
            <a:off x="2820819" y="3224746"/>
            <a:ext cx="8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64×16×16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F79698A-653B-6ADF-4137-D5C86F62FE14}"/>
              </a:ext>
            </a:extLst>
          </p:cNvPr>
          <p:cNvSpPr txBox="1"/>
          <p:nvPr/>
        </p:nvSpPr>
        <p:spPr>
          <a:xfrm>
            <a:off x="5704513" y="2811734"/>
            <a:ext cx="79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256×4×4</a:t>
            </a:r>
            <a:endParaRPr lang="zh-CN" altLang="en-US" sz="12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7A69400-45C3-A517-64DE-CEEF5CEA0ADB}"/>
              </a:ext>
            </a:extLst>
          </p:cNvPr>
          <p:cNvSpPr txBox="1"/>
          <p:nvPr/>
        </p:nvSpPr>
        <p:spPr>
          <a:xfrm>
            <a:off x="2028151" y="3622120"/>
            <a:ext cx="8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32×32×32</a:t>
            </a:r>
            <a:endParaRPr lang="zh-CN" altLang="en-US" sz="12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B948584-B036-0EC3-B765-DE97C09F76A4}"/>
              </a:ext>
            </a:extLst>
          </p:cNvPr>
          <p:cNvSpPr txBox="1"/>
          <p:nvPr/>
        </p:nvSpPr>
        <p:spPr>
          <a:xfrm>
            <a:off x="26176" y="5226740"/>
            <a:ext cx="81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3×64×64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FA9D1FA-49F4-A57A-8943-E51FBA3D02E3}"/>
              </a:ext>
            </a:extLst>
          </p:cNvPr>
          <p:cNvSpPr txBox="1"/>
          <p:nvPr/>
        </p:nvSpPr>
        <p:spPr>
          <a:xfrm>
            <a:off x="-7561" y="2423616"/>
            <a:ext cx="797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3×64×64</a:t>
            </a:r>
            <a:endParaRPr lang="zh-CN" altLang="en-US" sz="12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059686F-46BD-E66A-688F-49251EF2C0D6}"/>
              </a:ext>
            </a:extLst>
          </p:cNvPr>
          <p:cNvSpPr txBox="1"/>
          <p:nvPr/>
        </p:nvSpPr>
        <p:spPr>
          <a:xfrm>
            <a:off x="9749389" y="3550122"/>
            <a:ext cx="82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3×64×64</a:t>
            </a:r>
            <a:endParaRPr lang="zh-CN" altLang="en-US" sz="12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3B1BA0D-A709-675C-9100-5876CF2BAE12}"/>
              </a:ext>
            </a:extLst>
          </p:cNvPr>
          <p:cNvSpPr txBox="1"/>
          <p:nvPr/>
        </p:nvSpPr>
        <p:spPr>
          <a:xfrm>
            <a:off x="10493578" y="3583863"/>
            <a:ext cx="82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3×64×64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E824C6-C7F2-F204-14A3-1ADBCEB67F8A}"/>
              </a:ext>
            </a:extLst>
          </p:cNvPr>
          <p:cNvSpPr txBox="1"/>
          <p:nvPr/>
        </p:nvSpPr>
        <p:spPr>
          <a:xfrm>
            <a:off x="752248" y="2423616"/>
            <a:ext cx="920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16×32×32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8294F-9203-9C61-3286-2EA2CB709781}"/>
              </a:ext>
            </a:extLst>
          </p:cNvPr>
          <p:cNvSpPr txBox="1"/>
          <p:nvPr/>
        </p:nvSpPr>
        <p:spPr>
          <a:xfrm>
            <a:off x="843313" y="5224161"/>
            <a:ext cx="88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16×32×32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CE7FEA-8962-3C0A-B228-E047C663367A}"/>
              </a:ext>
            </a:extLst>
          </p:cNvPr>
          <p:cNvSpPr txBox="1"/>
          <p:nvPr/>
        </p:nvSpPr>
        <p:spPr>
          <a:xfrm>
            <a:off x="7959094" y="2917919"/>
            <a:ext cx="80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128×8×8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8F2880-DCE8-F476-C1CA-941CB00C7D7A}"/>
              </a:ext>
            </a:extLst>
          </p:cNvPr>
          <p:cNvSpPr txBox="1"/>
          <p:nvPr/>
        </p:nvSpPr>
        <p:spPr>
          <a:xfrm>
            <a:off x="8454307" y="3290500"/>
            <a:ext cx="8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64×16×16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0818A5-2B4B-29B0-D899-DF5370EEF0D9}"/>
              </a:ext>
            </a:extLst>
          </p:cNvPr>
          <p:cNvSpPr txBox="1"/>
          <p:nvPr/>
        </p:nvSpPr>
        <p:spPr>
          <a:xfrm>
            <a:off x="9005200" y="3550123"/>
            <a:ext cx="87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32×32×32</a:t>
            </a:r>
            <a:endParaRPr lang="zh-CN" altLang="en-US" sz="1200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C2BA7BE-31A8-40D7-0D12-2214E115D3EB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1892562" y="1226820"/>
            <a:ext cx="8628" cy="1147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4AD840E-AB72-123C-BE53-EACC238D545C}"/>
              </a:ext>
            </a:extLst>
          </p:cNvPr>
          <p:cNvSpPr txBox="1"/>
          <p:nvPr/>
        </p:nvSpPr>
        <p:spPr>
          <a:xfrm>
            <a:off x="5394657" y="4199621"/>
            <a:ext cx="167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DeConv+BN+Relu</a:t>
            </a:r>
            <a:endParaRPr lang="zh-CN" altLang="en-US" sz="1400" dirty="0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D02B8D1B-9726-ABFA-7EF8-17C6DB52CB02}"/>
              </a:ext>
            </a:extLst>
          </p:cNvPr>
          <p:cNvSpPr/>
          <p:nvPr/>
        </p:nvSpPr>
        <p:spPr>
          <a:xfrm>
            <a:off x="4798011" y="4703695"/>
            <a:ext cx="372002" cy="369332"/>
          </a:xfrm>
          <a:prstGeom prst="cub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56AA43A1-8D55-B6C0-7F50-7FFDB68F24A6}"/>
              </a:ext>
            </a:extLst>
          </p:cNvPr>
          <p:cNvSpPr/>
          <p:nvPr/>
        </p:nvSpPr>
        <p:spPr>
          <a:xfrm>
            <a:off x="4798011" y="4207307"/>
            <a:ext cx="372002" cy="369332"/>
          </a:xfrm>
          <a:prstGeom prst="cube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53F07619-8C04-3AF8-2FA1-8F0AEE42401A}"/>
              </a:ext>
            </a:extLst>
          </p:cNvPr>
          <p:cNvSpPr/>
          <p:nvPr/>
        </p:nvSpPr>
        <p:spPr>
          <a:xfrm>
            <a:off x="4798011" y="3710919"/>
            <a:ext cx="372002" cy="369332"/>
          </a:xfrm>
          <a:prstGeom prst="cube">
            <a:avLst/>
          </a:prstGeom>
          <a:solidFill>
            <a:schemeClr val="bg2">
              <a:lumMod val="75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5DBCF544-E462-2EC0-8E5A-62A23221A8AD}"/>
              </a:ext>
            </a:extLst>
          </p:cNvPr>
          <p:cNvSpPr/>
          <p:nvPr/>
        </p:nvSpPr>
        <p:spPr>
          <a:xfrm>
            <a:off x="4798011" y="3214531"/>
            <a:ext cx="372002" cy="369332"/>
          </a:xfrm>
          <a:prstGeom prst="cube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7DF1A83-C501-65C2-205C-AB89948C7AF9}"/>
              </a:ext>
            </a:extLst>
          </p:cNvPr>
          <p:cNvSpPr txBox="1"/>
          <p:nvPr/>
        </p:nvSpPr>
        <p:spPr>
          <a:xfrm>
            <a:off x="5394657" y="3731336"/>
            <a:ext cx="134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Resnet Block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2C57E65-CEB8-7E2A-8E4A-D0B3B9BE37EE}"/>
              </a:ext>
            </a:extLst>
          </p:cNvPr>
          <p:cNvSpPr txBox="1"/>
          <p:nvPr/>
        </p:nvSpPr>
        <p:spPr>
          <a:xfrm>
            <a:off x="5394657" y="3263051"/>
            <a:ext cx="199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Conv+BN+Relu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860E224-C17B-35CC-16CA-06969ACCB39C}"/>
              </a:ext>
            </a:extLst>
          </p:cNvPr>
          <p:cNvSpPr txBox="1"/>
          <p:nvPr/>
        </p:nvSpPr>
        <p:spPr>
          <a:xfrm>
            <a:off x="5394657" y="4667906"/>
            <a:ext cx="134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DeConv+Tanh</a:t>
            </a:r>
            <a:endParaRPr lang="zh-CN" altLang="en-US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486A502-CCBA-8037-E010-560CC6AECDD1}"/>
              </a:ext>
            </a:extLst>
          </p:cNvPr>
          <p:cNvCxnSpPr>
            <a:cxnSpLocks/>
          </p:cNvCxnSpPr>
          <p:nvPr/>
        </p:nvCxnSpPr>
        <p:spPr>
          <a:xfrm>
            <a:off x="8153241" y="2496841"/>
            <a:ext cx="2728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或者 50">
            <a:extLst>
              <a:ext uri="{FF2B5EF4-FFF2-40B4-BE49-F238E27FC236}">
                <a16:creationId xmlns:a16="http://schemas.microsoft.com/office/drawing/2014/main" id="{DDEB6674-6F31-10F2-9C21-5C1E8A858DEA}"/>
              </a:ext>
            </a:extLst>
          </p:cNvPr>
          <p:cNvSpPr/>
          <p:nvPr/>
        </p:nvSpPr>
        <p:spPr>
          <a:xfrm>
            <a:off x="4893480" y="5200082"/>
            <a:ext cx="181064" cy="180000"/>
          </a:xfrm>
          <a:prstGeom prst="flowChartOr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1AF1F9D-111B-5B46-2FC6-D5FC8487872A}"/>
              </a:ext>
            </a:extLst>
          </p:cNvPr>
          <p:cNvSpPr txBox="1"/>
          <p:nvPr/>
        </p:nvSpPr>
        <p:spPr>
          <a:xfrm>
            <a:off x="5394657" y="5136193"/>
            <a:ext cx="134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Concat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271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坤</dc:creator>
  <cp:lastModifiedBy>何 坤</cp:lastModifiedBy>
  <cp:revision>9</cp:revision>
  <dcterms:created xsi:type="dcterms:W3CDTF">2023-03-13T07:26:04Z</dcterms:created>
  <dcterms:modified xsi:type="dcterms:W3CDTF">2023-04-05T14:18:19Z</dcterms:modified>
</cp:coreProperties>
</file>