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FB368-FBD4-968F-F256-A90E6BEA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5DA621-2038-3425-9E8C-85FBADBBC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04B7C-9F2F-7AEF-82DC-0E23A4C4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2EE8D-F376-CEBD-B7F0-964D23C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75BB3-ADD5-9AF3-D9D6-479B1929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5D14-39D6-AF18-87DA-8003EA95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1B4C8F-C50B-57F9-11CB-858D952FF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FF13-5643-0223-A799-F369AEA2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1222B-14B8-A043-2807-D31A61D1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0BAE8-921D-D4F2-5E61-23717283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206628-8170-5BDC-96CC-31AAC5766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23813-C6F5-F162-A4E4-228542F9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DC4C0-2D57-69D1-A44A-F9C46D6D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884A-F6EE-080E-7263-5335DD36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8612-95D2-403C-BDE2-8D515FD8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B66BE-1883-5220-EB4E-D6DA5974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7BAA-4994-1E75-8C02-6D74F27F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77843-28B6-8922-E1D2-8C2D1BE7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44DD-BABB-4B09-C726-F8BE2363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87227-EADB-DD9D-E987-A50E860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94CE4-D37B-2925-6C52-6EBB7233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6A4AA-FAEE-B158-325A-9F67A11F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230C7-556F-8C52-BBF9-CFC7E9C9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110D8-0F0F-2469-992D-C28081CC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D5141-16C3-A410-946E-D888B10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471A-E94B-76DC-8D3C-DA0E586D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256D-73EE-72B6-EA1E-33E516D6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416B7-B9BC-5EF7-8FCF-9F09BBED8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DB15B-5C5E-56A3-788E-656EF156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6E17A-94B2-9FC1-4C11-A0F29F8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89985-44A9-E522-30FD-6ED40FE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B6759-4E24-9C0E-5E1A-4F75703C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20652-9C77-AB92-62AE-565F1002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7DC02-0B36-1801-D969-E1B7443B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02F1E-E5BE-5C9A-7678-A1F520352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8C5A4-74FD-A92D-4BD1-935D4BA04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41589-36DB-D153-436A-B6D40234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4F259F-0243-7AC7-51E9-9742D729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063FD3-5911-B802-B43E-EC6425FA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7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65BB3-C6CC-6BF3-8602-806102EA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30AFB-CD0F-3BE9-8425-33CD3BC0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DE0477-4F05-90CD-F525-2503AC55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D482E-DF54-D787-DD4F-3985A03D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705A3-9A91-7A88-7027-C0EF9FAF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D3B492-FCD1-2CDE-EDA6-646A62CE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F1B90-108F-2671-E0DA-E64E58BC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1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C4CFB-DF5A-F1D4-2937-D57C8339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CAA08-9E0E-5752-8D61-1A88997B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41ADE-8E37-4619-E207-43B31634E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13511-AE91-F552-8BAE-B40B742E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A2978-845E-1C2E-9D92-30FF299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CE7A5-E78F-DEA1-AD0E-97657BC5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5EEBC-ABA0-EC45-874D-7DAA4756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93D4A8-E6D0-3F94-20A3-E76959B49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326E2-2A0B-811F-9C29-2FC02223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35FC7-A3AB-2560-32C2-2CBB0874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C9B08-7CA3-07A6-1E28-D1F455FF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690FA-D14B-EB59-901A-B9D1E0EB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71773-76B9-FB56-18A1-D794D802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A4263-BE08-BDAB-9E41-99AC338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8E6CD-CBE7-E59B-3F23-D0E30F5C4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F576C-C80D-4FAA-9976-90A76616BF76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8BF87-D72C-CBFA-88E5-71E1AAE1D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2547B-2F33-B77D-99B5-2E957F6F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3AFF03-C1E5-4FB3-8A1B-91B72383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9" y="934522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2B1702-A9F6-474C-99E2-6837E29E1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8" y="3749924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200F9C-3B18-4692-B510-2D11FF776753}"/>
              </a:ext>
            </a:extLst>
          </p:cNvPr>
          <p:cNvCxnSpPr>
            <a:cxnSpLocks/>
          </p:cNvCxnSpPr>
          <p:nvPr/>
        </p:nvCxnSpPr>
        <p:spPr>
          <a:xfrm flipV="1">
            <a:off x="959114" y="1937168"/>
            <a:ext cx="478225" cy="6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38465A1-14F1-4C5F-BEFA-72C14E2F170A}"/>
              </a:ext>
            </a:extLst>
          </p:cNvPr>
          <p:cNvCxnSpPr>
            <a:cxnSpLocks/>
          </p:cNvCxnSpPr>
          <p:nvPr/>
        </p:nvCxnSpPr>
        <p:spPr>
          <a:xfrm flipV="1">
            <a:off x="1060640" y="4695238"/>
            <a:ext cx="32281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E8EA742-3D46-4578-ADB3-3E27F0A8928B}"/>
              </a:ext>
            </a:extLst>
          </p:cNvPr>
          <p:cNvCxnSpPr>
            <a:cxnSpLocks/>
          </p:cNvCxnSpPr>
          <p:nvPr/>
        </p:nvCxnSpPr>
        <p:spPr>
          <a:xfrm>
            <a:off x="1917543" y="1757535"/>
            <a:ext cx="16251" cy="1206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>
            <a:extLst>
              <a:ext uri="{FF2B5EF4-FFF2-40B4-BE49-F238E27FC236}">
                <a16:creationId xmlns:a16="http://schemas.microsoft.com/office/drawing/2014/main" id="{6BF5FE43-B5D6-4BCC-BB94-86581F3D1A38}"/>
              </a:ext>
            </a:extLst>
          </p:cNvPr>
          <p:cNvSpPr/>
          <p:nvPr/>
        </p:nvSpPr>
        <p:spPr>
          <a:xfrm>
            <a:off x="1228342" y="3410753"/>
            <a:ext cx="607228" cy="2250521"/>
          </a:xfrm>
          <a:prstGeom prst="cube">
            <a:avLst>
              <a:gd name="adj" fmla="val 92212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effectLst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40E96D0-28D6-4084-93E7-C99EA488B8B2}"/>
              </a:ext>
            </a:extLst>
          </p:cNvPr>
          <p:cNvCxnSpPr>
            <a:cxnSpLocks/>
          </p:cNvCxnSpPr>
          <p:nvPr/>
        </p:nvCxnSpPr>
        <p:spPr>
          <a:xfrm flipV="1">
            <a:off x="1572077" y="4568347"/>
            <a:ext cx="39244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3FD8F82-AFE9-4F85-8C0D-DA55F075926D}"/>
              </a:ext>
            </a:extLst>
          </p:cNvPr>
          <p:cNvCxnSpPr>
            <a:cxnSpLocks/>
          </p:cNvCxnSpPr>
          <p:nvPr/>
        </p:nvCxnSpPr>
        <p:spPr>
          <a:xfrm flipH="1" flipV="1">
            <a:off x="1937275" y="3178467"/>
            <a:ext cx="27242" cy="1389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或者 61">
            <a:extLst>
              <a:ext uri="{FF2B5EF4-FFF2-40B4-BE49-F238E27FC236}">
                <a16:creationId xmlns:a16="http://schemas.microsoft.com/office/drawing/2014/main" id="{CC97EC32-FB53-4BFC-AD3F-51FF20E14696}"/>
              </a:ext>
            </a:extLst>
          </p:cNvPr>
          <p:cNvSpPr/>
          <p:nvPr/>
        </p:nvSpPr>
        <p:spPr>
          <a:xfrm>
            <a:off x="1849700" y="2998031"/>
            <a:ext cx="181064" cy="180000"/>
          </a:xfrm>
          <a:prstGeom prst="flowChartOr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4514953-440E-41BB-A292-DBB44F10FFDF}"/>
              </a:ext>
            </a:extLst>
          </p:cNvPr>
          <p:cNvCxnSpPr>
            <a:cxnSpLocks/>
          </p:cNvCxnSpPr>
          <p:nvPr/>
        </p:nvCxnSpPr>
        <p:spPr>
          <a:xfrm>
            <a:off x="2030764" y="3096358"/>
            <a:ext cx="3974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86A502-CCBA-8037-E010-560CC6AECDD1}"/>
              </a:ext>
            </a:extLst>
          </p:cNvPr>
          <p:cNvCxnSpPr>
            <a:cxnSpLocks/>
          </p:cNvCxnSpPr>
          <p:nvPr/>
        </p:nvCxnSpPr>
        <p:spPr>
          <a:xfrm>
            <a:off x="8671355" y="3128381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1375595-F89E-8603-B1C2-4E545852CA72}"/>
              </a:ext>
            </a:extLst>
          </p:cNvPr>
          <p:cNvCxnSpPr/>
          <p:nvPr/>
        </p:nvCxnSpPr>
        <p:spPr>
          <a:xfrm flipV="1">
            <a:off x="3987914" y="2385648"/>
            <a:ext cx="0" cy="72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96B6F20-6400-5D83-3ABE-503100526CB8}"/>
              </a:ext>
            </a:extLst>
          </p:cNvPr>
          <p:cNvCxnSpPr>
            <a:cxnSpLocks/>
          </p:cNvCxnSpPr>
          <p:nvPr/>
        </p:nvCxnSpPr>
        <p:spPr>
          <a:xfrm flipV="1">
            <a:off x="3990760" y="2374662"/>
            <a:ext cx="691928" cy="8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444382A-640F-3249-2F37-ED914E2FD827}"/>
              </a:ext>
            </a:extLst>
          </p:cNvPr>
          <p:cNvCxnSpPr>
            <a:cxnSpLocks/>
          </p:cNvCxnSpPr>
          <p:nvPr/>
        </p:nvCxnSpPr>
        <p:spPr>
          <a:xfrm>
            <a:off x="4691688" y="2394256"/>
            <a:ext cx="5890" cy="760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A776DCD-E049-925E-BA57-54A00D126989}"/>
              </a:ext>
            </a:extLst>
          </p:cNvPr>
          <p:cNvCxnSpPr/>
          <p:nvPr/>
        </p:nvCxnSpPr>
        <p:spPr>
          <a:xfrm flipV="1">
            <a:off x="4819788" y="2412390"/>
            <a:ext cx="0" cy="72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8EA24F6-F5E9-1E0A-7864-E25DAF4FCED1}"/>
              </a:ext>
            </a:extLst>
          </p:cNvPr>
          <p:cNvCxnSpPr>
            <a:cxnSpLocks/>
          </p:cNvCxnSpPr>
          <p:nvPr/>
        </p:nvCxnSpPr>
        <p:spPr>
          <a:xfrm flipV="1">
            <a:off x="4819788" y="2382461"/>
            <a:ext cx="760297" cy="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7781B3-D22A-2211-9A0C-83E5A8831B14}"/>
              </a:ext>
            </a:extLst>
          </p:cNvPr>
          <p:cNvCxnSpPr>
            <a:cxnSpLocks/>
          </p:cNvCxnSpPr>
          <p:nvPr/>
        </p:nvCxnSpPr>
        <p:spPr>
          <a:xfrm>
            <a:off x="5551223" y="2376568"/>
            <a:ext cx="17424" cy="748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DA6D6D0-A077-994A-F584-554AE9D82233}"/>
              </a:ext>
            </a:extLst>
          </p:cNvPr>
          <p:cNvCxnSpPr/>
          <p:nvPr/>
        </p:nvCxnSpPr>
        <p:spPr>
          <a:xfrm flipV="1">
            <a:off x="5677860" y="2385648"/>
            <a:ext cx="0" cy="72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7B227CB-0BB4-5A35-9393-FDCDC1EBB743}"/>
              </a:ext>
            </a:extLst>
          </p:cNvPr>
          <p:cNvCxnSpPr>
            <a:cxnSpLocks/>
          </p:cNvCxnSpPr>
          <p:nvPr/>
        </p:nvCxnSpPr>
        <p:spPr>
          <a:xfrm flipV="1">
            <a:off x="5675084" y="2376949"/>
            <a:ext cx="760297" cy="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24C1E43-5D8A-BAC1-FB80-5DBD2B6588BA}"/>
              </a:ext>
            </a:extLst>
          </p:cNvPr>
          <p:cNvCxnSpPr>
            <a:cxnSpLocks/>
          </p:cNvCxnSpPr>
          <p:nvPr/>
        </p:nvCxnSpPr>
        <p:spPr>
          <a:xfrm flipH="1">
            <a:off x="6411565" y="2376568"/>
            <a:ext cx="9030" cy="75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EB4C93F-14FF-A428-65F3-D443B1D56E0C}"/>
              </a:ext>
            </a:extLst>
          </p:cNvPr>
          <p:cNvCxnSpPr/>
          <p:nvPr/>
        </p:nvCxnSpPr>
        <p:spPr>
          <a:xfrm flipV="1">
            <a:off x="6506868" y="2394256"/>
            <a:ext cx="0" cy="72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41AF81D-B4E7-FD96-6FCA-F4506B06BB6C}"/>
              </a:ext>
            </a:extLst>
          </p:cNvPr>
          <p:cNvCxnSpPr>
            <a:cxnSpLocks/>
          </p:cNvCxnSpPr>
          <p:nvPr/>
        </p:nvCxnSpPr>
        <p:spPr>
          <a:xfrm flipV="1">
            <a:off x="6496601" y="2386281"/>
            <a:ext cx="760297" cy="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F66E809-BBD4-124F-26E9-9B5087440BE0}"/>
              </a:ext>
            </a:extLst>
          </p:cNvPr>
          <p:cNvCxnSpPr>
            <a:cxnSpLocks/>
          </p:cNvCxnSpPr>
          <p:nvPr/>
        </p:nvCxnSpPr>
        <p:spPr>
          <a:xfrm>
            <a:off x="7260947" y="2394256"/>
            <a:ext cx="0" cy="78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FB54C63-46A2-53CE-D7E5-12821735C1B5}"/>
              </a:ext>
            </a:extLst>
          </p:cNvPr>
          <p:cNvCxnSpPr>
            <a:cxnSpLocks/>
          </p:cNvCxnSpPr>
          <p:nvPr/>
        </p:nvCxnSpPr>
        <p:spPr>
          <a:xfrm flipV="1">
            <a:off x="7364203" y="2394256"/>
            <a:ext cx="0" cy="770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3DBCDB3-9555-591B-F1F6-A4967C7E75CC}"/>
              </a:ext>
            </a:extLst>
          </p:cNvPr>
          <p:cNvCxnSpPr>
            <a:cxnSpLocks/>
          </p:cNvCxnSpPr>
          <p:nvPr/>
        </p:nvCxnSpPr>
        <p:spPr>
          <a:xfrm flipV="1">
            <a:off x="7361644" y="2385648"/>
            <a:ext cx="693762" cy="9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AC44273-9596-9D3A-9287-4812016FB265}"/>
              </a:ext>
            </a:extLst>
          </p:cNvPr>
          <p:cNvCxnSpPr>
            <a:cxnSpLocks/>
          </p:cNvCxnSpPr>
          <p:nvPr/>
        </p:nvCxnSpPr>
        <p:spPr>
          <a:xfrm>
            <a:off x="8109190" y="2374662"/>
            <a:ext cx="6533" cy="74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80D7281-BD52-0FC3-0C38-40BF924931A9}"/>
              </a:ext>
            </a:extLst>
          </p:cNvPr>
          <p:cNvCxnSpPr/>
          <p:nvPr/>
        </p:nvCxnSpPr>
        <p:spPr>
          <a:xfrm flipV="1">
            <a:off x="8042470" y="2394256"/>
            <a:ext cx="0" cy="72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C9C71DB-C891-D27A-3212-18654E63F661}"/>
              </a:ext>
            </a:extLst>
          </p:cNvPr>
          <p:cNvCxnSpPr>
            <a:cxnSpLocks/>
          </p:cNvCxnSpPr>
          <p:nvPr/>
        </p:nvCxnSpPr>
        <p:spPr>
          <a:xfrm flipV="1">
            <a:off x="8109190" y="2370790"/>
            <a:ext cx="760297" cy="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4A664DB-6DC6-CF14-BB9F-461F3223411E}"/>
              </a:ext>
            </a:extLst>
          </p:cNvPr>
          <p:cNvCxnSpPr>
            <a:cxnSpLocks/>
          </p:cNvCxnSpPr>
          <p:nvPr/>
        </p:nvCxnSpPr>
        <p:spPr>
          <a:xfrm>
            <a:off x="8823129" y="2367489"/>
            <a:ext cx="12110" cy="77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立方体 31">
            <a:extLst>
              <a:ext uri="{FF2B5EF4-FFF2-40B4-BE49-F238E27FC236}">
                <a16:creationId xmlns:a16="http://schemas.microsoft.com/office/drawing/2014/main" id="{F6625FAC-5AC6-40FE-8A45-5EE3D5641234}"/>
              </a:ext>
            </a:extLst>
          </p:cNvPr>
          <p:cNvSpPr/>
          <p:nvPr/>
        </p:nvSpPr>
        <p:spPr>
          <a:xfrm>
            <a:off x="1232666" y="667026"/>
            <a:ext cx="607228" cy="2250521"/>
          </a:xfrm>
          <a:prstGeom prst="cube">
            <a:avLst>
              <a:gd name="adj" fmla="val 92212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1B5C5DF-32E6-44CD-BAB0-C43BB3AA597A}"/>
              </a:ext>
            </a:extLst>
          </p:cNvPr>
          <p:cNvCxnSpPr>
            <a:cxnSpLocks/>
          </p:cNvCxnSpPr>
          <p:nvPr/>
        </p:nvCxnSpPr>
        <p:spPr>
          <a:xfrm flipV="1">
            <a:off x="1580510" y="1788150"/>
            <a:ext cx="36327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立方体 5">
            <a:extLst>
              <a:ext uri="{FF2B5EF4-FFF2-40B4-BE49-F238E27FC236}">
                <a16:creationId xmlns:a16="http://schemas.microsoft.com/office/drawing/2014/main" id="{1A19411D-3C65-3F83-45C5-525A3193EE65}"/>
              </a:ext>
            </a:extLst>
          </p:cNvPr>
          <p:cNvSpPr/>
          <p:nvPr/>
        </p:nvSpPr>
        <p:spPr>
          <a:xfrm>
            <a:off x="2114103" y="2000898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02D2D87-73CC-455A-A79A-83F2C7D50ACE}"/>
              </a:ext>
            </a:extLst>
          </p:cNvPr>
          <p:cNvCxnSpPr>
            <a:cxnSpLocks/>
          </p:cNvCxnSpPr>
          <p:nvPr/>
        </p:nvCxnSpPr>
        <p:spPr>
          <a:xfrm>
            <a:off x="2517993" y="3101851"/>
            <a:ext cx="659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立方体 24">
            <a:extLst>
              <a:ext uri="{FF2B5EF4-FFF2-40B4-BE49-F238E27FC236}">
                <a16:creationId xmlns:a16="http://schemas.microsoft.com/office/drawing/2014/main" id="{C19B03F4-1A50-9DD3-C649-5F3042FBD32C}"/>
              </a:ext>
            </a:extLst>
          </p:cNvPr>
          <p:cNvSpPr>
            <a:spLocks noChangeAspect="1"/>
          </p:cNvSpPr>
          <p:nvPr/>
        </p:nvSpPr>
        <p:spPr>
          <a:xfrm>
            <a:off x="2874581" y="2345967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CAC598A-8953-F99C-CEDA-AB8F4A494BCC}"/>
              </a:ext>
            </a:extLst>
          </p:cNvPr>
          <p:cNvCxnSpPr>
            <a:cxnSpLocks/>
          </p:cNvCxnSpPr>
          <p:nvPr/>
        </p:nvCxnSpPr>
        <p:spPr>
          <a:xfrm>
            <a:off x="3284930" y="3146297"/>
            <a:ext cx="2953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立方体 26">
            <a:extLst>
              <a:ext uri="{FF2B5EF4-FFF2-40B4-BE49-F238E27FC236}">
                <a16:creationId xmlns:a16="http://schemas.microsoft.com/office/drawing/2014/main" id="{B2FC5B0D-6EE9-A5C0-D34F-1E6DB76C01BF}"/>
              </a:ext>
            </a:extLst>
          </p:cNvPr>
          <p:cNvSpPr>
            <a:spLocks noChangeAspect="1"/>
          </p:cNvSpPr>
          <p:nvPr/>
        </p:nvSpPr>
        <p:spPr>
          <a:xfrm>
            <a:off x="3460597" y="2647319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79265E2-734D-552F-FE53-8A407CF623E8}"/>
              </a:ext>
            </a:extLst>
          </p:cNvPr>
          <p:cNvCxnSpPr>
            <a:cxnSpLocks/>
          </p:cNvCxnSpPr>
          <p:nvPr/>
        </p:nvCxnSpPr>
        <p:spPr>
          <a:xfrm>
            <a:off x="3815165" y="3146297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立方体 27">
            <a:extLst>
              <a:ext uri="{FF2B5EF4-FFF2-40B4-BE49-F238E27FC236}">
                <a16:creationId xmlns:a16="http://schemas.microsoft.com/office/drawing/2014/main" id="{A6A2D1F5-AB4C-B9A3-8445-2DBCBE6AC434}"/>
              </a:ext>
            </a:extLst>
          </p:cNvPr>
          <p:cNvSpPr>
            <a:spLocks noChangeAspect="1"/>
          </p:cNvSpPr>
          <p:nvPr/>
        </p:nvSpPr>
        <p:spPr>
          <a:xfrm>
            <a:off x="3998241" y="2919122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00D80F-5228-8A0C-672B-6734D19CD97E}"/>
              </a:ext>
            </a:extLst>
          </p:cNvPr>
          <p:cNvCxnSpPr>
            <a:cxnSpLocks/>
          </p:cNvCxnSpPr>
          <p:nvPr/>
        </p:nvCxnSpPr>
        <p:spPr>
          <a:xfrm>
            <a:off x="4614650" y="3146297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立方体 12">
            <a:extLst>
              <a:ext uri="{FF2B5EF4-FFF2-40B4-BE49-F238E27FC236}">
                <a16:creationId xmlns:a16="http://schemas.microsoft.com/office/drawing/2014/main" id="{F28C2A3B-792C-4C84-84DA-97E683AA5911}"/>
              </a:ext>
            </a:extLst>
          </p:cNvPr>
          <p:cNvSpPr>
            <a:spLocks noChangeAspect="1"/>
          </p:cNvSpPr>
          <p:nvPr/>
        </p:nvSpPr>
        <p:spPr>
          <a:xfrm>
            <a:off x="4837070" y="2919122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11A569-53F2-DF73-EEAC-C0696D5B5C4A}"/>
              </a:ext>
            </a:extLst>
          </p:cNvPr>
          <p:cNvCxnSpPr>
            <a:cxnSpLocks/>
          </p:cNvCxnSpPr>
          <p:nvPr/>
        </p:nvCxnSpPr>
        <p:spPr>
          <a:xfrm>
            <a:off x="5523096" y="3124896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立方体 13">
            <a:extLst>
              <a:ext uri="{FF2B5EF4-FFF2-40B4-BE49-F238E27FC236}">
                <a16:creationId xmlns:a16="http://schemas.microsoft.com/office/drawing/2014/main" id="{376F4203-4AA0-4938-A5BC-DD1A627C98B1}"/>
              </a:ext>
            </a:extLst>
          </p:cNvPr>
          <p:cNvSpPr>
            <a:spLocks noChangeAspect="1"/>
          </p:cNvSpPr>
          <p:nvPr/>
        </p:nvSpPr>
        <p:spPr>
          <a:xfrm>
            <a:off x="5688660" y="2919122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28AF60-1756-D5CF-8BCF-605D9C5A8F22}"/>
              </a:ext>
            </a:extLst>
          </p:cNvPr>
          <p:cNvCxnSpPr>
            <a:cxnSpLocks/>
          </p:cNvCxnSpPr>
          <p:nvPr/>
        </p:nvCxnSpPr>
        <p:spPr>
          <a:xfrm flipV="1">
            <a:off x="6298974" y="3134777"/>
            <a:ext cx="277951" cy="19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立方体 14">
            <a:extLst>
              <a:ext uri="{FF2B5EF4-FFF2-40B4-BE49-F238E27FC236}">
                <a16:creationId xmlns:a16="http://schemas.microsoft.com/office/drawing/2014/main" id="{B8766178-AA12-4076-A198-DBA4E0B488F6}"/>
              </a:ext>
            </a:extLst>
          </p:cNvPr>
          <p:cNvSpPr>
            <a:spLocks noChangeAspect="1"/>
          </p:cNvSpPr>
          <p:nvPr/>
        </p:nvSpPr>
        <p:spPr>
          <a:xfrm>
            <a:off x="6531578" y="2927651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5454AA-F98F-0833-C4B8-60863232CEF3}"/>
              </a:ext>
            </a:extLst>
          </p:cNvPr>
          <p:cNvCxnSpPr>
            <a:cxnSpLocks/>
          </p:cNvCxnSpPr>
          <p:nvPr/>
        </p:nvCxnSpPr>
        <p:spPr>
          <a:xfrm>
            <a:off x="7149295" y="3154826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立方体 15">
            <a:extLst>
              <a:ext uri="{FF2B5EF4-FFF2-40B4-BE49-F238E27FC236}">
                <a16:creationId xmlns:a16="http://schemas.microsoft.com/office/drawing/2014/main" id="{C292C5A1-30C6-40D4-B5EF-CE3F8E039348}"/>
              </a:ext>
            </a:extLst>
          </p:cNvPr>
          <p:cNvSpPr>
            <a:spLocks noChangeAspect="1"/>
          </p:cNvSpPr>
          <p:nvPr/>
        </p:nvSpPr>
        <p:spPr>
          <a:xfrm>
            <a:off x="7331003" y="2917547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DA00B7-E5B4-1CCA-D602-FCFEEC13BDCA}"/>
              </a:ext>
            </a:extLst>
          </p:cNvPr>
          <p:cNvCxnSpPr>
            <a:cxnSpLocks/>
          </p:cNvCxnSpPr>
          <p:nvPr/>
        </p:nvCxnSpPr>
        <p:spPr>
          <a:xfrm>
            <a:off x="7935441" y="3119389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立方体 16">
            <a:extLst>
              <a:ext uri="{FF2B5EF4-FFF2-40B4-BE49-F238E27FC236}">
                <a16:creationId xmlns:a16="http://schemas.microsoft.com/office/drawing/2014/main" id="{C4BAD0DB-2CF0-4034-9667-A06BABB79B8D}"/>
              </a:ext>
            </a:extLst>
          </p:cNvPr>
          <p:cNvSpPr>
            <a:spLocks noChangeAspect="1"/>
          </p:cNvSpPr>
          <p:nvPr/>
        </p:nvSpPr>
        <p:spPr>
          <a:xfrm>
            <a:off x="8064597" y="2860964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73665B41-84AF-4AED-9365-6B833DA5E55D}"/>
              </a:ext>
            </a:extLst>
          </p:cNvPr>
          <p:cNvSpPr>
            <a:spLocks noChangeAspect="1"/>
          </p:cNvSpPr>
          <p:nvPr/>
        </p:nvSpPr>
        <p:spPr>
          <a:xfrm>
            <a:off x="8773449" y="2632892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A83AD7-7911-662D-2336-DB2BEDB14FA4}"/>
              </a:ext>
            </a:extLst>
          </p:cNvPr>
          <p:cNvCxnSpPr>
            <a:cxnSpLocks/>
          </p:cNvCxnSpPr>
          <p:nvPr/>
        </p:nvCxnSpPr>
        <p:spPr>
          <a:xfrm>
            <a:off x="9124339" y="3083224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立方体 34">
            <a:extLst>
              <a:ext uri="{FF2B5EF4-FFF2-40B4-BE49-F238E27FC236}">
                <a16:creationId xmlns:a16="http://schemas.microsoft.com/office/drawing/2014/main" id="{AF206A0C-D9CF-41ED-BF6A-C265C94FF852}"/>
              </a:ext>
            </a:extLst>
          </p:cNvPr>
          <p:cNvSpPr>
            <a:spLocks noChangeAspect="1"/>
          </p:cNvSpPr>
          <p:nvPr/>
        </p:nvSpPr>
        <p:spPr>
          <a:xfrm>
            <a:off x="9076084" y="2247641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E3AF04-C0C9-EF5B-A368-C0281276B411}"/>
              </a:ext>
            </a:extLst>
          </p:cNvPr>
          <p:cNvCxnSpPr>
            <a:cxnSpLocks/>
          </p:cNvCxnSpPr>
          <p:nvPr/>
        </p:nvCxnSpPr>
        <p:spPr>
          <a:xfrm>
            <a:off x="9476032" y="3051611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立方体 35">
            <a:extLst>
              <a:ext uri="{FF2B5EF4-FFF2-40B4-BE49-F238E27FC236}">
                <a16:creationId xmlns:a16="http://schemas.microsoft.com/office/drawing/2014/main" id="{5FC33150-07C4-4C96-90C5-82B93E4816C1}"/>
              </a:ext>
            </a:extLst>
          </p:cNvPr>
          <p:cNvSpPr/>
          <p:nvPr/>
        </p:nvSpPr>
        <p:spPr>
          <a:xfrm>
            <a:off x="9468413" y="1900125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F8EF54-0CBC-FE25-14A0-606AF86723F1}"/>
              </a:ext>
            </a:extLst>
          </p:cNvPr>
          <p:cNvCxnSpPr>
            <a:cxnSpLocks/>
          </p:cNvCxnSpPr>
          <p:nvPr/>
        </p:nvCxnSpPr>
        <p:spPr>
          <a:xfrm>
            <a:off x="9872841" y="3020240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>
            <a:extLst>
              <a:ext uri="{FF2B5EF4-FFF2-40B4-BE49-F238E27FC236}">
                <a16:creationId xmlns:a16="http://schemas.microsoft.com/office/drawing/2014/main" id="{D329FCA9-91D4-4411-8132-6656702DDCB9}"/>
              </a:ext>
            </a:extLst>
          </p:cNvPr>
          <p:cNvSpPr/>
          <p:nvPr/>
        </p:nvSpPr>
        <p:spPr>
          <a:xfrm>
            <a:off x="9906642" y="1900124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4">
              <a:lumMod val="40000"/>
              <a:lumOff val="6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EF3395B-0DB7-AE58-A7D5-46545DBCB092}"/>
              </a:ext>
            </a:extLst>
          </p:cNvPr>
          <p:cNvCxnSpPr>
            <a:cxnSpLocks/>
          </p:cNvCxnSpPr>
          <p:nvPr/>
        </p:nvCxnSpPr>
        <p:spPr>
          <a:xfrm>
            <a:off x="10360831" y="3018571"/>
            <a:ext cx="439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9838FA3-9C8E-4E3A-AC8B-3623EED20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28" y="1983138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06455E53-8203-F40D-8BB7-277BDEA24B03}"/>
              </a:ext>
            </a:extLst>
          </p:cNvPr>
          <p:cNvSpPr txBox="1"/>
          <p:nvPr/>
        </p:nvSpPr>
        <p:spPr>
          <a:xfrm>
            <a:off x="3236540" y="3579726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2E20465-94E7-592E-371B-5FE7E10268F0}"/>
              </a:ext>
            </a:extLst>
          </p:cNvPr>
          <p:cNvSpPr txBox="1"/>
          <p:nvPr/>
        </p:nvSpPr>
        <p:spPr>
          <a:xfrm>
            <a:off x="2714764" y="3866703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F79698A-653B-6ADF-4137-D5C86F62FE14}"/>
              </a:ext>
            </a:extLst>
          </p:cNvPr>
          <p:cNvSpPr txBox="1"/>
          <p:nvPr/>
        </p:nvSpPr>
        <p:spPr>
          <a:xfrm>
            <a:off x="3933948" y="3421656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D7EDFE7-5B2D-5B0D-4880-1B985B770AEB}"/>
              </a:ext>
            </a:extLst>
          </p:cNvPr>
          <p:cNvSpPr txBox="1"/>
          <p:nvPr/>
        </p:nvSpPr>
        <p:spPr>
          <a:xfrm>
            <a:off x="4765687" y="3441226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D6047C1-F3A0-F335-3238-A171A0360D5F}"/>
              </a:ext>
            </a:extLst>
          </p:cNvPr>
          <p:cNvSpPr txBox="1"/>
          <p:nvPr/>
        </p:nvSpPr>
        <p:spPr>
          <a:xfrm>
            <a:off x="5597426" y="3441226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36E7ABC-27A9-439E-E8BF-13B9D3DAEFF1}"/>
              </a:ext>
            </a:extLst>
          </p:cNvPr>
          <p:cNvSpPr txBox="1"/>
          <p:nvPr/>
        </p:nvSpPr>
        <p:spPr>
          <a:xfrm>
            <a:off x="6457281" y="3425668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78A4F8C-EB08-07FE-C621-BAAB60F966E7}"/>
              </a:ext>
            </a:extLst>
          </p:cNvPr>
          <p:cNvSpPr txBox="1"/>
          <p:nvPr/>
        </p:nvSpPr>
        <p:spPr>
          <a:xfrm>
            <a:off x="7255449" y="3441226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2C486D2-AA9F-4ABF-2A5B-90226BCEB35B}"/>
              </a:ext>
            </a:extLst>
          </p:cNvPr>
          <p:cNvSpPr txBox="1"/>
          <p:nvPr/>
        </p:nvSpPr>
        <p:spPr>
          <a:xfrm>
            <a:off x="8038174" y="3428308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7A69400-45C3-A517-64DE-CEEF5CEA0ADB}"/>
              </a:ext>
            </a:extLst>
          </p:cNvPr>
          <p:cNvSpPr txBox="1"/>
          <p:nvPr/>
        </p:nvSpPr>
        <p:spPr>
          <a:xfrm>
            <a:off x="1950896" y="4148894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948584-B036-0EC3-B765-DE97C09F76A4}"/>
              </a:ext>
            </a:extLst>
          </p:cNvPr>
          <p:cNvSpPr txBox="1"/>
          <p:nvPr/>
        </p:nvSpPr>
        <p:spPr>
          <a:xfrm>
            <a:off x="1128591" y="5654766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FA9D1FA-49F4-A57A-8943-E51FBA3D02E3}"/>
              </a:ext>
            </a:extLst>
          </p:cNvPr>
          <p:cNvSpPr txBox="1"/>
          <p:nvPr/>
        </p:nvSpPr>
        <p:spPr>
          <a:xfrm>
            <a:off x="1128049" y="2981907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0725CB1-7B7C-C1E6-BBA2-2FBA3AFD85E3}"/>
              </a:ext>
            </a:extLst>
          </p:cNvPr>
          <p:cNvSpPr txBox="1"/>
          <p:nvPr/>
        </p:nvSpPr>
        <p:spPr>
          <a:xfrm>
            <a:off x="8511413" y="3564167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D7F6D52-C53E-2E99-60B5-5C1E0083A47C}"/>
              </a:ext>
            </a:extLst>
          </p:cNvPr>
          <p:cNvSpPr txBox="1"/>
          <p:nvPr/>
        </p:nvSpPr>
        <p:spPr>
          <a:xfrm>
            <a:off x="8801248" y="3764950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F20194-5399-6A86-CC1E-64FFBFB0DEB4}"/>
              </a:ext>
            </a:extLst>
          </p:cNvPr>
          <p:cNvSpPr txBox="1"/>
          <p:nvPr/>
        </p:nvSpPr>
        <p:spPr>
          <a:xfrm>
            <a:off x="9194758" y="4051846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059686F-46BD-E66A-688F-49251EF2C0D6}"/>
              </a:ext>
            </a:extLst>
          </p:cNvPr>
          <p:cNvSpPr txBox="1"/>
          <p:nvPr/>
        </p:nvSpPr>
        <p:spPr>
          <a:xfrm>
            <a:off x="9870639" y="4148894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3B1BA0D-A709-675C-9100-5876CF2BAE12}"/>
              </a:ext>
            </a:extLst>
          </p:cNvPr>
          <p:cNvSpPr txBox="1"/>
          <p:nvPr/>
        </p:nvSpPr>
        <p:spPr>
          <a:xfrm>
            <a:off x="10799929" y="4129475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BB2747F-30C3-D393-6AB5-7927D0289A00}"/>
              </a:ext>
            </a:extLst>
          </p:cNvPr>
          <p:cNvSpPr txBox="1"/>
          <p:nvPr/>
        </p:nvSpPr>
        <p:spPr>
          <a:xfrm>
            <a:off x="7177043" y="4868536"/>
            <a:ext cx="3140508" cy="120032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dirty="0"/>
              <a:t>Conv</a:t>
            </a:r>
          </a:p>
          <a:p>
            <a:r>
              <a:rPr lang="en-US" altLang="zh-CN" dirty="0"/>
              <a:t>Res</a:t>
            </a:r>
          </a:p>
          <a:p>
            <a:r>
              <a:rPr lang="en-US" altLang="zh-CN" dirty="0" err="1"/>
              <a:t>DeConv</a:t>
            </a:r>
            <a:endParaRPr lang="en-US" altLang="zh-CN" dirty="0"/>
          </a:p>
          <a:p>
            <a:r>
              <a:rPr lang="en-US" altLang="zh-CN" dirty="0"/>
              <a:t>Tanh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7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36A78F-946E-4FA3-BACE-E94BBF14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0" y="510251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3A8F70-189D-470C-A7C0-B16FFCFE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79" y="2235316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7FF701-64D8-492F-AAFB-27C66E440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0" y="3960381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立方体 9">
            <a:extLst>
              <a:ext uri="{FF2B5EF4-FFF2-40B4-BE49-F238E27FC236}">
                <a16:creationId xmlns:a16="http://schemas.microsoft.com/office/drawing/2014/main" id="{6774ACF0-6684-4169-A8B6-0ADADB6239C9}"/>
              </a:ext>
            </a:extLst>
          </p:cNvPr>
          <p:cNvSpPr>
            <a:spLocks noChangeAspect="1"/>
          </p:cNvSpPr>
          <p:nvPr/>
        </p:nvSpPr>
        <p:spPr>
          <a:xfrm>
            <a:off x="8170459" y="2921542"/>
            <a:ext cx="208875" cy="164123"/>
          </a:xfrm>
          <a:prstGeom prst="cube">
            <a:avLst>
              <a:gd name="adj" fmla="val 28941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F8E20A-26FF-C5B2-5BC4-0C8EDB582122}"/>
              </a:ext>
            </a:extLst>
          </p:cNvPr>
          <p:cNvCxnSpPr>
            <a:cxnSpLocks/>
          </p:cNvCxnSpPr>
          <p:nvPr/>
        </p:nvCxnSpPr>
        <p:spPr>
          <a:xfrm>
            <a:off x="3768718" y="1388076"/>
            <a:ext cx="7931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28C33D-567B-BCFD-D0BF-3A4306A80339}"/>
              </a:ext>
            </a:extLst>
          </p:cNvPr>
          <p:cNvCxnSpPr>
            <a:cxnSpLocks/>
          </p:cNvCxnSpPr>
          <p:nvPr/>
        </p:nvCxnSpPr>
        <p:spPr>
          <a:xfrm>
            <a:off x="3768718" y="3067047"/>
            <a:ext cx="685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833F1C6-3F6D-E92F-F1C6-5B11DD769229}"/>
              </a:ext>
            </a:extLst>
          </p:cNvPr>
          <p:cNvCxnSpPr/>
          <p:nvPr/>
        </p:nvCxnSpPr>
        <p:spPr>
          <a:xfrm>
            <a:off x="3794791" y="4776470"/>
            <a:ext cx="767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5FDBD8E-F76D-905B-8914-9069B7CB2CE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48513" y="1388075"/>
            <a:ext cx="0" cy="1588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0765D84-BDB4-4897-3EBD-25CC5E528279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4548513" y="3156990"/>
            <a:ext cx="13334" cy="1619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66AE08-B9C2-7F62-7518-6260060B2B27}"/>
              </a:ext>
            </a:extLst>
          </p:cNvPr>
          <p:cNvCxnSpPr/>
          <p:nvPr/>
        </p:nvCxnSpPr>
        <p:spPr>
          <a:xfrm>
            <a:off x="4639045" y="3066990"/>
            <a:ext cx="568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或者 25">
            <a:extLst>
              <a:ext uri="{FF2B5EF4-FFF2-40B4-BE49-F238E27FC236}">
                <a16:creationId xmlns:a16="http://schemas.microsoft.com/office/drawing/2014/main" id="{55AA87AD-C561-A2BF-5B68-CB34EC34A07F}"/>
              </a:ext>
            </a:extLst>
          </p:cNvPr>
          <p:cNvSpPr/>
          <p:nvPr/>
        </p:nvSpPr>
        <p:spPr>
          <a:xfrm>
            <a:off x="4457981" y="2976990"/>
            <a:ext cx="181064" cy="180000"/>
          </a:xfrm>
          <a:prstGeom prst="flowChartOr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89EAA53A-84BC-4B07-BA5A-8DD9222E8F68}"/>
              </a:ext>
            </a:extLst>
          </p:cNvPr>
          <p:cNvSpPr/>
          <p:nvPr/>
        </p:nvSpPr>
        <p:spPr>
          <a:xfrm>
            <a:off x="4949188" y="2002701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925FF9-5D45-C48D-3840-A7C021E2F155}"/>
              </a:ext>
            </a:extLst>
          </p:cNvPr>
          <p:cNvCxnSpPr/>
          <p:nvPr/>
        </p:nvCxnSpPr>
        <p:spPr>
          <a:xfrm>
            <a:off x="5385376" y="3051440"/>
            <a:ext cx="568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立方体 6">
            <a:extLst>
              <a:ext uri="{FF2B5EF4-FFF2-40B4-BE49-F238E27FC236}">
                <a16:creationId xmlns:a16="http://schemas.microsoft.com/office/drawing/2014/main" id="{2938BDDD-BFC8-4F5F-B768-AE6F507E1B54}"/>
              </a:ext>
            </a:extLst>
          </p:cNvPr>
          <p:cNvSpPr>
            <a:spLocks noChangeAspect="1"/>
          </p:cNvSpPr>
          <p:nvPr/>
        </p:nvSpPr>
        <p:spPr>
          <a:xfrm>
            <a:off x="5790293" y="2265902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882D73-26C6-731B-199A-627506D1DBC8}"/>
              </a:ext>
            </a:extLst>
          </p:cNvPr>
          <p:cNvCxnSpPr/>
          <p:nvPr/>
        </p:nvCxnSpPr>
        <p:spPr>
          <a:xfrm>
            <a:off x="6119974" y="3031344"/>
            <a:ext cx="568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立方体 7">
            <a:extLst>
              <a:ext uri="{FF2B5EF4-FFF2-40B4-BE49-F238E27FC236}">
                <a16:creationId xmlns:a16="http://schemas.microsoft.com/office/drawing/2014/main" id="{C9621530-8A2A-4530-947B-C50A24FE0647}"/>
              </a:ext>
            </a:extLst>
          </p:cNvPr>
          <p:cNvSpPr>
            <a:spLocks noChangeAspect="1"/>
          </p:cNvSpPr>
          <p:nvPr/>
        </p:nvSpPr>
        <p:spPr>
          <a:xfrm>
            <a:off x="6469590" y="2544696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6392FB-4447-4EA7-A5A5-38230A46B428}"/>
              </a:ext>
            </a:extLst>
          </p:cNvPr>
          <p:cNvCxnSpPr>
            <a:cxnSpLocks/>
          </p:cNvCxnSpPr>
          <p:nvPr/>
        </p:nvCxnSpPr>
        <p:spPr>
          <a:xfrm>
            <a:off x="6837528" y="3016292"/>
            <a:ext cx="46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立方体 8">
            <a:extLst>
              <a:ext uri="{FF2B5EF4-FFF2-40B4-BE49-F238E27FC236}">
                <a16:creationId xmlns:a16="http://schemas.microsoft.com/office/drawing/2014/main" id="{CEC0BAC6-767F-43FE-A51E-3108BB6515CE}"/>
              </a:ext>
            </a:extLst>
          </p:cNvPr>
          <p:cNvSpPr>
            <a:spLocks noChangeAspect="1"/>
          </p:cNvSpPr>
          <p:nvPr/>
        </p:nvSpPr>
        <p:spPr>
          <a:xfrm>
            <a:off x="7135526" y="2749814"/>
            <a:ext cx="682700" cy="454350"/>
          </a:xfrm>
          <a:prstGeom prst="cube">
            <a:avLst>
              <a:gd name="adj" fmla="val 28941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8134B2-A5A0-1845-FE4C-90E28D3B983D}"/>
              </a:ext>
            </a:extLst>
          </p:cNvPr>
          <p:cNvCxnSpPr>
            <a:cxnSpLocks/>
          </p:cNvCxnSpPr>
          <p:nvPr/>
        </p:nvCxnSpPr>
        <p:spPr>
          <a:xfrm>
            <a:off x="7766743" y="3003604"/>
            <a:ext cx="4037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6A885F8-F3E8-74FA-034C-495A109D1137}"/>
              </a:ext>
            </a:extLst>
          </p:cNvPr>
          <p:cNvSpPr txBox="1"/>
          <p:nvPr/>
        </p:nvSpPr>
        <p:spPr>
          <a:xfrm>
            <a:off x="3497219" y="0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C566A8-9FBB-20E0-2F09-1FD47276E284}"/>
              </a:ext>
            </a:extLst>
          </p:cNvPr>
          <p:cNvSpPr txBox="1"/>
          <p:nvPr/>
        </p:nvSpPr>
        <p:spPr>
          <a:xfrm>
            <a:off x="4908671" y="1781598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E1B847-76D9-50E7-2611-2E75C777B008}"/>
              </a:ext>
            </a:extLst>
          </p:cNvPr>
          <p:cNvSpPr txBox="1"/>
          <p:nvPr/>
        </p:nvSpPr>
        <p:spPr>
          <a:xfrm>
            <a:off x="5736931" y="2002701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53416B-ED32-0C40-A146-F01E4DE0F0EF}"/>
              </a:ext>
            </a:extLst>
          </p:cNvPr>
          <p:cNvSpPr txBox="1"/>
          <p:nvPr/>
        </p:nvSpPr>
        <p:spPr>
          <a:xfrm>
            <a:off x="6418886" y="2240023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6AF24B-88C7-DEE9-87FB-4F8E1EC23AAC}"/>
              </a:ext>
            </a:extLst>
          </p:cNvPr>
          <p:cNvSpPr txBox="1"/>
          <p:nvPr/>
        </p:nvSpPr>
        <p:spPr>
          <a:xfrm>
            <a:off x="7057492" y="2390755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8A4AE23-3365-5B97-79A5-35ECCDC00CB7}"/>
              </a:ext>
            </a:extLst>
          </p:cNvPr>
          <p:cNvSpPr txBox="1"/>
          <p:nvPr/>
        </p:nvSpPr>
        <p:spPr>
          <a:xfrm>
            <a:off x="7985823" y="2582483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11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26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5</cp:revision>
  <dcterms:created xsi:type="dcterms:W3CDTF">2023-01-06T09:35:36Z</dcterms:created>
  <dcterms:modified xsi:type="dcterms:W3CDTF">2023-02-24T09:18:10Z</dcterms:modified>
</cp:coreProperties>
</file>