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5945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3" autoAdjust="0"/>
    <p:restoredTop sz="94660"/>
  </p:normalViewPr>
  <p:slideViewPr>
    <p:cSldViewPr snapToGrid="0">
      <p:cViewPr>
        <p:scale>
          <a:sx n="200" d="100"/>
          <a:sy n="200" d="100"/>
        </p:scale>
        <p:origin x="693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883861"/>
            <a:ext cx="4895533" cy="1880235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836605"/>
            <a:ext cx="4319588" cy="130391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87536"/>
            <a:ext cx="124188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87536"/>
            <a:ext cx="3653651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6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346420"/>
            <a:ext cx="4967526" cy="224653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614203"/>
            <a:ext cx="4967526" cy="118139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8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437680"/>
            <a:ext cx="244776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437680"/>
            <a:ext cx="244776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0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537"/>
            <a:ext cx="496752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323916"/>
            <a:ext cx="2436517" cy="6488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972747"/>
            <a:ext cx="2436517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323916"/>
            <a:ext cx="2448516" cy="64883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972747"/>
            <a:ext cx="244851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3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0045"/>
            <a:ext cx="1857573" cy="126015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777598"/>
            <a:ext cx="2915722" cy="383798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620202"/>
            <a:ext cx="1857573" cy="300162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0045"/>
            <a:ext cx="1857573" cy="126015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777598"/>
            <a:ext cx="2915722" cy="383798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620202"/>
            <a:ext cx="1857573" cy="300162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1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87537"/>
            <a:ext cx="49675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437680"/>
            <a:ext cx="49675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005627"/>
            <a:ext cx="12958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22CC-2B4B-4436-B3D7-5A99DF3CAA6C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005627"/>
            <a:ext cx="194381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005627"/>
            <a:ext cx="12958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9BC0-4DAF-483D-8C1E-BB213D76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片 180">
            <a:extLst>
              <a:ext uri="{FF2B5EF4-FFF2-40B4-BE49-F238E27FC236}">
                <a16:creationId xmlns:a16="http://schemas.microsoft.com/office/drawing/2014/main" id="{7FF48608-C299-6843-7069-2291C28C1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98" y="21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58F71ECC-B88B-FAB6-9018-6FFB0C8A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6" y="216237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69B2C52D-6F1A-1901-783F-342F17409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38" y="541185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F2D36EDF-A6E5-0090-9658-D4E8D5482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108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631C54DE-DC3E-C1CC-A988-24FAA7AD2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107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7644EE55-90CC-2EC8-61FF-B5919A729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94" y="1079881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B922AFD4-5C71-A8AD-B0B8-B805858C65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16" y="5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1C159D64-B109-1102-F6D9-83CB0363E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5" y="53976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C1F304D8-E9E5-1AAB-B087-AC7847DFBD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5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60B48B3-422A-EAEA-4ABE-251A904FBF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81" y="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910ABDF-6F5F-3A49-D84A-977FF4B6C4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76" y="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EC07D1A0-97C9-9501-E8EF-99266DB29F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5" y="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D8A14E1C-F265-3FA9-5A29-98B1554796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D18D40F1-5E4A-12E8-3A94-8ED645DE8F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48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80E04B5-38D4-A272-C8F8-65558E02A5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162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4712ADB1-3731-1E6F-BD34-83B4E08B73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21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EEBBBF99-2EFB-13D7-4691-94E442CC24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270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9D4C11B6-A55C-85D4-65B0-45B9A7D849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32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27AC933-010B-965A-D705-E31E2AC5E3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378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7EF14077-9BE1-EA3F-910F-347FB81198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432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6723791A-AD6F-20E7-6638-FB6D7FB1F1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4" y="48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3FAF832-AB86-3D22-0A82-3FC534AEA02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B4F8E9A4-1F2F-BA99-33BA-68FFF4486F6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5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0AE069E7-CC7F-2D78-7578-3EEB2EAF8B6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108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A3A43B1-989F-E63A-BAB7-B5AFFEEB17A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16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5701FE84-368D-847B-4F14-8544A4C727C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21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BC7BA4D-F724-7F57-6B4B-143EE8132B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270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5B29C016-492F-29D3-5E23-2660195B7A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32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7CE3392C-E121-A834-E53F-495287699F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378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A5C0B6D4-E609-65F3-479B-470C103251E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0" y="43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46B2D8EE-9A72-AF4F-C045-13563E94118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76" y="1079881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7B6015AB-6888-2E35-F1A0-937C00AD286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76" y="161905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293EA5E7-17F8-72F9-1AC9-07F79BDE957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161905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908B4356-BEB4-910C-3230-3C15CAB3AA6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161905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7EEBFE1D-D55E-E597-0A99-A3FBFB291F1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21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2F64627-1F06-CE5F-73BF-B9BB87AE1D8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215822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E581341E-186D-902F-0711-40A7A742323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8" y="215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9311F1AE-85DE-7D08-9215-72CB3EA6B14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269810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78C38DAC-BE31-500D-A134-4BA2E22D3A1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269810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F304CB6A-CB6D-D2E9-3213-F58A5EE0DAA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8" y="269810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D8F8F37C-285F-6FE4-633A-49CB49091A7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76" y="32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7A9E17E-F534-761C-452B-662E8C0B71E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324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9E80A8B1-E5D9-1EBE-68E7-AF9BDC82CB6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58" y="323905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6C3ABFD-DF34-8198-2F50-84B4F9188D7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6" y="378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563D1F73-2DFB-F36A-B79E-767B7395657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8" y="378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A4A0D0DA-B459-45CC-7B5A-078D7DAC77D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40" y="377857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C0E9F3D5-F628-DFB0-F543-F53300DAD5F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6" y="4321185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9316322F-4085-CB98-9C7C-0E423235BF66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43" y="432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EA1CEDF-0819-2E7D-F0D6-D194880C654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69" y="4320000"/>
            <a:ext cx="539488" cy="539488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80231E92-638E-1803-D2E0-C19DAB81536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59" y="4860000"/>
            <a:ext cx="540000" cy="531444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C0BEDEC7-B919-B8B0-7B62-8ED9AC9258D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68" y="48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D9BEC75F-0BB0-D797-2AE2-CD5F9B7F1E9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43" y="486000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2ADAB0A5-07EC-CDCA-2CD5-391BA41E14D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5" y="0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66C26314-4A17-1EAF-78F6-B362735125A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24" y="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73631FD0-BE9F-2FFA-B335-7CAA5FA0261C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50" y="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781203DC-E358-EA7D-8E7A-86F7E8A5E0A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50" y="5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35DE5D4E-2937-E592-F82C-334B39B5D2A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24" y="5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3" name="图片 162">
            <a:extLst>
              <a:ext uri="{FF2B5EF4-FFF2-40B4-BE49-F238E27FC236}">
                <a16:creationId xmlns:a16="http://schemas.microsoft.com/office/drawing/2014/main" id="{C81F1217-0D9A-7E77-1879-B61B0A26C585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98" y="5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5" name="图片 164">
            <a:extLst>
              <a:ext uri="{FF2B5EF4-FFF2-40B4-BE49-F238E27FC236}">
                <a16:creationId xmlns:a16="http://schemas.microsoft.com/office/drawing/2014/main" id="{79E53AB0-222C-EC06-E913-5B5631DF6CA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5" y="108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8A6D77D4-6D4F-9B59-6989-68FC5744E682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6" y="1081422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id="{C445C405-1764-D2E2-D81D-343FB0023B8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98" y="108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7232099E-3C46-F3B5-6056-667EE981CCC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11" y="161976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41BB6BD3-CE57-418B-25E6-DA0689791225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11" y="270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D4B65F17-1C98-3A30-1D1E-C8B35ED01540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0" y="270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0268F148-F8EA-7224-FC8F-0811F9B6F73F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73" y="270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32860483-9AE4-30E9-0860-5EEC5766145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11" y="32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1" name="图片 190">
            <a:extLst>
              <a:ext uri="{FF2B5EF4-FFF2-40B4-BE49-F238E27FC236}">
                <a16:creationId xmlns:a16="http://schemas.microsoft.com/office/drawing/2014/main" id="{79EC0250-D925-A35D-4441-335BD12C886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46" y="32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3" name="图片 192">
            <a:extLst>
              <a:ext uri="{FF2B5EF4-FFF2-40B4-BE49-F238E27FC236}">
                <a16:creationId xmlns:a16="http://schemas.microsoft.com/office/drawing/2014/main" id="{3F6D51B8-FB21-08FF-D790-9AB3F34BCBFE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73" y="324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5D036896-208F-57F5-FB3D-379F8D1A028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11" y="377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B2ED3F71-835F-C415-172A-50D7F6EA000A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0" y="377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F20C0EA1-E6B1-4F1B-F5D7-E1511F28C2F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56" y="3779526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1" name="图片 170">
            <a:extLst>
              <a:ext uri="{FF2B5EF4-FFF2-40B4-BE49-F238E27FC236}">
                <a16:creationId xmlns:a16="http://schemas.microsoft.com/office/drawing/2014/main" id="{B87C86B3-1E1D-3F2D-38F0-2ACD508B7AFF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73" y="16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0F5C69C3-3B69-1C13-50DE-8E2F61A635B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94" y="1619764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2A94F8FB-31F2-1014-97BD-8FF8CE88BF06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15" y="21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2BD0DBFB-05ED-3B82-C89A-EF60FA91A95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0" y="43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3" name="图片 202">
            <a:extLst>
              <a:ext uri="{FF2B5EF4-FFF2-40B4-BE49-F238E27FC236}">
                <a16:creationId xmlns:a16="http://schemas.microsoft.com/office/drawing/2014/main" id="{E16F9BCA-0117-A4F9-5604-2B657CF20AF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50" y="43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5" name="图片 204">
            <a:extLst>
              <a:ext uri="{FF2B5EF4-FFF2-40B4-BE49-F238E27FC236}">
                <a16:creationId xmlns:a16="http://schemas.microsoft.com/office/drawing/2014/main" id="{8F697692-ED3B-136A-1F62-AC54ABB2AD3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73" y="432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844253AB-78E3-A78A-1102-1C3F3D4D7744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73" y="48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88E9FF8C-8D17-EB05-1792-DF8246E33BB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73" y="48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A698FFF0-A7B2-AF89-EC7C-A8B9D248CE5C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94" y="4860949"/>
            <a:ext cx="540000" cy="540000"/>
          </a:xfrm>
          <a:prstGeom prst="rect">
            <a:avLst/>
          </a:prstGeom>
          <a:ln w="635">
            <a:solidFill>
              <a:schemeClr val="tx1"/>
            </a:solidFill>
          </a:ln>
        </p:spPr>
      </p:pic>
      <p:sp>
        <p:nvSpPr>
          <p:cNvPr id="212" name="文本框 211">
            <a:extLst>
              <a:ext uri="{FF2B5EF4-FFF2-40B4-BE49-F238E27FC236}">
                <a16:creationId xmlns:a16="http://schemas.microsoft.com/office/drawing/2014/main" id="{71761E7D-CDAC-591C-C183-68AB7DF036BD}"/>
              </a:ext>
            </a:extLst>
          </p:cNvPr>
          <p:cNvSpPr txBox="1"/>
          <p:nvPr/>
        </p:nvSpPr>
        <p:spPr>
          <a:xfrm>
            <a:off x="55269" y="16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64F9EB3-5A5F-545A-16AC-CF276702E9CE}"/>
              </a:ext>
            </a:extLst>
          </p:cNvPr>
          <p:cNvSpPr txBox="1"/>
          <p:nvPr/>
        </p:nvSpPr>
        <p:spPr>
          <a:xfrm>
            <a:off x="55136" y="448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Map-9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93823A7-5ED8-34F9-93DB-C3DF1EE705B5}"/>
              </a:ext>
            </a:extLst>
          </p:cNvPr>
          <p:cNvSpPr txBox="1"/>
          <p:nvPr/>
        </p:nvSpPr>
        <p:spPr>
          <a:xfrm>
            <a:off x="55269" y="394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Map-8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971D905E-29AE-6F2B-B5B0-5C95232F1EF5}"/>
              </a:ext>
            </a:extLst>
          </p:cNvPr>
          <p:cNvSpPr txBox="1"/>
          <p:nvPr/>
        </p:nvSpPr>
        <p:spPr>
          <a:xfrm>
            <a:off x="53982" y="502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Map-10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E23A9033-8D79-6EBC-26BB-EC36E6B8E131}"/>
              </a:ext>
            </a:extLst>
          </p:cNvPr>
          <p:cNvSpPr txBox="1"/>
          <p:nvPr/>
        </p:nvSpPr>
        <p:spPr>
          <a:xfrm>
            <a:off x="54000" y="70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Map-2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8405611-C0F3-3083-1EF9-742297000121}"/>
              </a:ext>
            </a:extLst>
          </p:cNvPr>
          <p:cNvSpPr txBox="1"/>
          <p:nvPr/>
        </p:nvSpPr>
        <p:spPr>
          <a:xfrm>
            <a:off x="54000" y="124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Map-3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A93E26BB-73A7-E241-8B0C-7C483421CB45}"/>
              </a:ext>
            </a:extLst>
          </p:cNvPr>
          <p:cNvSpPr txBox="1"/>
          <p:nvPr/>
        </p:nvSpPr>
        <p:spPr>
          <a:xfrm>
            <a:off x="54000" y="178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Map-4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3BB2535-A8D4-BDC8-2AA4-76398B1084DC}"/>
              </a:ext>
            </a:extLst>
          </p:cNvPr>
          <p:cNvSpPr txBox="1"/>
          <p:nvPr/>
        </p:nvSpPr>
        <p:spPr>
          <a:xfrm>
            <a:off x="54000" y="232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Map-5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04556B2-0FC2-7CE4-E340-98BE9A8F8EF1}"/>
              </a:ext>
            </a:extLst>
          </p:cNvPr>
          <p:cNvSpPr txBox="1"/>
          <p:nvPr/>
        </p:nvSpPr>
        <p:spPr>
          <a:xfrm>
            <a:off x="54000" y="286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Map-6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13FC69A-DF96-8B1C-A7E6-D65BE3DC2F27}"/>
              </a:ext>
            </a:extLst>
          </p:cNvPr>
          <p:cNvSpPr txBox="1"/>
          <p:nvPr/>
        </p:nvSpPr>
        <p:spPr>
          <a:xfrm>
            <a:off x="54000" y="340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Map-7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0B14611-816A-F28A-F630-6F92CDE72B8F}"/>
              </a:ext>
            </a:extLst>
          </p:cNvPr>
          <p:cNvSpPr txBox="1"/>
          <p:nvPr/>
        </p:nvSpPr>
        <p:spPr>
          <a:xfrm>
            <a:off x="2934000" y="16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Map-11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2A9B7AB-116A-2E4F-6D59-B9632EF51792}"/>
              </a:ext>
            </a:extLst>
          </p:cNvPr>
          <p:cNvSpPr txBox="1"/>
          <p:nvPr/>
        </p:nvSpPr>
        <p:spPr>
          <a:xfrm>
            <a:off x="2934000" y="448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Map-19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62894B7E-165B-07C7-54AE-2BEF9EC27FA1}"/>
              </a:ext>
            </a:extLst>
          </p:cNvPr>
          <p:cNvSpPr txBox="1"/>
          <p:nvPr/>
        </p:nvSpPr>
        <p:spPr>
          <a:xfrm>
            <a:off x="2934000" y="394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Map-18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009E86F-1B42-1B58-F077-2749D4668159}"/>
              </a:ext>
            </a:extLst>
          </p:cNvPr>
          <p:cNvSpPr txBox="1"/>
          <p:nvPr/>
        </p:nvSpPr>
        <p:spPr>
          <a:xfrm>
            <a:off x="2934000" y="502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Map-20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D9B69849-201D-34E9-3129-4A44373203AF}"/>
              </a:ext>
            </a:extLst>
          </p:cNvPr>
          <p:cNvSpPr txBox="1"/>
          <p:nvPr/>
        </p:nvSpPr>
        <p:spPr>
          <a:xfrm>
            <a:off x="2934000" y="70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Map-12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7FD0D60-7A08-3A1D-2D48-509E7F472EA8}"/>
              </a:ext>
            </a:extLst>
          </p:cNvPr>
          <p:cNvSpPr txBox="1"/>
          <p:nvPr/>
        </p:nvSpPr>
        <p:spPr>
          <a:xfrm>
            <a:off x="2934000" y="124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Map-13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18D72F19-9092-DB96-E110-9DBF30259948}"/>
              </a:ext>
            </a:extLst>
          </p:cNvPr>
          <p:cNvSpPr txBox="1"/>
          <p:nvPr/>
        </p:nvSpPr>
        <p:spPr>
          <a:xfrm>
            <a:off x="2934000" y="178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Map-14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2C7E36C-FD8A-36E1-03CF-940C4DC370DD}"/>
              </a:ext>
            </a:extLst>
          </p:cNvPr>
          <p:cNvSpPr txBox="1"/>
          <p:nvPr/>
        </p:nvSpPr>
        <p:spPr>
          <a:xfrm>
            <a:off x="2934000" y="232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Map-15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6E8DC6E-5301-9FEE-F4B8-254266B52FE2}"/>
              </a:ext>
            </a:extLst>
          </p:cNvPr>
          <p:cNvSpPr txBox="1"/>
          <p:nvPr/>
        </p:nvSpPr>
        <p:spPr>
          <a:xfrm>
            <a:off x="2934000" y="286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Map-16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5E69749E-6CF7-65CE-D646-4E71E4BD7BD3}"/>
              </a:ext>
            </a:extLst>
          </p:cNvPr>
          <p:cNvSpPr txBox="1"/>
          <p:nvPr/>
        </p:nvSpPr>
        <p:spPr>
          <a:xfrm>
            <a:off x="2934000" y="3402000"/>
            <a:ext cx="663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Map-17</a:t>
            </a:r>
            <a:endParaRPr lang="zh-CN" altLang="en-US" sz="1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03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211</TotalTime>
  <Words>20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坤</dc:creator>
  <cp:lastModifiedBy>何 坤</cp:lastModifiedBy>
  <cp:revision>3</cp:revision>
  <dcterms:created xsi:type="dcterms:W3CDTF">2023-02-21T09:10:12Z</dcterms:created>
  <dcterms:modified xsi:type="dcterms:W3CDTF">2023-02-22T06:34:04Z</dcterms:modified>
</cp:coreProperties>
</file>