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FB368-FBD4-968F-F256-A90E6BEA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DA621-2038-3425-9E8C-85FBADBBC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4B7C-9F2F-7AEF-82DC-0E23A4C4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2EE8D-F376-CEBD-B7F0-964D23C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75BB3-ADD5-9AF3-D9D6-479B192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5D14-39D6-AF18-87DA-8003EA95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B4C8F-C50B-57F9-11CB-858D952FF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FF13-5643-0223-A799-F369AEA2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1222B-14B8-A043-2807-D31A61D1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0BAE8-921D-D4F2-5E61-23717283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206628-8170-5BDC-96CC-31AAC5766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23813-C6F5-F162-A4E4-228542F9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DC4C0-2D57-69D1-A44A-F9C46D6D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884A-F6EE-080E-7263-5335DD3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8612-95D2-403C-BDE2-8D515FD8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66BE-1883-5220-EB4E-D6DA5974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7BAA-4994-1E75-8C02-6D74F27F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77843-28B6-8922-E1D2-8C2D1BE7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44DD-BABB-4B09-C726-F8BE2363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87227-EADB-DD9D-E987-A50E860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94CE4-D37B-2925-6C52-6EBB7233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6A4AA-FAEE-B158-325A-9F67A11F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230C7-556F-8C52-BBF9-CFC7E9C9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110D8-0F0F-2469-992D-C28081CC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D5141-16C3-A410-946E-D888B10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471A-E94B-76DC-8D3C-DA0E586D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256D-73EE-72B6-EA1E-33E516D6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416B7-B9BC-5EF7-8FCF-9F09BBED8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DB15B-5C5E-56A3-788E-656EF156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6E17A-94B2-9FC1-4C11-A0F29F8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89985-44A9-E522-30FD-6ED40FE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B6759-4E24-9C0E-5E1A-4F75703C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20652-9C77-AB92-62AE-565F1002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DC02-0B36-1801-D969-E1B7443B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02F1E-E5BE-5C9A-7678-A1F520352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8C5A4-74FD-A92D-4BD1-935D4BA04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41589-36DB-D153-436A-B6D40234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F259F-0243-7AC7-51E9-9742D729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063FD3-5911-B802-B43E-EC6425FA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7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65BB3-C6CC-6BF3-8602-806102EA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30AFB-CD0F-3BE9-8425-33CD3BC0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E0477-4F05-90CD-F525-2503AC55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D482E-DF54-D787-DD4F-3985A03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705A3-9A91-7A88-7027-C0EF9FAF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3B492-FCD1-2CDE-EDA6-646A62CE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F1B90-108F-2671-E0DA-E64E58BC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1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C4CFB-DF5A-F1D4-2937-D57C8339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CAA08-9E0E-5752-8D61-1A88997B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41ADE-8E37-4619-E207-43B31634E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13511-AE91-F552-8BAE-B40B742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A2978-845E-1C2E-9D92-30FF299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CE7A5-E78F-DEA1-AD0E-97657BC5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5EEBC-ABA0-EC45-874D-7DAA4756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3D4A8-E6D0-3F94-20A3-E76959B4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326E2-2A0B-811F-9C29-2FC02223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35FC7-A3AB-2560-32C2-2CBB0874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C9B08-7CA3-07A6-1E28-D1F455FF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690FA-D14B-EB59-901A-B9D1E0EB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71773-76B9-FB56-18A1-D794D802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A4263-BE08-BDAB-9E41-99AC338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8E6CD-CBE7-E59B-3F23-D0E30F5C4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576C-C80D-4FAA-9976-90A76616BF7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BF87-D72C-CBFA-88E5-71E1AAE1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2547B-2F33-B77D-99B5-2E957F6F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D090-AC4C-4164-9DC7-24B04C0DF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36A78F-946E-4FA3-BACE-E94BBF14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0" y="510251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3A8F70-189D-470C-A7C0-B16FFCFE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79" y="2235316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7FF701-64D8-492F-AAFB-27C66E44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80" y="3960381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立方体 9">
            <a:extLst>
              <a:ext uri="{FF2B5EF4-FFF2-40B4-BE49-F238E27FC236}">
                <a16:creationId xmlns:a16="http://schemas.microsoft.com/office/drawing/2014/main" id="{6774ACF0-6684-4169-A8B6-0ADADB6239C9}"/>
              </a:ext>
            </a:extLst>
          </p:cNvPr>
          <p:cNvSpPr>
            <a:spLocks noChangeAspect="1"/>
          </p:cNvSpPr>
          <p:nvPr/>
        </p:nvSpPr>
        <p:spPr>
          <a:xfrm>
            <a:off x="8170459" y="2921542"/>
            <a:ext cx="208875" cy="164123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F8E20A-26FF-C5B2-5BC4-0C8EDB582122}"/>
              </a:ext>
            </a:extLst>
          </p:cNvPr>
          <p:cNvCxnSpPr>
            <a:cxnSpLocks/>
          </p:cNvCxnSpPr>
          <p:nvPr/>
        </p:nvCxnSpPr>
        <p:spPr>
          <a:xfrm>
            <a:off x="3768718" y="1388076"/>
            <a:ext cx="7931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28C33D-567B-BCFD-D0BF-3A4306A80339}"/>
              </a:ext>
            </a:extLst>
          </p:cNvPr>
          <p:cNvCxnSpPr>
            <a:cxnSpLocks/>
          </p:cNvCxnSpPr>
          <p:nvPr/>
        </p:nvCxnSpPr>
        <p:spPr>
          <a:xfrm>
            <a:off x="3768718" y="3067047"/>
            <a:ext cx="685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33F1C6-3F6D-E92F-F1C6-5B11DD769229}"/>
              </a:ext>
            </a:extLst>
          </p:cNvPr>
          <p:cNvCxnSpPr/>
          <p:nvPr/>
        </p:nvCxnSpPr>
        <p:spPr>
          <a:xfrm>
            <a:off x="3794791" y="4776470"/>
            <a:ext cx="767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5FDBD8E-F76D-905B-8914-9069B7CB2CE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8513" y="1388075"/>
            <a:ext cx="0" cy="1588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765D84-BDB4-4897-3EBD-25CC5E528279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4548513" y="3156990"/>
            <a:ext cx="13334" cy="1619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66AE08-B9C2-7F62-7518-6260060B2B27}"/>
              </a:ext>
            </a:extLst>
          </p:cNvPr>
          <p:cNvCxnSpPr/>
          <p:nvPr/>
        </p:nvCxnSpPr>
        <p:spPr>
          <a:xfrm>
            <a:off x="4639045" y="3066990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或者 25">
            <a:extLst>
              <a:ext uri="{FF2B5EF4-FFF2-40B4-BE49-F238E27FC236}">
                <a16:creationId xmlns:a16="http://schemas.microsoft.com/office/drawing/2014/main" id="{55AA87AD-C561-A2BF-5B68-CB34EC34A07F}"/>
              </a:ext>
            </a:extLst>
          </p:cNvPr>
          <p:cNvSpPr/>
          <p:nvPr/>
        </p:nvSpPr>
        <p:spPr>
          <a:xfrm>
            <a:off x="4457981" y="2976990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89EAA53A-84BC-4B07-BA5A-8DD9222E8F68}"/>
              </a:ext>
            </a:extLst>
          </p:cNvPr>
          <p:cNvSpPr/>
          <p:nvPr/>
        </p:nvSpPr>
        <p:spPr>
          <a:xfrm>
            <a:off x="4949188" y="2002701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925FF9-5D45-C48D-3840-A7C021E2F155}"/>
              </a:ext>
            </a:extLst>
          </p:cNvPr>
          <p:cNvCxnSpPr/>
          <p:nvPr/>
        </p:nvCxnSpPr>
        <p:spPr>
          <a:xfrm>
            <a:off x="5385376" y="3051440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立方体 6">
            <a:extLst>
              <a:ext uri="{FF2B5EF4-FFF2-40B4-BE49-F238E27FC236}">
                <a16:creationId xmlns:a16="http://schemas.microsoft.com/office/drawing/2014/main" id="{2938BDDD-BFC8-4F5F-B768-AE6F507E1B54}"/>
              </a:ext>
            </a:extLst>
          </p:cNvPr>
          <p:cNvSpPr>
            <a:spLocks noChangeAspect="1"/>
          </p:cNvSpPr>
          <p:nvPr/>
        </p:nvSpPr>
        <p:spPr>
          <a:xfrm>
            <a:off x="5790293" y="2265902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882D73-26C6-731B-199A-627506D1DBC8}"/>
              </a:ext>
            </a:extLst>
          </p:cNvPr>
          <p:cNvCxnSpPr/>
          <p:nvPr/>
        </p:nvCxnSpPr>
        <p:spPr>
          <a:xfrm>
            <a:off x="6119974" y="3031344"/>
            <a:ext cx="568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立方体 7">
            <a:extLst>
              <a:ext uri="{FF2B5EF4-FFF2-40B4-BE49-F238E27FC236}">
                <a16:creationId xmlns:a16="http://schemas.microsoft.com/office/drawing/2014/main" id="{C9621530-8A2A-4530-947B-C50A24FE0647}"/>
              </a:ext>
            </a:extLst>
          </p:cNvPr>
          <p:cNvSpPr>
            <a:spLocks noChangeAspect="1"/>
          </p:cNvSpPr>
          <p:nvPr/>
        </p:nvSpPr>
        <p:spPr>
          <a:xfrm>
            <a:off x="6469590" y="2544696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6392FB-4447-4EA7-A5A5-38230A46B428}"/>
              </a:ext>
            </a:extLst>
          </p:cNvPr>
          <p:cNvCxnSpPr>
            <a:cxnSpLocks/>
          </p:cNvCxnSpPr>
          <p:nvPr/>
        </p:nvCxnSpPr>
        <p:spPr>
          <a:xfrm>
            <a:off x="6837528" y="3016292"/>
            <a:ext cx="46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立方体 8">
            <a:extLst>
              <a:ext uri="{FF2B5EF4-FFF2-40B4-BE49-F238E27FC236}">
                <a16:creationId xmlns:a16="http://schemas.microsoft.com/office/drawing/2014/main" id="{CEC0BAC6-767F-43FE-A51E-3108BB6515CE}"/>
              </a:ext>
            </a:extLst>
          </p:cNvPr>
          <p:cNvSpPr>
            <a:spLocks noChangeAspect="1"/>
          </p:cNvSpPr>
          <p:nvPr/>
        </p:nvSpPr>
        <p:spPr>
          <a:xfrm>
            <a:off x="7135526" y="2749814"/>
            <a:ext cx="682700" cy="454350"/>
          </a:xfrm>
          <a:prstGeom prst="cube">
            <a:avLst>
              <a:gd name="adj" fmla="val 28941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8134B2-A5A0-1845-FE4C-90E28D3B983D}"/>
              </a:ext>
            </a:extLst>
          </p:cNvPr>
          <p:cNvCxnSpPr>
            <a:cxnSpLocks/>
          </p:cNvCxnSpPr>
          <p:nvPr/>
        </p:nvCxnSpPr>
        <p:spPr>
          <a:xfrm>
            <a:off x="7766743" y="3003604"/>
            <a:ext cx="4037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6A885F8-F3E8-74FA-034C-495A109D1137}"/>
              </a:ext>
            </a:extLst>
          </p:cNvPr>
          <p:cNvSpPr txBox="1"/>
          <p:nvPr/>
        </p:nvSpPr>
        <p:spPr>
          <a:xfrm>
            <a:off x="3497219" y="0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C566A8-9FBB-20E0-2F09-1FD47276E284}"/>
              </a:ext>
            </a:extLst>
          </p:cNvPr>
          <p:cNvSpPr txBox="1"/>
          <p:nvPr/>
        </p:nvSpPr>
        <p:spPr>
          <a:xfrm>
            <a:off x="4908671" y="1781598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E1B847-76D9-50E7-2611-2E75C777B008}"/>
              </a:ext>
            </a:extLst>
          </p:cNvPr>
          <p:cNvSpPr txBox="1"/>
          <p:nvPr/>
        </p:nvSpPr>
        <p:spPr>
          <a:xfrm>
            <a:off x="5736931" y="2002701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53416B-ED32-0C40-A146-F01E4DE0F0EF}"/>
              </a:ext>
            </a:extLst>
          </p:cNvPr>
          <p:cNvSpPr txBox="1"/>
          <p:nvPr/>
        </p:nvSpPr>
        <p:spPr>
          <a:xfrm>
            <a:off x="6418886" y="2240023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6AF24B-88C7-DEE9-87FB-4F8E1EC23AAC}"/>
              </a:ext>
            </a:extLst>
          </p:cNvPr>
          <p:cNvSpPr txBox="1"/>
          <p:nvPr/>
        </p:nvSpPr>
        <p:spPr>
          <a:xfrm>
            <a:off x="7057492" y="2390755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8A4AE23-3365-5B97-79A5-35ECCDC00CB7}"/>
              </a:ext>
            </a:extLst>
          </p:cNvPr>
          <p:cNvSpPr txBox="1"/>
          <p:nvPr/>
        </p:nvSpPr>
        <p:spPr>
          <a:xfrm>
            <a:off x="7985823" y="2582483"/>
            <a:ext cx="78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64*64*3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11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6</cp:revision>
  <dcterms:created xsi:type="dcterms:W3CDTF">2023-01-06T09:35:36Z</dcterms:created>
  <dcterms:modified xsi:type="dcterms:W3CDTF">2023-03-13T07:26:52Z</dcterms:modified>
</cp:coreProperties>
</file>