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288D8-71D9-4F75-AD48-B432E8F9C6E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43B9A-FB23-4992-B70D-B1103A604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3B9A-FB23-4992-B70D-B1103A6045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11784" y="990416"/>
            <a:ext cx="98603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has a unique label: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labels (0 ~ 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pair searching, to avoid the repetitive computation, it will only find the galaxy pairs from the fields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a bigger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of the current field.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891A2-08AF-4100-B1DD-B7AF17CD74F1}"/>
              </a:ext>
            </a:extLst>
          </p:cNvPr>
          <p:cNvSpPr txBox="1"/>
          <p:nvPr/>
        </p:nvSpPr>
        <p:spPr>
          <a:xfrm>
            <a:off x="4786543" y="204186"/>
            <a:ext cx="26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--about codes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6725D-A05C-4F2F-856A-D787BF8D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55" y="934826"/>
            <a:ext cx="4528526" cy="3534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0A88BA-63A0-4C8E-B042-D62C566BDE7F}"/>
              </a:ext>
            </a:extLst>
          </p:cNvPr>
          <p:cNvSpPr txBox="1"/>
          <p:nvPr/>
        </p:nvSpPr>
        <p:spPr>
          <a:xfrm>
            <a:off x="5726261" y="23325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CD115-B44E-4CED-8DE4-E508C2013D38}"/>
              </a:ext>
            </a:extLst>
          </p:cNvPr>
          <p:cNvSpPr txBox="1"/>
          <p:nvPr/>
        </p:nvSpPr>
        <p:spPr>
          <a:xfrm>
            <a:off x="8697158" y="44690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B7AF4-F7AF-48BA-AEBE-949B64B7D314}"/>
              </a:ext>
            </a:extLst>
          </p:cNvPr>
          <p:cNvSpPr txBox="1"/>
          <p:nvPr/>
        </p:nvSpPr>
        <p:spPr>
          <a:xfrm>
            <a:off x="1154097" y="108349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Area segment for jackknife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1F93B-2582-4F68-8EBE-4A28951CB3B4}"/>
              </a:ext>
            </a:extLst>
          </p:cNvPr>
          <p:cNvSpPr txBox="1"/>
          <p:nvPr/>
        </p:nvSpPr>
        <p:spPr>
          <a:xfrm>
            <a:off x="1154097" y="17937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Package: </a:t>
            </a:r>
            <a:r>
              <a:rPr lang="en-US" altLang="zh-CN" dirty="0" err="1"/>
              <a:t>Kmean_radec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9C446-5A0F-4CAC-A2B3-9975F215F09D}"/>
              </a:ext>
            </a:extLst>
          </p:cNvPr>
          <p:cNvSpPr txBox="1"/>
          <p:nvPr/>
        </p:nvSpPr>
        <p:spPr>
          <a:xfrm>
            <a:off x="1154097" y="2503917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</a:t>
            </a:r>
          </a:p>
          <a:p>
            <a:r>
              <a:rPr lang="en-US" altLang="zh-CN" dirty="0"/>
              <a:t>Area label: [</a:t>
            </a:r>
            <a:r>
              <a:rPr lang="en-US" altLang="zh-CN" dirty="0" err="1"/>
              <a:t>Ndata</a:t>
            </a:r>
            <a:r>
              <a:rPr lang="en-US" altLang="zh-CN" dirty="0"/>
              <a:t>, ] ~ (0,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7670D-6715-4648-B53C-DB501C97E2E1}"/>
              </a:ext>
            </a:extLst>
          </p:cNvPr>
          <p:cNvSpPr txBox="1"/>
          <p:nvPr/>
        </p:nvSpPr>
        <p:spPr>
          <a:xfrm>
            <a:off x="4738897" y="15091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 in memory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FB2C5-10AA-49E3-A01C-77F25484FAB1}"/>
              </a:ext>
            </a:extLst>
          </p:cNvPr>
          <p:cNvSpPr/>
          <p:nvPr/>
        </p:nvSpPr>
        <p:spPr>
          <a:xfrm>
            <a:off x="92919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D8DE77-920E-4FD4-BF9A-6122F4F2381C}"/>
              </a:ext>
            </a:extLst>
          </p:cNvPr>
          <p:cNvSpPr/>
          <p:nvPr/>
        </p:nvSpPr>
        <p:spPr>
          <a:xfrm>
            <a:off x="2077376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6C24B-DF5A-4DB5-8821-0137251F760D}"/>
              </a:ext>
            </a:extLst>
          </p:cNvPr>
          <p:cNvSpPr/>
          <p:nvPr/>
        </p:nvSpPr>
        <p:spPr>
          <a:xfrm>
            <a:off x="322555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1CB43-CF17-4FA6-9BA6-F0F2F1323271}"/>
              </a:ext>
            </a:extLst>
          </p:cNvPr>
          <p:cNvSpPr/>
          <p:nvPr/>
        </p:nvSpPr>
        <p:spPr>
          <a:xfrm>
            <a:off x="5171662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44BC25-348C-4F0B-B5AC-961731CEF65A}"/>
              </a:ext>
            </a:extLst>
          </p:cNvPr>
          <p:cNvSpPr/>
          <p:nvPr/>
        </p:nvSpPr>
        <p:spPr>
          <a:xfrm>
            <a:off x="8309504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B382D-DE7E-4CF2-8FD4-2A1D6024C90C}"/>
              </a:ext>
            </a:extLst>
          </p:cNvPr>
          <p:cNvSpPr/>
          <p:nvPr/>
        </p:nvSpPr>
        <p:spPr>
          <a:xfrm>
            <a:off x="9457684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127B95F-14AE-43AA-B254-5B5B79BABAF5}"/>
              </a:ext>
            </a:extLst>
          </p:cNvPr>
          <p:cNvSpPr/>
          <p:nvPr/>
        </p:nvSpPr>
        <p:spPr>
          <a:xfrm rot="16200000">
            <a:off x="5029204" y="-2910371"/>
            <a:ext cx="328474" cy="8528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6FDD9-E15F-4727-A3D1-96FFC1EAAEFF}"/>
              </a:ext>
            </a:extLst>
          </p:cNvPr>
          <p:cNvSpPr txBox="1"/>
          <p:nvPr/>
        </p:nvSpPr>
        <p:spPr>
          <a:xfrm>
            <a:off x="4514948" y="7776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areas, 0 ~ n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17EF6A1-2673-4AA8-9D6D-8B0C8AEF6A91}"/>
              </a:ext>
            </a:extLst>
          </p:cNvPr>
          <p:cNvSpPr/>
          <p:nvPr/>
        </p:nvSpPr>
        <p:spPr>
          <a:xfrm>
            <a:off x="5598375" y="2279337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D9422B-20E9-43E2-9922-47E49C6D09F5}"/>
              </a:ext>
            </a:extLst>
          </p:cNvPr>
          <p:cNvGrpSpPr/>
          <p:nvPr/>
        </p:nvGrpSpPr>
        <p:grpSpPr>
          <a:xfrm>
            <a:off x="1649074" y="3953629"/>
            <a:ext cx="7218208" cy="532660"/>
            <a:chOff x="1618695" y="3593405"/>
            <a:chExt cx="7218208" cy="532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B725FB-88BC-4B3C-9330-17FBF5AA0901}"/>
                </a:ext>
              </a:extLst>
            </p:cNvPr>
            <p:cNvSpPr txBox="1"/>
            <p:nvPr/>
          </p:nvSpPr>
          <p:spPr>
            <a:xfrm>
              <a:off x="6492869" y="367506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38D61B-9EF3-4E29-9A90-50EF0B08621F}"/>
                </a:ext>
              </a:extLst>
            </p:cNvPr>
            <p:cNvSpPr/>
            <p:nvPr/>
          </p:nvSpPr>
          <p:spPr>
            <a:xfrm>
              <a:off x="1618695" y="3593405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E34013-E2A6-4DFE-8A1A-4238B021D3EB}"/>
                </a:ext>
              </a:extLst>
            </p:cNvPr>
            <p:cNvSpPr/>
            <p:nvPr/>
          </p:nvSpPr>
          <p:spPr>
            <a:xfrm>
              <a:off x="276687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0551F3-ED31-482B-9F78-553FD27F4132}"/>
                </a:ext>
              </a:extLst>
            </p:cNvPr>
            <p:cNvSpPr/>
            <p:nvPr/>
          </p:nvSpPr>
          <p:spPr>
            <a:xfrm>
              <a:off x="3915055" y="3593405"/>
              <a:ext cx="1148180" cy="532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633B65-7525-4B8A-A91F-4280F3A905EE}"/>
                </a:ext>
              </a:extLst>
            </p:cNvPr>
            <p:cNvSpPr/>
            <p:nvPr/>
          </p:nvSpPr>
          <p:spPr>
            <a:xfrm>
              <a:off x="506323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5DF947-EC92-4EAC-84C8-537D04054A7A}"/>
                </a:ext>
              </a:extLst>
            </p:cNvPr>
            <p:cNvSpPr/>
            <p:nvPr/>
          </p:nvSpPr>
          <p:spPr>
            <a:xfrm>
              <a:off x="7688723" y="3593405"/>
              <a:ext cx="1148180" cy="532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m-1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29DF48-78D8-4CA3-ADA3-9D6C466E8F7E}"/>
              </a:ext>
            </a:extLst>
          </p:cNvPr>
          <p:cNvSpPr txBox="1"/>
          <p:nvPr/>
        </p:nvSpPr>
        <p:spPr>
          <a:xfrm rot="5400000">
            <a:off x="861420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0CACE-630D-4D2D-9048-6D9126C9852B}"/>
              </a:ext>
            </a:extLst>
          </p:cNvPr>
          <p:cNvSpPr txBox="1"/>
          <p:nvPr/>
        </p:nvSpPr>
        <p:spPr>
          <a:xfrm rot="5400000">
            <a:off x="219426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B11493-6259-45E1-8ADE-BAC3506985D7}"/>
              </a:ext>
            </a:extLst>
          </p:cNvPr>
          <p:cNvSpPr txBox="1"/>
          <p:nvPr/>
        </p:nvSpPr>
        <p:spPr>
          <a:xfrm rot="5400000">
            <a:off x="334244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8042F0-963E-4614-97D7-D8B0BA215BC9}"/>
              </a:ext>
            </a:extLst>
          </p:cNvPr>
          <p:cNvSpPr txBox="1"/>
          <p:nvPr/>
        </p:nvSpPr>
        <p:spPr>
          <a:xfrm rot="5400000">
            <a:off x="6616825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4A5E34-87FA-408A-8015-1239F21F5641}"/>
              </a:ext>
            </a:extLst>
          </p:cNvPr>
          <p:cNvSpPr txBox="1"/>
          <p:nvPr/>
        </p:nvSpPr>
        <p:spPr>
          <a:xfrm rot="5400000">
            <a:off x="8437034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0A89A1-1F6B-40EF-B738-C8A18FC9B554}"/>
              </a:ext>
            </a:extLst>
          </p:cNvPr>
          <p:cNvSpPr txBox="1"/>
          <p:nvPr/>
        </p:nvSpPr>
        <p:spPr>
          <a:xfrm>
            <a:off x="6801491" y="1711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A27ED0F1-F139-45CC-8F14-A25BB5AA511B}"/>
              </a:ext>
            </a:extLst>
          </p:cNvPr>
          <p:cNvSpPr/>
          <p:nvPr/>
        </p:nvSpPr>
        <p:spPr>
          <a:xfrm rot="16200000">
            <a:off x="5071133" y="144952"/>
            <a:ext cx="328474" cy="7178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206EC3-6AB5-4B32-A51F-C7293EBE9AFF}"/>
              </a:ext>
            </a:extLst>
          </p:cNvPr>
          <p:cNvSpPr txBox="1"/>
          <p:nvPr/>
        </p:nvSpPr>
        <p:spPr>
          <a:xfrm rot="16200000">
            <a:off x="5067195" y="2586134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/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blocks for m guesses of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 data points of the </a:t>
                </a:r>
                <a:r>
                  <a:rPr lang="en-US" altLang="zh-CN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i’th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blipFill>
                <a:blip r:embed="rId3"/>
                <a:stretch>
                  <a:fillRect l="-62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>
            <a:extLst>
              <a:ext uri="{FF2B5EF4-FFF2-40B4-BE49-F238E27FC236}">
                <a16:creationId xmlns:a16="http://schemas.microsoft.com/office/drawing/2014/main" id="{594376CA-96B2-4F2B-AF63-2AAD5A0D807F}"/>
              </a:ext>
            </a:extLst>
          </p:cNvPr>
          <p:cNvSpPr/>
          <p:nvPr/>
        </p:nvSpPr>
        <p:spPr>
          <a:xfrm>
            <a:off x="3196405" y="4571844"/>
            <a:ext cx="230819" cy="65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577CF8-5B0A-4AF8-A9C7-BBEE537B302F}"/>
              </a:ext>
            </a:extLst>
          </p:cNvPr>
          <p:cNvGrpSpPr/>
          <p:nvPr/>
        </p:nvGrpSpPr>
        <p:grpSpPr>
          <a:xfrm>
            <a:off x="732495" y="5652067"/>
            <a:ext cx="5360013" cy="328476"/>
            <a:chOff x="2628256" y="5704573"/>
            <a:chExt cx="6584790" cy="5326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0724BB-F645-4D66-8DD0-043A2A6C304B}"/>
                </a:ext>
              </a:extLst>
            </p:cNvPr>
            <p:cNvSpPr/>
            <p:nvPr/>
          </p:nvSpPr>
          <p:spPr>
            <a:xfrm>
              <a:off x="262825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1E5354-F8DF-486D-A29F-63171399093B}"/>
                </a:ext>
              </a:extLst>
            </p:cNvPr>
            <p:cNvSpPr/>
            <p:nvPr/>
          </p:nvSpPr>
          <p:spPr>
            <a:xfrm>
              <a:off x="3773585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62B88-45F5-46A0-BDB0-47E7793966E2}"/>
                </a:ext>
              </a:extLst>
            </p:cNvPr>
            <p:cNvSpPr/>
            <p:nvPr/>
          </p:nvSpPr>
          <p:spPr>
            <a:xfrm>
              <a:off x="4918914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B3841A-9BB4-4766-9E6B-1A2222954958}"/>
                </a:ext>
              </a:extLst>
            </p:cNvPr>
            <p:cNvSpPr/>
            <p:nvPr/>
          </p:nvSpPr>
          <p:spPr>
            <a:xfrm>
              <a:off x="6064243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9EEE41C-473A-4596-BDD5-CFE886E70521}"/>
                </a:ext>
              </a:extLst>
            </p:cNvPr>
            <p:cNvSpPr txBox="1"/>
            <p:nvPr/>
          </p:nvSpPr>
          <p:spPr>
            <a:xfrm>
              <a:off x="7251977" y="578466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7B06A4-0328-4D30-9D7F-855907EDBCE2}"/>
                </a:ext>
              </a:extLst>
            </p:cNvPr>
            <p:cNvSpPr/>
            <p:nvPr/>
          </p:nvSpPr>
          <p:spPr>
            <a:xfrm>
              <a:off x="806486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34E343F-F11F-4EE9-B61F-198B7BE15F2D}"/>
              </a:ext>
            </a:extLst>
          </p:cNvPr>
          <p:cNvSpPr txBox="1"/>
          <p:nvPr/>
        </p:nvSpPr>
        <p:spPr>
          <a:xfrm rot="5400000">
            <a:off x="1573009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49FE9B-2BC1-459E-8764-EBED45841F2A}"/>
              </a:ext>
            </a:extLst>
          </p:cNvPr>
          <p:cNvSpPr txBox="1"/>
          <p:nvPr/>
        </p:nvSpPr>
        <p:spPr>
          <a:xfrm rot="5400000">
            <a:off x="3899681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F23B05-9ADF-44E5-8C96-C162438EED0A}"/>
              </a:ext>
            </a:extLst>
          </p:cNvPr>
          <p:cNvSpPr txBox="1"/>
          <p:nvPr/>
        </p:nvSpPr>
        <p:spPr>
          <a:xfrm rot="5400000">
            <a:off x="5047952" y="4668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83AACF-949D-4723-895A-228DC509DE38}"/>
              </a:ext>
            </a:extLst>
          </p:cNvPr>
          <p:cNvSpPr txBox="1"/>
          <p:nvPr/>
        </p:nvSpPr>
        <p:spPr>
          <a:xfrm rot="5400000">
            <a:off x="7650321" y="47623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17657B-CA00-4FCC-A912-2C0C00BA7BB1}"/>
              </a:ext>
            </a:extLst>
          </p:cNvPr>
          <p:cNvSpPr/>
          <p:nvPr/>
        </p:nvSpPr>
        <p:spPr>
          <a:xfrm>
            <a:off x="9428017" y="1518112"/>
            <a:ext cx="1177848" cy="2520746"/>
          </a:xfrm>
          <a:prstGeom prst="round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include all data 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4E62482C-CEAA-4282-93A5-6F55DCA2E9DC}"/>
              </a:ext>
            </a:extLst>
          </p:cNvPr>
          <p:cNvSpPr/>
          <p:nvPr/>
        </p:nvSpPr>
        <p:spPr>
          <a:xfrm>
            <a:off x="9876574" y="3399173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D09E4C-4CAA-4279-ACDC-F66A58373E81}"/>
              </a:ext>
            </a:extLst>
          </p:cNvPr>
          <p:cNvSpPr txBox="1"/>
          <p:nvPr/>
        </p:nvSpPr>
        <p:spPr>
          <a:xfrm rot="5400000">
            <a:off x="9560466" y="47520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/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noFill/>
              <a:ln w="2857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long int, number count in each bin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bins(2D)</a:t>
                </a:r>
              </a:p>
            </p:txBody>
          </p:sp>
        </mc:Choice>
        <mc:Fallback xmlns="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2BA4B87A-C354-4508-A7FF-A412065CFFB8}"/>
              </a:ext>
            </a:extLst>
          </p:cNvPr>
          <p:cNvSpPr txBox="1"/>
          <p:nvPr/>
        </p:nvSpPr>
        <p:spPr>
          <a:xfrm>
            <a:off x="4293874" y="1686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396EC54F-3481-45D5-9FD8-56AEEAC10FA9}"/>
              </a:ext>
            </a:extLst>
          </p:cNvPr>
          <p:cNvSpPr/>
          <p:nvPr/>
        </p:nvSpPr>
        <p:spPr>
          <a:xfrm rot="16200000">
            <a:off x="3237350" y="2681351"/>
            <a:ext cx="189508" cy="5441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428E-B110-4175-979A-92558914360F}"/>
              </a:ext>
            </a:extLst>
          </p:cNvPr>
          <p:cNvSpPr txBox="1"/>
          <p:nvPr/>
        </p:nvSpPr>
        <p:spPr>
          <a:xfrm>
            <a:off x="4758431" y="28408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Catalog data structure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60ABC5-9A29-4C08-8C67-67DC34BF4176}"/>
              </a:ext>
            </a:extLst>
          </p:cNvPr>
          <p:cNvGrpSpPr/>
          <p:nvPr/>
        </p:nvGrpSpPr>
        <p:grpSpPr>
          <a:xfrm>
            <a:off x="396386" y="1670511"/>
            <a:ext cx="11399228" cy="369332"/>
            <a:chOff x="127778" y="949570"/>
            <a:chExt cx="11399228" cy="3693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4D6056-4C23-4681-B81F-4D49A8883F33}"/>
                </a:ext>
              </a:extLst>
            </p:cNvPr>
            <p:cNvGrpSpPr/>
            <p:nvPr/>
          </p:nvGrpSpPr>
          <p:grpSpPr>
            <a:xfrm>
              <a:off x="127778" y="949570"/>
              <a:ext cx="8370424" cy="369332"/>
              <a:chOff x="725654" y="914400"/>
              <a:chExt cx="8370424" cy="36933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DC633F-9A40-44D0-A284-26AAD61542F6}"/>
                  </a:ext>
                </a:extLst>
              </p:cNvPr>
              <p:cNvSpPr txBox="1"/>
              <p:nvPr/>
            </p:nvSpPr>
            <p:spPr>
              <a:xfrm>
                <a:off x="725654" y="914400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RA      Dec 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501136-B9E0-4CC0-94FE-781BFAF6FE61}"/>
                  </a:ext>
                </a:extLst>
              </p:cNvPr>
              <p:cNvSpPr txBox="1"/>
              <p:nvPr/>
            </p:nvSpPr>
            <p:spPr>
              <a:xfrm>
                <a:off x="2158585" y="914400"/>
                <a:ext cx="2157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G1,   G2,   N,   U,   V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640CA0-7A76-4040-95FF-CFB63479C466}"/>
                  </a:ext>
                </a:extLst>
              </p:cNvPr>
              <p:cNvSpPr txBox="1"/>
              <p:nvPr/>
            </p:nvSpPr>
            <p:spPr>
              <a:xfrm>
                <a:off x="4613759" y="914400"/>
                <a:ext cx="4482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Block_start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Block_end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Num_in_block</a:t>
                </a:r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795444-A2C0-4D9F-81C7-0074631ECF24}"/>
                </a:ext>
              </a:extLst>
            </p:cNvPr>
            <p:cNvSpPr txBox="1"/>
            <p:nvPr/>
          </p:nvSpPr>
          <p:spPr>
            <a:xfrm>
              <a:off x="8335107" y="949570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Block_boundx</a:t>
              </a:r>
              <a:r>
                <a:rPr lang="en-US" altLang="zh-CN" dirty="0"/>
                <a:t>    </a:t>
              </a:r>
              <a:r>
                <a:rPr lang="en-US" altLang="zh-CN" dirty="0" err="1"/>
                <a:t>Block_boundy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BFC1F3B-C76A-48E0-8697-028258079F07}"/>
              </a:ext>
            </a:extLst>
          </p:cNvPr>
          <p:cNvSpPr/>
          <p:nvPr/>
        </p:nvSpPr>
        <p:spPr>
          <a:xfrm>
            <a:off x="1829316" y="212774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0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DFE05B-533E-4122-8DB0-D05A59F7BF69}"/>
              </a:ext>
            </a:extLst>
          </p:cNvPr>
          <p:cNvSpPr/>
          <p:nvPr/>
        </p:nvSpPr>
        <p:spPr>
          <a:xfrm>
            <a:off x="1829315" y="249707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1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038B43-C2E2-49F5-8A8F-8B28799F4910}"/>
              </a:ext>
            </a:extLst>
          </p:cNvPr>
          <p:cNvSpPr/>
          <p:nvPr/>
        </p:nvSpPr>
        <p:spPr>
          <a:xfrm>
            <a:off x="1829313" y="286640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2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721733-E7DE-467D-B512-80A92D8AB1AB}"/>
              </a:ext>
            </a:extLst>
          </p:cNvPr>
          <p:cNvSpPr/>
          <p:nvPr/>
        </p:nvSpPr>
        <p:spPr>
          <a:xfrm>
            <a:off x="1829314" y="369296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</a:t>
            </a:r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30E11-26C9-4144-B1ED-52E24A40E470}"/>
              </a:ext>
            </a:extLst>
          </p:cNvPr>
          <p:cNvSpPr txBox="1"/>
          <p:nvPr/>
        </p:nvSpPr>
        <p:spPr>
          <a:xfrm>
            <a:off x="1892763" y="336380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BD897D-7DAB-4659-B3D7-5326A98AA323}"/>
              </a:ext>
            </a:extLst>
          </p:cNvPr>
          <p:cNvSpPr txBox="1"/>
          <p:nvPr/>
        </p:nvSpPr>
        <p:spPr>
          <a:xfrm>
            <a:off x="1892763" y="4265289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C324B-260C-465B-912A-ACDFAB8A8B14}"/>
              </a:ext>
            </a:extLst>
          </p:cNvPr>
          <p:cNvSpPr txBox="1"/>
          <p:nvPr/>
        </p:nvSpPr>
        <p:spPr>
          <a:xfrm>
            <a:off x="1038549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C21F7D-0DED-4827-995B-A6743ACA1F59}"/>
              </a:ext>
            </a:extLst>
          </p:cNvPr>
          <p:cNvSpPr txBox="1"/>
          <p:nvPr/>
        </p:nvSpPr>
        <p:spPr>
          <a:xfrm>
            <a:off x="366738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102A31-8B98-4B02-8DB4-AC26260C2CE2}"/>
              </a:ext>
            </a:extLst>
          </p:cNvPr>
          <p:cNvSpPr txBox="1"/>
          <p:nvPr/>
        </p:nvSpPr>
        <p:spPr>
          <a:xfrm>
            <a:off x="2383656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D51BF-FDA8-48E2-B7E5-23F334AE5633}"/>
              </a:ext>
            </a:extLst>
          </p:cNvPr>
          <p:cNvSpPr txBox="1"/>
          <p:nvPr/>
        </p:nvSpPr>
        <p:spPr>
          <a:xfrm>
            <a:off x="282446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7C6E66-022D-420A-A909-5D76F1A18F65}"/>
              </a:ext>
            </a:extLst>
          </p:cNvPr>
          <p:cNvSpPr txBox="1"/>
          <p:nvPr/>
        </p:nvSpPr>
        <p:spPr>
          <a:xfrm>
            <a:off x="3185468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3366D9-FAFE-437F-8C9B-D6E26F3C4773}"/>
              </a:ext>
            </a:extLst>
          </p:cNvPr>
          <p:cNvSpPr txBox="1"/>
          <p:nvPr/>
        </p:nvSpPr>
        <p:spPr>
          <a:xfrm>
            <a:off x="352561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2E1CA53-2F0D-4367-9EEF-0AEEEB93F519}"/>
              </a:ext>
            </a:extLst>
          </p:cNvPr>
          <p:cNvSpPr/>
          <p:nvPr/>
        </p:nvSpPr>
        <p:spPr>
          <a:xfrm>
            <a:off x="237393" y="1180956"/>
            <a:ext cx="3872436" cy="395653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85F72-2273-44E4-AC67-15EBC36D8243}"/>
              </a:ext>
            </a:extLst>
          </p:cNvPr>
          <p:cNvSpPr txBox="1"/>
          <p:nvPr/>
        </p:nvSpPr>
        <p:spPr>
          <a:xfrm>
            <a:off x="1073883" y="124873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elements each row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3A512D-00AD-4475-A895-B3193F78DFB5}"/>
              </a:ext>
            </a:extLst>
          </p:cNvPr>
          <p:cNvSpPr/>
          <p:nvPr/>
        </p:nvSpPr>
        <p:spPr>
          <a:xfrm>
            <a:off x="4598425" y="217421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4C2FAC-FFEA-400B-A682-8BF77D176B53}"/>
              </a:ext>
            </a:extLst>
          </p:cNvPr>
          <p:cNvSpPr/>
          <p:nvPr/>
        </p:nvSpPr>
        <p:spPr>
          <a:xfrm>
            <a:off x="4598424" y="254354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0B76B-9830-48DC-A6B4-BD30D9110519}"/>
              </a:ext>
            </a:extLst>
          </p:cNvPr>
          <p:cNvSpPr/>
          <p:nvPr/>
        </p:nvSpPr>
        <p:spPr>
          <a:xfrm>
            <a:off x="4598422" y="291287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DEF295-E379-4D8C-B7C7-1D218574643A}"/>
              </a:ext>
            </a:extLst>
          </p:cNvPr>
          <p:cNvSpPr/>
          <p:nvPr/>
        </p:nvSpPr>
        <p:spPr>
          <a:xfrm>
            <a:off x="4598423" y="373943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71D1B0-1142-4D12-9B53-1C37DEEC085A}"/>
              </a:ext>
            </a:extLst>
          </p:cNvPr>
          <p:cNvSpPr txBox="1"/>
          <p:nvPr/>
        </p:nvSpPr>
        <p:spPr>
          <a:xfrm>
            <a:off x="4661872" y="341027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FAAE011-8ED9-4328-B3A5-EE776531A869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2400296" y="2127740"/>
            <a:ext cx="2198129" cy="2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D87C6E-990E-4978-96CE-CA7AAE92EA69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flipH="1" flipV="1">
            <a:off x="2383656" y="2527798"/>
            <a:ext cx="2214768" cy="20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9B96B0-62E6-47F7-9A3B-8F5EEF0D2AB6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2420325" y="2876703"/>
            <a:ext cx="2178097" cy="2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1A85E2-41AA-4B64-8304-BB4AB2F40A01}"/>
              </a:ext>
            </a:extLst>
          </p:cNvPr>
          <p:cNvSpPr/>
          <p:nvPr/>
        </p:nvSpPr>
        <p:spPr>
          <a:xfrm>
            <a:off x="5902617" y="219281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0D186F-6613-4B2E-A301-92BC04914721}"/>
              </a:ext>
            </a:extLst>
          </p:cNvPr>
          <p:cNvSpPr/>
          <p:nvPr/>
        </p:nvSpPr>
        <p:spPr>
          <a:xfrm>
            <a:off x="5902616" y="2562146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i+j</a:t>
            </a:r>
            <a:endParaRPr lang="zh-CN" altLang="en-US" sz="9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2C767-814C-48E2-9AA8-A41F2E944989}"/>
              </a:ext>
            </a:extLst>
          </p:cNvPr>
          <p:cNvSpPr/>
          <p:nvPr/>
        </p:nvSpPr>
        <p:spPr>
          <a:xfrm>
            <a:off x="5902614" y="2931478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85C004-0339-4D2E-AB8F-72CAA02582A6}"/>
              </a:ext>
            </a:extLst>
          </p:cNvPr>
          <p:cNvSpPr/>
          <p:nvPr/>
        </p:nvSpPr>
        <p:spPr>
          <a:xfrm>
            <a:off x="5902615" y="3758039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BC827B-0822-4408-8C39-F678CC9E8073}"/>
              </a:ext>
            </a:extLst>
          </p:cNvPr>
          <p:cNvSpPr txBox="1"/>
          <p:nvPr/>
        </p:nvSpPr>
        <p:spPr>
          <a:xfrm>
            <a:off x="5966064" y="3428878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098B691-2820-4AB6-8580-016ADA90918B}"/>
              </a:ext>
            </a:extLst>
          </p:cNvPr>
          <p:cNvCxnSpPr>
            <a:stCxn id="45" idx="1"/>
            <a:endCxn id="21" idx="1"/>
          </p:cNvCxnSpPr>
          <p:nvPr/>
        </p:nvCxnSpPr>
        <p:spPr>
          <a:xfrm flipH="1">
            <a:off x="2383656" y="2377480"/>
            <a:ext cx="3518961" cy="1503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E5727A-0B92-4DA8-8E1C-FE6D55C18EE1}"/>
              </a:ext>
            </a:extLst>
          </p:cNvPr>
          <p:cNvCxnSpPr>
            <a:stCxn id="46" idx="1"/>
          </p:cNvCxnSpPr>
          <p:nvPr/>
        </p:nvCxnSpPr>
        <p:spPr>
          <a:xfrm flipH="1">
            <a:off x="2420325" y="2746812"/>
            <a:ext cx="3482291" cy="1195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825ED4-6BF0-4019-A3B8-16D08CCFE31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383656" y="3116144"/>
            <a:ext cx="3518958" cy="89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6BE5C3C-E467-4620-B8C5-9FFE2C890C16}"/>
              </a:ext>
            </a:extLst>
          </p:cNvPr>
          <p:cNvSpPr/>
          <p:nvPr/>
        </p:nvSpPr>
        <p:spPr>
          <a:xfrm>
            <a:off x="4226765" y="1195754"/>
            <a:ext cx="4260014" cy="394174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C4239CE-45FD-4E2A-B642-458897356A56}"/>
              </a:ext>
            </a:extLst>
          </p:cNvPr>
          <p:cNvSpPr txBox="1"/>
          <p:nvPr/>
        </p:nvSpPr>
        <p:spPr>
          <a:xfrm>
            <a:off x="5123537" y="116408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Block: p row x q col</a:t>
            </a:r>
          </a:p>
          <a:p>
            <a:pPr algn="ctr"/>
            <a:r>
              <a:rPr lang="en-US" altLang="zh-CN" sz="1600" dirty="0"/>
              <a:t>p x q elements each row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335</Words>
  <Application>Microsoft Office PowerPoint</Application>
  <PresentationFormat>宽屏</PresentationFormat>
  <Paragraphs>91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25</cp:revision>
  <dcterms:created xsi:type="dcterms:W3CDTF">2019-11-16T11:37:45Z</dcterms:created>
  <dcterms:modified xsi:type="dcterms:W3CDTF">2020-06-24T08:25:16Z</dcterms:modified>
</cp:coreProperties>
</file>