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1" r:id="rId4"/>
    <p:sldId id="260" r:id="rId5"/>
    <p:sldId id="263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C6AF-F5B5-4999-9BC0-BA77A720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973DA-8967-450C-9164-16724D41E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D88BC-F8F6-463F-87CD-74D57E68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894FB-E29C-49BC-985B-D667AD35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936F8-067A-4C8D-8876-CDAE8B57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5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90BB4-5148-47F4-9BEA-07A36833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E71F5-E8E5-46D1-AFA6-756F24A1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C4EE4-9B61-4BCB-B20E-CAED1579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BF8A8-1C6E-460E-8B01-11718345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CC2C-18F2-44BE-B12D-F33D14C9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0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16D5B2-DEB4-48E5-A6F4-7E7396685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BC57D9-7B8D-48BF-ABAE-2439ACA99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2CD8F-A948-4180-A980-192CA966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B373E-3A8C-46A5-B470-7E2208A8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E3791-93DB-4310-BB93-514DB59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74DD1-5420-4ECA-845A-F43CBFE0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250EF-53DB-4BEE-86D6-4685175A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12ED2-0B75-442D-AB22-6EC23352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7039-3127-4A52-95EF-AB211FC3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9CE3B-469A-4E8C-9E92-5D409233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C1D3-4523-4E80-9C95-8DAD4A33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C20C2-BA15-4555-A854-AC013ACC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F57A8-4B95-4367-8189-4B482D54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380E7-8471-4C91-94CC-A9025E7C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072C1-5ECF-4AB4-BE8E-5774D42E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3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5F9D9-560E-4669-853F-1E303E37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E933D-5BF0-44E2-98F9-F0EFC32AD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40E07-C3E2-433F-BBF8-87401D3CD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55A02-DA8C-462A-8070-141872D6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8A4DC-734C-4C73-AA10-691E8D9F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BBD07-081D-44D4-8763-AEED62CE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3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C4080-E0DA-4DE9-9F53-07212136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52D18-A4D6-4096-A22E-EB8FFE8D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90AC5-5A2E-4F07-B36F-F04558CC5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52BCCD-D488-4EBA-9E45-AA6422769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CAC191-C3F3-4A33-8BB5-3466F5C39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566812-7BA9-409C-A7A5-0AF53605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BF5339-65ED-48A1-9A95-C763C928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03A3D2-9776-4915-AB36-4EBE8A97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5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1A295-B499-4B4B-9209-838A7135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7A578D-BFFE-40BF-A721-7E8B9B50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DCA035-E9EC-4198-857B-6FC0D602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6594F-1330-45CA-BABD-DC526B4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EC992B-B909-49FD-8EAB-8C2391CB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BB982E-272F-4B39-8F6D-B71D651D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9794F-B0F1-47D1-B5DD-94E068A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9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D0163-CA1C-4869-9A26-6376D684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CAC90-92AA-4883-89A5-6B26BA56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BC73D0-ACF4-40A6-912D-E52106AA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19245-290E-4AE3-928C-74765994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B6334-D574-4168-A94E-A53EB8F8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C6CD3-CA8C-4745-B7AB-091D3DDD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648B3-DC7A-4446-AA82-FF7373AE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EC0D89-B71C-4040-A9CC-A65813DB3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814AB-4446-48DA-B70E-E0DA6B2C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6F088-BF44-45E0-9699-1F296FF7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6CC47-2FEB-4F0A-8508-02D533E3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95CD2-5161-429A-9417-256CC24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395CBF-FE8E-4542-86EB-31592E1F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4AC79-0A6B-4C62-A183-1B70D0E8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116F4-C783-4D06-8384-7FE0E086F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EC08-CA69-41BE-843A-05E093E0FFC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E2135-DB9F-431D-B3BC-6546778B7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13AFF-9B15-4EBD-839C-CED7E98BE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E23-E5EB-4F20-B932-F4DEC7E28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6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4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50" Type="http://schemas.openxmlformats.org/officeDocument/2006/relationships/image" Target="../media/image62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6" Type="http://schemas.openxmlformats.org/officeDocument/2006/relationships/image" Target="../media/image28.png"/><Relationship Id="rId29" Type="http://schemas.openxmlformats.org/officeDocument/2006/relationships/image" Target="../media/image41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1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png"/><Relationship Id="rId8" Type="http://schemas.openxmlformats.org/officeDocument/2006/relationships/image" Target="../media/image20.png"/><Relationship Id="rId51" Type="http://schemas.openxmlformats.org/officeDocument/2006/relationships/image" Target="../media/image63.png"/><Relationship Id="rId3" Type="http://schemas.openxmlformats.org/officeDocument/2006/relationships/image" Target="../media/image150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0" Type="http://schemas.openxmlformats.org/officeDocument/2006/relationships/image" Target="../media/image32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8106E73-F762-499B-8BA4-7E1A0B3E7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99" y="0"/>
            <a:ext cx="9229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9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5E5A6EC-1419-47BF-8676-AA5E71BB7172}"/>
              </a:ext>
            </a:extLst>
          </p:cNvPr>
          <p:cNvSpPr/>
          <p:nvPr/>
        </p:nvSpPr>
        <p:spPr>
          <a:xfrm>
            <a:off x="7779801" y="767228"/>
            <a:ext cx="976544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0CCF60-24A9-4FB5-98BE-CEA6C16E1204}"/>
              </a:ext>
            </a:extLst>
          </p:cNvPr>
          <p:cNvSpPr/>
          <p:nvPr/>
        </p:nvSpPr>
        <p:spPr>
          <a:xfrm>
            <a:off x="7930723" y="868582"/>
            <a:ext cx="976544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64E119-52EC-44F6-A17F-69BF7AEAAC85}"/>
              </a:ext>
            </a:extLst>
          </p:cNvPr>
          <p:cNvSpPr/>
          <p:nvPr/>
        </p:nvSpPr>
        <p:spPr>
          <a:xfrm>
            <a:off x="8161541" y="1063891"/>
            <a:ext cx="976544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9353A9-3429-44AB-A10B-07E991D4AB64}"/>
              </a:ext>
            </a:extLst>
          </p:cNvPr>
          <p:cNvSpPr txBox="1"/>
          <p:nvPr/>
        </p:nvSpPr>
        <p:spPr>
          <a:xfrm>
            <a:off x="3830854" y="23901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Fields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B975BEF-EBB8-41D6-99B3-575FA3E31A36}"/>
              </a:ext>
            </a:extLst>
          </p:cNvPr>
          <p:cNvGrpSpPr/>
          <p:nvPr/>
        </p:nvGrpSpPr>
        <p:grpSpPr>
          <a:xfrm>
            <a:off x="2621880" y="767229"/>
            <a:ext cx="3195959" cy="1247315"/>
            <a:chOff x="1686759" y="1185167"/>
            <a:chExt cx="5859264" cy="197084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AE91A86-10BA-495C-8371-7B1E5F6452D3}"/>
                </a:ext>
              </a:extLst>
            </p:cNvPr>
            <p:cNvSpPr/>
            <p:nvPr/>
          </p:nvSpPr>
          <p:spPr>
            <a:xfrm>
              <a:off x="1686759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71392AF-113B-45EC-9B78-DF4F56BACAFB}"/>
                </a:ext>
              </a:extLst>
            </p:cNvPr>
            <p:cNvSpPr/>
            <p:nvPr/>
          </p:nvSpPr>
          <p:spPr>
            <a:xfrm>
              <a:off x="2663303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EE764C-7C6A-4910-9A44-AAD1F4EA05B3}"/>
                </a:ext>
              </a:extLst>
            </p:cNvPr>
            <p:cNvSpPr/>
            <p:nvPr/>
          </p:nvSpPr>
          <p:spPr>
            <a:xfrm>
              <a:off x="3639847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FFA94F-0071-487F-8A59-C6C422D9C928}"/>
                </a:ext>
              </a:extLst>
            </p:cNvPr>
            <p:cNvSpPr/>
            <p:nvPr/>
          </p:nvSpPr>
          <p:spPr>
            <a:xfrm>
              <a:off x="1686759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A5178D-2817-48B2-860D-476BFB051281}"/>
                </a:ext>
              </a:extLst>
            </p:cNvPr>
            <p:cNvSpPr/>
            <p:nvPr/>
          </p:nvSpPr>
          <p:spPr>
            <a:xfrm>
              <a:off x="2663303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2C1EC4D-3293-494E-9A8A-A805AA7D2CB6}"/>
                </a:ext>
              </a:extLst>
            </p:cNvPr>
            <p:cNvSpPr/>
            <p:nvPr/>
          </p:nvSpPr>
          <p:spPr>
            <a:xfrm>
              <a:off x="3639847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8D39DBC-B81A-4E9E-9C79-907B24ACAF7E}"/>
                </a:ext>
              </a:extLst>
            </p:cNvPr>
            <p:cNvSpPr/>
            <p:nvPr/>
          </p:nvSpPr>
          <p:spPr>
            <a:xfrm>
              <a:off x="4616391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A21D48B-A7F9-40C2-BA7B-C96C22D5B8F5}"/>
                </a:ext>
              </a:extLst>
            </p:cNvPr>
            <p:cNvSpPr/>
            <p:nvPr/>
          </p:nvSpPr>
          <p:spPr>
            <a:xfrm>
              <a:off x="5592935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29999B-BEC7-4056-8CC3-BDAED44B26DE}"/>
                </a:ext>
              </a:extLst>
            </p:cNvPr>
            <p:cNvSpPr/>
            <p:nvPr/>
          </p:nvSpPr>
          <p:spPr>
            <a:xfrm>
              <a:off x="6569479" y="1185167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82DB279-ED65-464D-A425-B40A49642290}"/>
                </a:ext>
              </a:extLst>
            </p:cNvPr>
            <p:cNvSpPr/>
            <p:nvPr/>
          </p:nvSpPr>
          <p:spPr>
            <a:xfrm>
              <a:off x="4613428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BA3F64B-4F1B-4D98-9B8E-734B33B11993}"/>
                </a:ext>
              </a:extLst>
            </p:cNvPr>
            <p:cNvSpPr/>
            <p:nvPr/>
          </p:nvSpPr>
          <p:spPr>
            <a:xfrm>
              <a:off x="5589972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57E4093-25CC-4C48-A7E9-065B41BCE0D1}"/>
                </a:ext>
              </a:extLst>
            </p:cNvPr>
            <p:cNvSpPr/>
            <p:nvPr/>
          </p:nvSpPr>
          <p:spPr>
            <a:xfrm>
              <a:off x="6566516" y="2170589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05770FF-DC40-4E11-B042-A579094A99CF}"/>
              </a:ext>
            </a:extLst>
          </p:cNvPr>
          <p:cNvSpPr txBox="1"/>
          <p:nvPr/>
        </p:nvSpPr>
        <p:spPr>
          <a:xfrm>
            <a:off x="7717653" y="23901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Exposures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B694AE9-0C8E-4E31-98FE-7F166421811B}"/>
              </a:ext>
            </a:extLst>
          </p:cNvPr>
          <p:cNvSpPr txBox="1"/>
          <p:nvPr/>
        </p:nvSpPr>
        <p:spPr>
          <a:xfrm>
            <a:off x="3953530" y="226887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84A3AD5-E100-4601-8821-D11F02DEAC5A}"/>
              </a:ext>
            </a:extLst>
          </p:cNvPr>
          <p:cNvGrpSpPr/>
          <p:nvPr/>
        </p:nvGrpSpPr>
        <p:grpSpPr>
          <a:xfrm>
            <a:off x="2888210" y="3783676"/>
            <a:ext cx="6988519" cy="1422780"/>
            <a:chOff x="2279768" y="3239220"/>
            <a:chExt cx="7991493" cy="2027591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D11BB2A-9FB0-46D0-9612-B4306CBDA294}"/>
                </a:ext>
              </a:extLst>
            </p:cNvPr>
            <p:cNvSpPr txBox="1"/>
            <p:nvPr/>
          </p:nvSpPr>
          <p:spPr>
            <a:xfrm>
              <a:off x="7882804" y="3239220"/>
              <a:ext cx="1048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Exposures </a:t>
              </a:r>
              <a:r>
                <a:rPr lang="en-US" altLang="zh-CN" sz="1400" dirty="0" err="1"/>
                <a:t>i</a:t>
              </a:r>
              <a:endParaRPr lang="zh-CN" altLang="en-US" sz="1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503E1F5-BC68-47FA-8D62-5643DDE0735F}"/>
                </a:ext>
              </a:extLst>
            </p:cNvPr>
            <p:cNvSpPr txBox="1"/>
            <p:nvPr/>
          </p:nvSpPr>
          <p:spPr>
            <a:xfrm>
              <a:off x="2279768" y="3239220"/>
              <a:ext cx="11031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Exposures 0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3F8572-1060-46E9-817E-00EC2A183E16}"/>
                </a:ext>
              </a:extLst>
            </p:cNvPr>
            <p:cNvSpPr txBox="1"/>
            <p:nvPr/>
          </p:nvSpPr>
          <p:spPr>
            <a:xfrm>
              <a:off x="3700333" y="3239220"/>
              <a:ext cx="11031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Exposures 1</a:t>
              </a:r>
              <a:endParaRPr lang="zh-CN" altLang="en-US" sz="14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1256369-E65D-4965-834A-178CF715CC55}"/>
                </a:ext>
              </a:extLst>
            </p:cNvPr>
            <p:cNvSpPr/>
            <p:nvPr/>
          </p:nvSpPr>
          <p:spPr>
            <a:xfrm>
              <a:off x="2391620" y="3823266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92163B6-6AAE-4B07-9B9B-431E61F5A0B1}"/>
                </a:ext>
              </a:extLst>
            </p:cNvPr>
            <p:cNvSpPr/>
            <p:nvPr/>
          </p:nvSpPr>
          <p:spPr>
            <a:xfrm>
              <a:off x="3721051" y="3823266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EE9BD92-FDEF-45B6-BB2B-7B9E8804EBEA}"/>
                </a:ext>
              </a:extLst>
            </p:cNvPr>
            <p:cNvSpPr/>
            <p:nvPr/>
          </p:nvSpPr>
          <p:spPr>
            <a:xfrm>
              <a:off x="7958639" y="3823266"/>
              <a:ext cx="976544" cy="9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CD2BA61-A44B-4D08-86F3-B5A4C4F56768}"/>
                </a:ext>
              </a:extLst>
            </p:cNvPr>
            <p:cNvSpPr txBox="1"/>
            <p:nvPr/>
          </p:nvSpPr>
          <p:spPr>
            <a:xfrm>
              <a:off x="6034584" y="4085144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…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14FF626-A8CA-4FC7-A19E-01BCA1811A2B}"/>
                </a:ext>
              </a:extLst>
            </p:cNvPr>
            <p:cNvSpPr txBox="1"/>
            <p:nvPr/>
          </p:nvSpPr>
          <p:spPr>
            <a:xfrm>
              <a:off x="9871793" y="4085143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…</a:t>
              </a:r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3E8982D-9F64-4391-9B8D-52B6EC92A561}"/>
                </a:ext>
              </a:extLst>
            </p:cNvPr>
            <p:cNvGrpSpPr/>
            <p:nvPr/>
          </p:nvGrpSpPr>
          <p:grpSpPr>
            <a:xfrm rot="10800000" flipH="1">
              <a:off x="2868213" y="4893397"/>
              <a:ext cx="3366105" cy="373414"/>
              <a:chOff x="2607036" y="4349440"/>
              <a:chExt cx="3204299" cy="373414"/>
            </a:xfrm>
          </p:grpSpPr>
          <p:sp>
            <p:nvSpPr>
              <p:cNvPr id="53" name="箭头: 上弧形 52">
                <a:extLst>
                  <a:ext uri="{FF2B5EF4-FFF2-40B4-BE49-F238E27FC236}">
                    <a16:creationId xmlns:a16="http://schemas.microsoft.com/office/drawing/2014/main" id="{0B712237-D3BE-42D0-8147-16445E98A8FD}"/>
                  </a:ext>
                </a:extLst>
              </p:cNvPr>
              <p:cNvSpPr/>
              <p:nvPr/>
            </p:nvSpPr>
            <p:spPr>
              <a:xfrm>
                <a:off x="2615387" y="4443884"/>
                <a:ext cx="1208974" cy="278970"/>
              </a:xfrm>
              <a:prstGeom prst="curvedDownArrow">
                <a:avLst>
                  <a:gd name="adj1" fmla="val 0"/>
                  <a:gd name="adj2" fmla="val 66039"/>
                  <a:gd name="adj3" fmla="val 313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箭头: 上弧形 54">
                <a:extLst>
                  <a:ext uri="{FF2B5EF4-FFF2-40B4-BE49-F238E27FC236}">
                    <a16:creationId xmlns:a16="http://schemas.microsoft.com/office/drawing/2014/main" id="{69250E8D-C816-4206-8CDC-372E9867A58B}"/>
                  </a:ext>
                </a:extLst>
              </p:cNvPr>
              <p:cNvSpPr/>
              <p:nvPr/>
            </p:nvSpPr>
            <p:spPr>
              <a:xfrm>
                <a:off x="2630245" y="4372150"/>
                <a:ext cx="2545963" cy="307777"/>
              </a:xfrm>
              <a:prstGeom prst="curvedDownArrow">
                <a:avLst>
                  <a:gd name="adj1" fmla="val 0"/>
                  <a:gd name="adj2" fmla="val 66039"/>
                  <a:gd name="adj3" fmla="val 313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箭头: 上弧形 56">
                <a:extLst>
                  <a:ext uri="{FF2B5EF4-FFF2-40B4-BE49-F238E27FC236}">
                    <a16:creationId xmlns:a16="http://schemas.microsoft.com/office/drawing/2014/main" id="{5DBF4185-C5DB-4D9C-AAFA-8AB6B17091A1}"/>
                  </a:ext>
                </a:extLst>
              </p:cNvPr>
              <p:cNvSpPr/>
              <p:nvPr/>
            </p:nvSpPr>
            <p:spPr>
              <a:xfrm>
                <a:off x="2607036" y="4349440"/>
                <a:ext cx="3204299" cy="353195"/>
              </a:xfrm>
              <a:prstGeom prst="curvedDownArrow">
                <a:avLst>
                  <a:gd name="adj1" fmla="val 0"/>
                  <a:gd name="adj2" fmla="val 66039"/>
                  <a:gd name="adj3" fmla="val 313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5A6E8DFD-B28C-4D2D-AE0E-E8138C51583B}"/>
                </a:ext>
              </a:extLst>
            </p:cNvPr>
            <p:cNvGrpSpPr/>
            <p:nvPr/>
          </p:nvGrpSpPr>
          <p:grpSpPr>
            <a:xfrm>
              <a:off x="4147009" y="3442405"/>
              <a:ext cx="3204299" cy="373414"/>
              <a:chOff x="3891622" y="4625709"/>
              <a:chExt cx="3204299" cy="373414"/>
            </a:xfrm>
          </p:grpSpPr>
          <p:sp>
            <p:nvSpPr>
              <p:cNvPr id="59" name="箭头: 上弧形 58">
                <a:extLst>
                  <a:ext uri="{FF2B5EF4-FFF2-40B4-BE49-F238E27FC236}">
                    <a16:creationId xmlns:a16="http://schemas.microsoft.com/office/drawing/2014/main" id="{F759A56C-ACEE-4F59-B577-321689F9EFA9}"/>
                  </a:ext>
                </a:extLst>
              </p:cNvPr>
              <p:cNvSpPr/>
              <p:nvPr/>
            </p:nvSpPr>
            <p:spPr>
              <a:xfrm>
                <a:off x="3899973" y="4720153"/>
                <a:ext cx="1208974" cy="278970"/>
              </a:xfrm>
              <a:prstGeom prst="curvedDownArrow">
                <a:avLst>
                  <a:gd name="adj1" fmla="val 0"/>
                  <a:gd name="adj2" fmla="val 66039"/>
                  <a:gd name="adj3" fmla="val 313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箭头: 上弧形 60">
                <a:extLst>
                  <a:ext uri="{FF2B5EF4-FFF2-40B4-BE49-F238E27FC236}">
                    <a16:creationId xmlns:a16="http://schemas.microsoft.com/office/drawing/2014/main" id="{75D31D92-6B4E-4CA1-AA59-8A5A649BF300}"/>
                  </a:ext>
                </a:extLst>
              </p:cNvPr>
              <p:cNvSpPr/>
              <p:nvPr/>
            </p:nvSpPr>
            <p:spPr>
              <a:xfrm>
                <a:off x="3914831" y="4648419"/>
                <a:ext cx="2545963" cy="307777"/>
              </a:xfrm>
              <a:prstGeom prst="curvedDownArrow">
                <a:avLst>
                  <a:gd name="adj1" fmla="val 0"/>
                  <a:gd name="adj2" fmla="val 66039"/>
                  <a:gd name="adj3" fmla="val 313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箭头: 上弧形 62">
                <a:extLst>
                  <a:ext uri="{FF2B5EF4-FFF2-40B4-BE49-F238E27FC236}">
                    <a16:creationId xmlns:a16="http://schemas.microsoft.com/office/drawing/2014/main" id="{6962269E-A590-4CDD-85A1-7238CC6CDF40}"/>
                  </a:ext>
                </a:extLst>
              </p:cNvPr>
              <p:cNvSpPr/>
              <p:nvPr/>
            </p:nvSpPr>
            <p:spPr>
              <a:xfrm>
                <a:off x="3891622" y="4625709"/>
                <a:ext cx="3204299" cy="353195"/>
              </a:xfrm>
              <a:prstGeom prst="curvedDownArrow">
                <a:avLst>
                  <a:gd name="adj1" fmla="val 0"/>
                  <a:gd name="adj2" fmla="val 66039"/>
                  <a:gd name="adj3" fmla="val 313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BBEEF6B0-AC80-4302-A469-044194B16E94}"/>
              </a:ext>
            </a:extLst>
          </p:cNvPr>
          <p:cNvSpPr txBox="1"/>
          <p:nvPr/>
        </p:nvSpPr>
        <p:spPr>
          <a:xfrm>
            <a:off x="3795217" y="299732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Save the result of each exposure pair, exposure 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j]</a:t>
            </a:r>
          </a:p>
          <a:p>
            <a:r>
              <a:rPr lang="en-US" altLang="zh-CN" sz="1600" dirty="0"/>
              <a:t>Total 1117 exposures, ~45000 exposure pairs</a:t>
            </a:r>
            <a:endParaRPr lang="zh-CN" altLang="en-US" sz="1600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17C2654-CBF4-48C8-A426-0AD94E521F40}"/>
              </a:ext>
            </a:extLst>
          </p:cNvPr>
          <p:cNvGrpSpPr/>
          <p:nvPr/>
        </p:nvGrpSpPr>
        <p:grpSpPr>
          <a:xfrm>
            <a:off x="3254055" y="5910520"/>
            <a:ext cx="2890523" cy="678352"/>
            <a:chOff x="2774280" y="919629"/>
            <a:chExt cx="2890523" cy="67835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537A07F-72A2-4E28-9A72-F5EBCA7454E8}"/>
                </a:ext>
              </a:extLst>
            </p:cNvPr>
            <p:cNvSpPr/>
            <p:nvPr/>
          </p:nvSpPr>
          <p:spPr>
            <a:xfrm>
              <a:off x="2774280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C2BC5A6-E1C0-46F6-A883-8A440788B830}"/>
                </a:ext>
              </a:extLst>
            </p:cNvPr>
            <p:cNvSpPr/>
            <p:nvPr/>
          </p:nvSpPr>
          <p:spPr>
            <a:xfrm>
              <a:off x="3223199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95E4AF5-50B0-4454-8C8E-0905F51C2DBB}"/>
                </a:ext>
              </a:extLst>
            </p:cNvPr>
            <p:cNvSpPr/>
            <p:nvPr/>
          </p:nvSpPr>
          <p:spPr>
            <a:xfrm>
              <a:off x="3672117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3CD958-8EE4-441B-A6EF-EDA1D894B81B}"/>
                </a:ext>
              </a:extLst>
            </p:cNvPr>
            <p:cNvSpPr/>
            <p:nvPr/>
          </p:nvSpPr>
          <p:spPr>
            <a:xfrm>
              <a:off x="2774280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417C4F5-5801-4572-89F2-02D58FF6D48A}"/>
                </a:ext>
              </a:extLst>
            </p:cNvPr>
            <p:cNvSpPr/>
            <p:nvPr/>
          </p:nvSpPr>
          <p:spPr>
            <a:xfrm>
              <a:off x="3223199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02422E9-5B62-48EB-A9D0-C9B7C27CCA11}"/>
                </a:ext>
              </a:extLst>
            </p:cNvPr>
            <p:cNvSpPr/>
            <p:nvPr/>
          </p:nvSpPr>
          <p:spPr>
            <a:xfrm>
              <a:off x="3672117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4553390-0302-4F28-85D2-80B3F10A62EF}"/>
                </a:ext>
              </a:extLst>
            </p:cNvPr>
            <p:cNvSpPr/>
            <p:nvPr/>
          </p:nvSpPr>
          <p:spPr>
            <a:xfrm>
              <a:off x="4121036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DAC3297-7F6D-4BE5-99F6-C0A033A60974}"/>
                </a:ext>
              </a:extLst>
            </p:cNvPr>
            <p:cNvSpPr/>
            <p:nvPr/>
          </p:nvSpPr>
          <p:spPr>
            <a:xfrm>
              <a:off x="4569955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AB1DCCB-A797-44D2-9746-F6AAD76CC451}"/>
                </a:ext>
              </a:extLst>
            </p:cNvPr>
            <p:cNvSpPr/>
            <p:nvPr/>
          </p:nvSpPr>
          <p:spPr>
            <a:xfrm>
              <a:off x="4119674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7FC8036-4A74-4CF5-9DAB-21CFC30E01E4}"/>
                </a:ext>
              </a:extLst>
            </p:cNvPr>
            <p:cNvSpPr/>
            <p:nvPr/>
          </p:nvSpPr>
          <p:spPr>
            <a:xfrm>
              <a:off x="4568593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71B3840-B7DA-4296-8367-57A3D6C920B7}"/>
                </a:ext>
              </a:extLst>
            </p:cNvPr>
            <p:cNvSpPr txBox="1"/>
            <p:nvPr/>
          </p:nvSpPr>
          <p:spPr>
            <a:xfrm>
              <a:off x="5265335" y="1027972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6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2636CF98-BC28-4955-ABF3-74CED3C777F8}"/>
              </a:ext>
            </a:extLst>
          </p:cNvPr>
          <p:cNvGrpSpPr/>
          <p:nvPr/>
        </p:nvGrpSpPr>
        <p:grpSpPr>
          <a:xfrm>
            <a:off x="838270" y="1430966"/>
            <a:ext cx="2890523" cy="678352"/>
            <a:chOff x="2774280" y="919629"/>
            <a:chExt cx="2890523" cy="67835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C2A4D8-9613-40BC-80EA-CE1818734DA4}"/>
                </a:ext>
              </a:extLst>
            </p:cNvPr>
            <p:cNvSpPr/>
            <p:nvPr/>
          </p:nvSpPr>
          <p:spPr>
            <a:xfrm>
              <a:off x="2774280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62A60DD-1928-420D-A36A-AAAE2E576981}"/>
                </a:ext>
              </a:extLst>
            </p:cNvPr>
            <p:cNvSpPr/>
            <p:nvPr/>
          </p:nvSpPr>
          <p:spPr>
            <a:xfrm>
              <a:off x="3223199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2B99B0-953F-40E3-A5B1-B53CAC3F4FD6}"/>
                </a:ext>
              </a:extLst>
            </p:cNvPr>
            <p:cNvSpPr/>
            <p:nvPr/>
          </p:nvSpPr>
          <p:spPr>
            <a:xfrm>
              <a:off x="3672117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8F9ACED-0FDC-4CD1-9DB6-D66E8B184738}"/>
                </a:ext>
              </a:extLst>
            </p:cNvPr>
            <p:cNvSpPr/>
            <p:nvPr/>
          </p:nvSpPr>
          <p:spPr>
            <a:xfrm>
              <a:off x="2774280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9BD3FD-3B4E-42FB-8BE8-96F86B80F8AC}"/>
                </a:ext>
              </a:extLst>
            </p:cNvPr>
            <p:cNvSpPr/>
            <p:nvPr/>
          </p:nvSpPr>
          <p:spPr>
            <a:xfrm>
              <a:off x="3223199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4FE93DD-66A8-44C2-A50F-A7B7E5A49DC1}"/>
                </a:ext>
              </a:extLst>
            </p:cNvPr>
            <p:cNvSpPr/>
            <p:nvPr/>
          </p:nvSpPr>
          <p:spPr>
            <a:xfrm>
              <a:off x="3672117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1241463-BFC4-4FCB-921A-5BB57DB21743}"/>
                </a:ext>
              </a:extLst>
            </p:cNvPr>
            <p:cNvSpPr/>
            <p:nvPr/>
          </p:nvSpPr>
          <p:spPr>
            <a:xfrm>
              <a:off x="4121036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4073D8-7E90-46EF-8568-DA4179661DF2}"/>
                </a:ext>
              </a:extLst>
            </p:cNvPr>
            <p:cNvSpPr/>
            <p:nvPr/>
          </p:nvSpPr>
          <p:spPr>
            <a:xfrm>
              <a:off x="4569955" y="919629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4C72F00-56A0-466F-87E7-A6C2D0B574B6}"/>
                </a:ext>
              </a:extLst>
            </p:cNvPr>
            <p:cNvSpPr/>
            <p:nvPr/>
          </p:nvSpPr>
          <p:spPr>
            <a:xfrm>
              <a:off x="4119674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1A6D0C4-01BC-4DF1-A674-C6B73B7E07BD}"/>
                </a:ext>
              </a:extLst>
            </p:cNvPr>
            <p:cNvSpPr/>
            <p:nvPr/>
          </p:nvSpPr>
          <p:spPr>
            <a:xfrm>
              <a:off x="4568593" y="1258805"/>
              <a:ext cx="448919" cy="339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667975C-14FC-4F71-82CB-ECAAD1DCF126}"/>
                </a:ext>
              </a:extLst>
            </p:cNvPr>
            <p:cNvSpPr txBox="1"/>
            <p:nvPr/>
          </p:nvSpPr>
          <p:spPr>
            <a:xfrm>
              <a:off x="5265335" y="1027972"/>
              <a:ext cx="39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…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AB5336A-26D3-44F4-B2C8-346E18555E2F}"/>
              </a:ext>
            </a:extLst>
          </p:cNvPr>
          <p:cNvSpPr txBox="1"/>
          <p:nvPr/>
        </p:nvSpPr>
        <p:spPr>
          <a:xfrm>
            <a:off x="1970709" y="989048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Exposure pair labels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61882F-7EC5-4F0F-8FF6-C181FD8AE2C8}"/>
              </a:ext>
            </a:extLst>
          </p:cNvPr>
          <p:cNvSpPr txBox="1"/>
          <p:nvPr/>
        </p:nvSpPr>
        <p:spPr>
          <a:xfrm>
            <a:off x="4076371" y="163300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 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8C00F9F-1484-46B5-9492-A9BF5E4E582F}"/>
              </a:ext>
            </a:extLst>
          </p:cNvPr>
          <p:cNvSpPr txBox="1"/>
          <p:nvPr/>
        </p:nvSpPr>
        <p:spPr>
          <a:xfrm>
            <a:off x="7659921" y="161563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 j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FC5CCD-D89A-493D-BEE4-C9237105E43D}"/>
              </a:ext>
            </a:extLst>
          </p:cNvPr>
          <p:cNvSpPr txBox="1"/>
          <p:nvPr/>
        </p:nvSpPr>
        <p:spPr>
          <a:xfrm>
            <a:off x="5581232" y="42982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0" name="箭头: 上弧形 39">
            <a:extLst>
              <a:ext uri="{FF2B5EF4-FFF2-40B4-BE49-F238E27FC236}">
                <a16:creationId xmlns:a16="http://schemas.microsoft.com/office/drawing/2014/main" id="{19AE51E2-8A41-4322-981E-A20DB6ECC8B2}"/>
              </a:ext>
            </a:extLst>
          </p:cNvPr>
          <p:cNvSpPr/>
          <p:nvPr/>
        </p:nvSpPr>
        <p:spPr>
          <a:xfrm>
            <a:off x="4582613" y="1246300"/>
            <a:ext cx="3410284" cy="369332"/>
          </a:xfrm>
          <a:prstGeom prst="curvedDownArrow">
            <a:avLst>
              <a:gd name="adj1" fmla="val 0"/>
              <a:gd name="adj2" fmla="val 50000"/>
              <a:gd name="adj3" fmla="val 3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箭头: 上弧形 41">
            <a:extLst>
              <a:ext uri="{FF2B5EF4-FFF2-40B4-BE49-F238E27FC236}">
                <a16:creationId xmlns:a16="http://schemas.microsoft.com/office/drawing/2014/main" id="{B85CAEF9-7450-4CBC-852E-CF1ACB84A7E5}"/>
              </a:ext>
            </a:extLst>
          </p:cNvPr>
          <p:cNvSpPr/>
          <p:nvPr/>
        </p:nvSpPr>
        <p:spPr>
          <a:xfrm rot="10800000">
            <a:off x="4472473" y="2002339"/>
            <a:ext cx="3410284" cy="369332"/>
          </a:xfrm>
          <a:prstGeom prst="curvedDownArrow">
            <a:avLst>
              <a:gd name="adj1" fmla="val 0"/>
              <a:gd name="adj2" fmla="val 50000"/>
              <a:gd name="adj3" fmla="val 3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箭头: 上弧形 43">
            <a:extLst>
              <a:ext uri="{FF2B5EF4-FFF2-40B4-BE49-F238E27FC236}">
                <a16:creationId xmlns:a16="http://schemas.microsoft.com/office/drawing/2014/main" id="{8AF4A4A0-9A94-4A00-BCCC-124728F8ECAF}"/>
              </a:ext>
            </a:extLst>
          </p:cNvPr>
          <p:cNvSpPr/>
          <p:nvPr/>
        </p:nvSpPr>
        <p:spPr>
          <a:xfrm rot="3876433">
            <a:off x="4275223" y="2720687"/>
            <a:ext cx="2731326" cy="456981"/>
          </a:xfrm>
          <a:prstGeom prst="curvedDownArrow">
            <a:avLst>
              <a:gd name="adj1" fmla="val 0"/>
              <a:gd name="adj2" fmla="val 50000"/>
              <a:gd name="adj3" fmla="val 3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箭头: 上弧形 45">
            <a:extLst>
              <a:ext uri="{FF2B5EF4-FFF2-40B4-BE49-F238E27FC236}">
                <a16:creationId xmlns:a16="http://schemas.microsoft.com/office/drawing/2014/main" id="{5C8224EF-E3D6-4692-B906-DEF179A38753}"/>
              </a:ext>
            </a:extLst>
          </p:cNvPr>
          <p:cNvSpPr/>
          <p:nvPr/>
        </p:nvSpPr>
        <p:spPr>
          <a:xfrm rot="14524079">
            <a:off x="3462041" y="2984434"/>
            <a:ext cx="2624454" cy="300609"/>
          </a:xfrm>
          <a:prstGeom prst="curvedDownArrow">
            <a:avLst>
              <a:gd name="adj1" fmla="val 0"/>
              <a:gd name="adj2" fmla="val 50000"/>
              <a:gd name="adj3" fmla="val 3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267AA3-A211-46B3-9E80-043D9D3665D0}"/>
              </a:ext>
            </a:extLst>
          </p:cNvPr>
          <p:cNvSpPr txBox="1"/>
          <p:nvPr/>
        </p:nvSpPr>
        <p:spPr>
          <a:xfrm>
            <a:off x="5894441" y="2036422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request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23BE7B2-9075-48B8-905D-E46868A796FD}"/>
              </a:ext>
            </a:extLst>
          </p:cNvPr>
          <p:cNvSpPr txBox="1"/>
          <p:nvPr/>
        </p:nvSpPr>
        <p:spPr>
          <a:xfrm>
            <a:off x="5340687" y="936685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Exposure pair [m, n]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623A44A-04CD-4D25-B0B4-E6F1F7C2F44F}"/>
              </a:ext>
            </a:extLst>
          </p:cNvPr>
          <p:cNvSpPr txBox="1"/>
          <p:nvPr/>
        </p:nvSpPr>
        <p:spPr>
          <a:xfrm rot="3785288">
            <a:off x="4530009" y="3029533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request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6F9400-01FF-4596-8B92-3957107F6F41}"/>
              </a:ext>
            </a:extLst>
          </p:cNvPr>
          <p:cNvSpPr txBox="1"/>
          <p:nvPr/>
        </p:nvSpPr>
        <p:spPr>
          <a:xfrm rot="3844947">
            <a:off x="5111737" y="2620229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Exposure pair [p, q]</a:t>
            </a:r>
            <a:endParaRPr lang="zh-CN" altLang="en-US" sz="1400" dirty="0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06866525-9C20-44AC-9900-E3AEB42E10BE}"/>
              </a:ext>
            </a:extLst>
          </p:cNvPr>
          <p:cNvSpPr/>
          <p:nvPr/>
        </p:nvSpPr>
        <p:spPr>
          <a:xfrm>
            <a:off x="8560161" y="1713643"/>
            <a:ext cx="396432" cy="240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58521AC-4C21-4F79-BD96-37C0543F7A35}"/>
              </a:ext>
            </a:extLst>
          </p:cNvPr>
          <p:cNvSpPr txBox="1"/>
          <p:nvPr/>
        </p:nvSpPr>
        <p:spPr>
          <a:xfrm>
            <a:off x="9147519" y="164920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Save result [m, n]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4179D4A-1746-4256-AD72-0738EA36C282}"/>
              </a:ext>
            </a:extLst>
          </p:cNvPr>
          <p:cNvSpPr txBox="1"/>
          <p:nvPr/>
        </p:nvSpPr>
        <p:spPr>
          <a:xfrm>
            <a:off x="5606357" y="530346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Save result [p, q]</a:t>
            </a:r>
            <a:endParaRPr lang="zh-CN" altLang="en-US" dirty="0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A72090E5-065C-4F81-A6DF-F1ABE1B19F5F}"/>
              </a:ext>
            </a:extLst>
          </p:cNvPr>
          <p:cNvSpPr/>
          <p:nvPr/>
        </p:nvSpPr>
        <p:spPr>
          <a:xfrm rot="3627406">
            <a:off x="5956281" y="4772967"/>
            <a:ext cx="396432" cy="240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BFD8709-75F0-4D81-B005-B565BCD0DFCD}"/>
              </a:ext>
            </a:extLst>
          </p:cNvPr>
          <p:cNvSpPr/>
          <p:nvPr/>
        </p:nvSpPr>
        <p:spPr>
          <a:xfrm>
            <a:off x="7992897" y="2720366"/>
            <a:ext cx="3912057" cy="24595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while (true):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Send request to CPU 0;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Receive pair labels from CPU 0;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if labels &gt;=0: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find galaxy pairs in the exposure pair;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save the result;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else: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A19819A-67B5-4EC5-A9FE-AF56EFF122AA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8020757" y="1984964"/>
            <a:ext cx="1928169" cy="735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CE4066B-D9AA-4B07-A4C3-66781F7ECD33}"/>
              </a:ext>
            </a:extLst>
          </p:cNvPr>
          <p:cNvSpPr/>
          <p:nvPr/>
        </p:nvSpPr>
        <p:spPr>
          <a:xfrm>
            <a:off x="640168" y="2781467"/>
            <a:ext cx="3519066" cy="2706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CPU_live = total CPU – 1;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pair_label = 0;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while ( CPU_live &gt; 0):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Receive request from any CPU;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if pair_label &lt; total pair num: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Send exposure label [p, q] to CPU </a:t>
            </a:r>
            <a:r>
              <a:rPr lang="en-US" altLang="zh-CN" sz="1400" dirty="0" err="1">
                <a:solidFill>
                  <a:schemeClr val="tx1"/>
                </a:solidFill>
              </a:rPr>
              <a:t>i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pair_label++;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else: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Send [-1, -1] to CPU </a:t>
            </a:r>
            <a:r>
              <a:rPr lang="en-US" altLang="zh-CN" sz="1400" dirty="0" err="1">
                <a:solidFill>
                  <a:schemeClr val="tx1"/>
                </a:solidFill>
              </a:rPr>
              <a:t>i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CPU_live --;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2EA44D3-357E-4261-99AF-DAB7CF2D49DF}"/>
              </a:ext>
            </a:extLst>
          </p:cNvPr>
          <p:cNvCxnSpPr>
            <a:cxnSpLocks/>
            <a:stCxn id="72" idx="0"/>
            <a:endCxn id="35" idx="1"/>
          </p:cNvCxnSpPr>
          <p:nvPr/>
        </p:nvCxnSpPr>
        <p:spPr>
          <a:xfrm flipV="1">
            <a:off x="2399701" y="1817673"/>
            <a:ext cx="1676670" cy="963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B1E76A0-14F2-4214-90DB-02A0A5B6F146}"/>
              </a:ext>
            </a:extLst>
          </p:cNvPr>
          <p:cNvCxnSpPr>
            <a:cxnSpLocks/>
            <a:stCxn id="39" idx="3"/>
            <a:endCxn id="61" idx="1"/>
          </p:cNvCxnSpPr>
          <p:nvPr/>
        </p:nvCxnSpPr>
        <p:spPr>
          <a:xfrm flipV="1">
            <a:off x="6302904" y="3950131"/>
            <a:ext cx="1689993" cy="532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3EC5A5F-8A45-428A-9AAF-122F7BD801E9}"/>
              </a:ext>
            </a:extLst>
          </p:cNvPr>
          <p:cNvGrpSpPr/>
          <p:nvPr/>
        </p:nvGrpSpPr>
        <p:grpSpPr>
          <a:xfrm>
            <a:off x="5430780" y="1980448"/>
            <a:ext cx="2365989" cy="2086252"/>
            <a:chOff x="1233996" y="1091953"/>
            <a:chExt cx="2365989" cy="2086252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86DD85A3-9DAC-4FAE-8537-C4DA80E3E64D}"/>
                </a:ext>
              </a:extLst>
            </p:cNvPr>
            <p:cNvCxnSpPr>
              <a:cxnSpLocks/>
            </p:cNvCxnSpPr>
            <p:nvPr/>
          </p:nvCxnSpPr>
          <p:spPr>
            <a:xfrm>
              <a:off x="1233996" y="2201662"/>
              <a:ext cx="22815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9854AC6-1C99-4786-8625-0985596F6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8195" y="1091953"/>
              <a:ext cx="0" cy="2086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AB27E60-1FBC-408B-AA2C-7A26DE30E3CB}"/>
                </a:ext>
              </a:extLst>
            </p:cNvPr>
            <p:cNvSpPr/>
            <p:nvPr/>
          </p:nvSpPr>
          <p:spPr>
            <a:xfrm rot="21020222">
              <a:off x="3045041" y="1408312"/>
              <a:ext cx="239685" cy="1153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E7F7E41-EBEB-4AA5-8253-7AEE45CF6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8195" y="1235518"/>
              <a:ext cx="1143449" cy="9661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1174F06-EB50-4589-AF38-EB5EAB3DCBCB}"/>
                </a:ext>
              </a:extLst>
            </p:cNvPr>
            <p:cNvSpPr/>
            <p:nvPr/>
          </p:nvSpPr>
          <p:spPr>
            <a:xfrm rot="20765539">
              <a:off x="2189434" y="2156781"/>
              <a:ext cx="267042" cy="100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1F89847-059B-4766-84C5-BEF60F4BF9E4}"/>
                </a:ext>
              </a:extLst>
            </p:cNvPr>
            <p:cNvGrpSpPr/>
            <p:nvPr/>
          </p:nvGrpSpPr>
          <p:grpSpPr>
            <a:xfrm>
              <a:off x="2777413" y="1098797"/>
              <a:ext cx="822572" cy="699465"/>
              <a:chOff x="2092077" y="356289"/>
              <a:chExt cx="2281561" cy="2086252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A04AC65-35A4-4BF7-9439-38D5F585A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2077" y="1465998"/>
                <a:ext cx="22815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7E8EBF7-E8B9-4EC2-A0EF-2527E6A8C2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276" y="356289"/>
                <a:ext cx="0" cy="20862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箭头: 环形 19">
              <a:extLst>
                <a:ext uri="{FF2B5EF4-FFF2-40B4-BE49-F238E27FC236}">
                  <a16:creationId xmlns:a16="http://schemas.microsoft.com/office/drawing/2014/main" id="{B0E03BF0-88AC-49FF-BEF8-824D0427DFCB}"/>
                </a:ext>
              </a:extLst>
            </p:cNvPr>
            <p:cNvSpPr/>
            <p:nvPr/>
          </p:nvSpPr>
          <p:spPr>
            <a:xfrm rot="5080843" flipH="1">
              <a:off x="2548515" y="1968803"/>
              <a:ext cx="180287" cy="261923"/>
            </a:xfrm>
            <a:prstGeom prst="circularArrow">
              <a:avLst>
                <a:gd name="adj1" fmla="val 13736"/>
                <a:gd name="adj2" fmla="val 962681"/>
                <a:gd name="adj3" fmla="val 19592621"/>
                <a:gd name="adj4" fmla="val 12188683"/>
                <a:gd name="adj5" fmla="val 366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箭头: 环形 21">
              <a:extLst>
                <a:ext uri="{FF2B5EF4-FFF2-40B4-BE49-F238E27FC236}">
                  <a16:creationId xmlns:a16="http://schemas.microsoft.com/office/drawing/2014/main" id="{0D6B1CEB-EEDD-4FD6-AF2B-577BF60032E2}"/>
                </a:ext>
              </a:extLst>
            </p:cNvPr>
            <p:cNvSpPr/>
            <p:nvPr/>
          </p:nvSpPr>
          <p:spPr>
            <a:xfrm rot="5080843" flipH="1">
              <a:off x="3309244" y="1343536"/>
              <a:ext cx="96173" cy="121621"/>
            </a:xfrm>
            <a:prstGeom prst="circularArrow">
              <a:avLst>
                <a:gd name="adj1" fmla="val 13736"/>
                <a:gd name="adj2" fmla="val 962681"/>
                <a:gd name="adj3" fmla="val 19592621"/>
                <a:gd name="adj4" fmla="val 12188683"/>
                <a:gd name="adj5" fmla="val 366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E009776-8FB0-4D79-B7C0-11314293220C}"/>
                </a:ext>
              </a:extLst>
            </p:cNvPr>
            <p:cNvSpPr txBox="1"/>
            <p:nvPr/>
          </p:nvSpPr>
          <p:spPr>
            <a:xfrm>
              <a:off x="1852150" y="1097018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Dec.</a:t>
              </a:r>
              <a:endParaRPr lang="zh-CN" altLang="en-US" sz="11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136655D-F133-44DD-A8CA-97122BC77EAA}"/>
                </a:ext>
              </a:extLst>
            </p:cNvPr>
            <p:cNvSpPr txBox="1"/>
            <p:nvPr/>
          </p:nvSpPr>
          <p:spPr>
            <a:xfrm>
              <a:off x="3048591" y="2252333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R.A.</a:t>
              </a:r>
              <a:endParaRPr lang="zh-CN" altLang="en-US" sz="1050" dirty="0"/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4B24B3EA-E1A7-4520-A9E0-FD3C02EC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31" y="1115204"/>
            <a:ext cx="2972685" cy="3106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E59B298-6DF9-4563-A41F-7C10F3413499}"/>
                  </a:ext>
                </a:extLst>
              </p:cNvPr>
              <p:cNvSpPr txBox="1"/>
              <p:nvPr/>
            </p:nvSpPr>
            <p:spPr>
              <a:xfrm>
                <a:off x="8407638" y="4438650"/>
                <a:ext cx="29006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E59B298-6DF9-4563-A41F-7C10F3413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638" y="4438650"/>
                <a:ext cx="290060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7247A70-F7F9-4187-A075-A283AB5E2FA4}"/>
                  </a:ext>
                </a:extLst>
              </p:cNvPr>
              <p:cNvSpPr txBox="1"/>
              <p:nvPr/>
            </p:nvSpPr>
            <p:spPr>
              <a:xfrm>
                <a:off x="8743595" y="5173860"/>
                <a:ext cx="2367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7247A70-F7F9-4187-A075-A283AB5E2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95" y="5173860"/>
                <a:ext cx="23674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头: 下 30">
            <a:extLst>
              <a:ext uri="{FF2B5EF4-FFF2-40B4-BE49-F238E27FC236}">
                <a16:creationId xmlns:a16="http://schemas.microsoft.com/office/drawing/2014/main" id="{BDEC7934-8691-4DA8-B30D-7C648AB40EFE}"/>
              </a:ext>
            </a:extLst>
          </p:cNvPr>
          <p:cNvSpPr/>
          <p:nvPr/>
        </p:nvSpPr>
        <p:spPr>
          <a:xfrm>
            <a:off x="9788562" y="4808089"/>
            <a:ext cx="138755" cy="316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D746B4-629C-4361-969E-C0A786F5E6F5}"/>
              </a:ext>
            </a:extLst>
          </p:cNvPr>
          <p:cNvSpPr txBox="1"/>
          <p:nvPr/>
        </p:nvSpPr>
        <p:spPr>
          <a:xfrm>
            <a:off x="4735637" y="199317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Search galaxy pairs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FCAC4-D915-4B59-B1C5-B3D43BF2C1D0}"/>
              </a:ext>
            </a:extLst>
          </p:cNvPr>
          <p:cNvSpPr txBox="1"/>
          <p:nvPr/>
        </p:nvSpPr>
        <p:spPr>
          <a:xfrm>
            <a:off x="1526986" y="1387024"/>
            <a:ext cx="375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Find pairs by two brute for-loops</a:t>
            </a:r>
          </a:p>
          <a:p>
            <a:pPr lvl="1"/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87BF7A-EF58-408E-8A10-A99CD34CD7FC}"/>
                  </a:ext>
                </a:extLst>
              </p:cNvPr>
              <p:cNvSpPr txBox="1"/>
              <p:nvPr/>
            </p:nvSpPr>
            <p:spPr>
              <a:xfrm>
                <a:off x="1448530" y="1837629"/>
                <a:ext cx="155203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For</m:t>
                      </m:r>
                      <m:r>
                        <m:rPr>
                          <m:nor/>
                        </m:rPr>
                        <a:rPr lang="en-US" altLang="zh-CN" dirty="0"/>
                        <m:t> </m:t>
                      </m:r>
                      <m:r>
                        <m:rPr>
                          <m:nor/>
                        </m:rPr>
                        <a:rPr lang="en-US" altLang="zh-CN" dirty="0"/>
                        <m:t>i</m:t>
                      </m:r>
                      <m:r>
                        <m:rPr>
                          <m:nor/>
                        </m:rPr>
                        <a:rPr lang="en-US" altLang="zh-CN" dirty="0"/>
                        <m:t>: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    </m:t>
                      </m:r>
                      <m:r>
                        <m:rPr>
                          <m:nor/>
                        </m:rPr>
                        <a:rPr lang="en-US" altLang="zh-CN" dirty="0"/>
                        <m:t>For</m:t>
                      </m:r>
                      <m:r>
                        <m:rPr>
                          <m:nor/>
                        </m:rPr>
                        <a:rPr lang="en-US" altLang="zh-CN" dirty="0"/>
                        <m:t> </m:t>
                      </m:r>
                      <m:r>
                        <m:rPr>
                          <m:nor/>
                        </m:rPr>
                        <a:rPr lang="en-US" altLang="zh-CN" dirty="0"/>
                        <m:t>j</m:t>
                      </m:r>
                      <m:r>
                        <m:rPr>
                          <m:nor/>
                        </m:rPr>
                        <a:rPr lang="en-US" altLang="zh-CN" dirty="0"/>
                        <m:t>:…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87BF7A-EF58-408E-8A10-A99CD34C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530" y="1837629"/>
                <a:ext cx="155203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30D9B855-6774-4F77-A9D3-556B8FA6B9F5}"/>
              </a:ext>
            </a:extLst>
          </p:cNvPr>
          <p:cNvSpPr txBox="1"/>
          <p:nvPr/>
        </p:nvSpPr>
        <p:spPr>
          <a:xfrm>
            <a:off x="1526986" y="2619000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Rotate the pair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2FDB84-39CC-4DA9-A269-32F1F1250F64}"/>
              </a:ext>
            </a:extLst>
          </p:cNvPr>
          <p:cNvSpPr txBox="1"/>
          <p:nvPr/>
        </p:nvSpPr>
        <p:spPr>
          <a:xfrm>
            <a:off x="1526986" y="3299893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PDF_SYM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27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5FF3D5-FB10-463C-84E0-4D31D5F95FE4}"/>
              </a:ext>
            </a:extLst>
          </p:cNvPr>
          <p:cNvSpPr txBox="1"/>
          <p:nvPr/>
        </p:nvSpPr>
        <p:spPr>
          <a:xfrm>
            <a:off x="4955983" y="18740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PDF_SYM process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EE7777-6D2D-4EC6-809C-EAA94D725009}"/>
                  </a:ext>
                </a:extLst>
              </p:cNvPr>
              <p:cNvSpPr txBox="1"/>
              <p:nvPr/>
            </p:nvSpPr>
            <p:spPr>
              <a:xfrm>
                <a:off x="1524000" y="869625"/>
                <a:ext cx="68209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guesses for the correlation values,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For each guess, generate many realization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pairs following: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EE7777-6D2D-4EC6-809C-EAA94D725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869625"/>
                <a:ext cx="6820970" cy="646331"/>
              </a:xfrm>
              <a:prstGeom prst="rect">
                <a:avLst/>
              </a:prstGeom>
              <a:blipFill>
                <a:blip r:embed="rId2"/>
                <a:stretch>
                  <a:fillRect l="-715" t="-5660" r="-715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E9CF0B-60CD-42A4-A1AB-D54D92F01E30}"/>
                  </a:ext>
                </a:extLst>
              </p:cNvPr>
              <p:cNvSpPr txBox="1"/>
              <p:nvPr/>
            </p:nvSpPr>
            <p:spPr>
              <a:xfrm>
                <a:off x="3479378" y="1644979"/>
                <a:ext cx="5172506" cy="48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E9CF0B-60CD-42A4-A1AB-D54D92F01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78" y="1644979"/>
                <a:ext cx="5172506" cy="483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0DF326-2699-4B08-A592-141CA404AE2D}"/>
                  </a:ext>
                </a:extLst>
              </p:cNvPr>
              <p:cNvSpPr txBox="1"/>
              <p:nvPr/>
            </p:nvSpPr>
            <p:spPr>
              <a:xfrm>
                <a:off x="1524000" y="2511560"/>
                <a:ext cx="382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For each galaxy pair at separation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, 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0DF326-2699-4B08-A592-141CA404A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11560"/>
                <a:ext cx="3828612" cy="369332"/>
              </a:xfrm>
              <a:prstGeom prst="rect">
                <a:avLst/>
              </a:prstGeom>
              <a:blipFill>
                <a:blip r:embed="rId4"/>
                <a:stretch>
                  <a:fillRect l="-1274" t="-8197" r="-31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74B01E39-317F-4ABE-BF3C-41FCE4D38746}"/>
              </a:ext>
            </a:extLst>
          </p:cNvPr>
          <p:cNvGrpSpPr/>
          <p:nvPr/>
        </p:nvGrpSpPr>
        <p:grpSpPr>
          <a:xfrm>
            <a:off x="2411445" y="4817234"/>
            <a:ext cx="1843112" cy="1651274"/>
            <a:chOff x="1371600" y="3565858"/>
            <a:chExt cx="2987487" cy="298734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476260F-BC4F-424A-935B-D363B427C180}"/>
                </a:ext>
              </a:extLst>
            </p:cNvPr>
            <p:cNvGrpSpPr/>
            <p:nvPr/>
          </p:nvGrpSpPr>
          <p:grpSpPr>
            <a:xfrm>
              <a:off x="1628775" y="3877186"/>
              <a:ext cx="2144462" cy="1247315"/>
              <a:chOff x="1686759" y="1185167"/>
              <a:chExt cx="3931518" cy="197084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E8C5DBD-EE21-4B29-BE28-F5FD9DE25565}"/>
                  </a:ext>
                </a:extLst>
              </p:cNvPr>
              <p:cNvSpPr/>
              <p:nvPr/>
            </p:nvSpPr>
            <p:spPr>
              <a:xfrm>
                <a:off x="1686759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78BBFF0-C31B-49CD-9BAB-C93DDDBD547A}"/>
                  </a:ext>
                </a:extLst>
              </p:cNvPr>
              <p:cNvSpPr/>
              <p:nvPr/>
            </p:nvSpPr>
            <p:spPr>
              <a:xfrm>
                <a:off x="2663303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9710143-FB90-451D-9204-B3D3F44FA2EF}"/>
                  </a:ext>
                </a:extLst>
              </p:cNvPr>
              <p:cNvSpPr/>
              <p:nvPr/>
            </p:nvSpPr>
            <p:spPr>
              <a:xfrm>
                <a:off x="3639847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A16B6D-EB9C-4E6D-A310-D4D885DAF474}"/>
                  </a:ext>
                </a:extLst>
              </p:cNvPr>
              <p:cNvSpPr/>
              <p:nvPr/>
            </p:nvSpPr>
            <p:spPr>
              <a:xfrm>
                <a:off x="1686759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5F60533-867E-4613-9E47-7CE72E171AD2}"/>
                  </a:ext>
                </a:extLst>
              </p:cNvPr>
              <p:cNvSpPr/>
              <p:nvPr/>
            </p:nvSpPr>
            <p:spPr>
              <a:xfrm>
                <a:off x="2663303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47C0DEC-3592-4FC4-A033-8F4F8210EC0D}"/>
                  </a:ext>
                </a:extLst>
              </p:cNvPr>
              <p:cNvSpPr/>
              <p:nvPr/>
            </p:nvSpPr>
            <p:spPr>
              <a:xfrm>
                <a:off x="3639847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F5200A3-FB27-4C35-AD3E-837BA0A0AF3D}"/>
                  </a:ext>
                </a:extLst>
              </p:cNvPr>
              <p:cNvSpPr/>
              <p:nvPr/>
            </p:nvSpPr>
            <p:spPr>
              <a:xfrm>
                <a:off x="4616391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B4D4E5-64C7-41F8-B853-B58E0550E27F}"/>
                  </a:ext>
                </a:extLst>
              </p:cNvPr>
              <p:cNvSpPr/>
              <p:nvPr/>
            </p:nvSpPr>
            <p:spPr>
              <a:xfrm>
                <a:off x="4641734" y="2170589"/>
                <a:ext cx="976543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4A98C5C-5108-4EA6-A4C6-46F0E63720D0}"/>
                </a:ext>
              </a:extLst>
            </p:cNvPr>
            <p:cNvGrpSpPr/>
            <p:nvPr/>
          </p:nvGrpSpPr>
          <p:grpSpPr>
            <a:xfrm>
              <a:off x="1628775" y="5124502"/>
              <a:ext cx="2144462" cy="1247315"/>
              <a:chOff x="1686759" y="1185167"/>
              <a:chExt cx="3931518" cy="197084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0F4C201-F555-4112-BBB0-A3792293A5F5}"/>
                  </a:ext>
                </a:extLst>
              </p:cNvPr>
              <p:cNvSpPr/>
              <p:nvPr/>
            </p:nvSpPr>
            <p:spPr>
              <a:xfrm>
                <a:off x="1686759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CB7EE8A-1B1A-41EF-93B3-926E8C4AF9DD}"/>
                  </a:ext>
                </a:extLst>
              </p:cNvPr>
              <p:cNvSpPr/>
              <p:nvPr/>
            </p:nvSpPr>
            <p:spPr>
              <a:xfrm>
                <a:off x="2663303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5094C84-CF8F-4DF3-BDA1-5D562621EAF9}"/>
                  </a:ext>
                </a:extLst>
              </p:cNvPr>
              <p:cNvSpPr/>
              <p:nvPr/>
            </p:nvSpPr>
            <p:spPr>
              <a:xfrm>
                <a:off x="3639847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1B2338E-C3AC-4A01-BB7F-BFBC72D150A4}"/>
                  </a:ext>
                </a:extLst>
              </p:cNvPr>
              <p:cNvSpPr/>
              <p:nvPr/>
            </p:nvSpPr>
            <p:spPr>
              <a:xfrm>
                <a:off x="1686759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D0E962-DEFD-4299-81CC-E9A2AEC62327}"/>
                  </a:ext>
                </a:extLst>
              </p:cNvPr>
              <p:cNvSpPr/>
              <p:nvPr/>
            </p:nvSpPr>
            <p:spPr>
              <a:xfrm>
                <a:off x="2663303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1C41668-CC05-49D5-8B13-9A2B85B537ED}"/>
                  </a:ext>
                </a:extLst>
              </p:cNvPr>
              <p:cNvSpPr/>
              <p:nvPr/>
            </p:nvSpPr>
            <p:spPr>
              <a:xfrm>
                <a:off x="3639847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8C041F3-EA34-4BA9-BEEA-F868620A0404}"/>
                  </a:ext>
                </a:extLst>
              </p:cNvPr>
              <p:cNvSpPr/>
              <p:nvPr/>
            </p:nvSpPr>
            <p:spPr>
              <a:xfrm>
                <a:off x="4616391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CA172CD-E09B-4221-BA5E-1811ADB9375E}"/>
                  </a:ext>
                </a:extLst>
              </p:cNvPr>
              <p:cNvSpPr/>
              <p:nvPr/>
            </p:nvSpPr>
            <p:spPr>
              <a:xfrm>
                <a:off x="4641734" y="2170589"/>
                <a:ext cx="976543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DD5C174-9D32-46D3-931E-A5914E758520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5124502"/>
              <a:ext cx="2714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6A5ABC93-BE7F-4A6C-9943-A89908F86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095" y="3613666"/>
              <a:ext cx="0" cy="29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BAA97039-843D-4A21-94C5-1A3EFD4DC1A4}"/>
                    </a:ext>
                  </a:extLst>
                </p:cNvPr>
                <p:cNvSpPr txBox="1"/>
                <p:nvPr/>
              </p:nvSpPr>
              <p:spPr>
                <a:xfrm>
                  <a:off x="4020711" y="5159333"/>
                  <a:ext cx="338376" cy="321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BAA97039-843D-4A21-94C5-1A3EFD4DC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711" y="5159333"/>
                  <a:ext cx="338376" cy="321762"/>
                </a:xfrm>
                <a:prstGeom prst="rect">
                  <a:avLst/>
                </a:prstGeom>
                <a:blipFill>
                  <a:blip r:embed="rId5"/>
                  <a:stretch>
                    <a:fillRect l="-23529" r="-8824" b="-379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DBAC441-B518-43FA-B2CD-0F70FF292017}"/>
                    </a:ext>
                  </a:extLst>
                </p:cNvPr>
                <p:cNvSpPr txBox="1"/>
                <p:nvPr/>
              </p:nvSpPr>
              <p:spPr>
                <a:xfrm>
                  <a:off x="2728912" y="3565858"/>
                  <a:ext cx="338376" cy="321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DBAC441-B518-43FA-B2CD-0F70FF292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912" y="3565858"/>
                  <a:ext cx="338376" cy="321762"/>
                </a:xfrm>
                <a:prstGeom prst="rect">
                  <a:avLst/>
                </a:prstGeom>
                <a:blipFill>
                  <a:blip r:embed="rId6"/>
                  <a:stretch>
                    <a:fillRect l="-23529" r="-8824" b="-413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A5E9428-5AA6-42D9-A9C0-E6FF051A1AAB}"/>
              </a:ext>
            </a:extLst>
          </p:cNvPr>
          <p:cNvGrpSpPr/>
          <p:nvPr/>
        </p:nvGrpSpPr>
        <p:grpSpPr>
          <a:xfrm>
            <a:off x="7446945" y="4817234"/>
            <a:ext cx="1843112" cy="1651274"/>
            <a:chOff x="1371600" y="3565858"/>
            <a:chExt cx="2987487" cy="2987342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52DDF45-EE7A-45BE-879F-018B96D4DD13}"/>
                </a:ext>
              </a:extLst>
            </p:cNvPr>
            <p:cNvGrpSpPr/>
            <p:nvPr/>
          </p:nvGrpSpPr>
          <p:grpSpPr>
            <a:xfrm>
              <a:off x="1628775" y="3877186"/>
              <a:ext cx="2134260" cy="1247315"/>
              <a:chOff x="1686759" y="1185167"/>
              <a:chExt cx="3912815" cy="1970844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900E177-BE88-4734-B3DA-2A3276BDEB64}"/>
                  </a:ext>
                </a:extLst>
              </p:cNvPr>
              <p:cNvSpPr/>
              <p:nvPr/>
            </p:nvSpPr>
            <p:spPr>
              <a:xfrm>
                <a:off x="1686759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84C3DC2-14E8-42C0-8CB8-18AEEBEA098C}"/>
                  </a:ext>
                </a:extLst>
              </p:cNvPr>
              <p:cNvSpPr/>
              <p:nvPr/>
            </p:nvSpPr>
            <p:spPr>
              <a:xfrm>
                <a:off x="2663303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6282F712-3E2B-4D2A-AFA1-6B6053A48715}"/>
                  </a:ext>
                </a:extLst>
              </p:cNvPr>
              <p:cNvSpPr/>
              <p:nvPr/>
            </p:nvSpPr>
            <p:spPr>
              <a:xfrm>
                <a:off x="3639847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C80414A-ECD6-45DB-BE71-6715E0CFEC59}"/>
                  </a:ext>
                </a:extLst>
              </p:cNvPr>
              <p:cNvSpPr/>
              <p:nvPr/>
            </p:nvSpPr>
            <p:spPr>
              <a:xfrm>
                <a:off x="1686759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E9E6BB6-E50D-49B7-B06D-91D545D26A42}"/>
                  </a:ext>
                </a:extLst>
              </p:cNvPr>
              <p:cNvSpPr/>
              <p:nvPr/>
            </p:nvSpPr>
            <p:spPr>
              <a:xfrm>
                <a:off x="2663303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7AB67BD-214A-46ED-ADCD-A28314A9EDE6}"/>
                  </a:ext>
                </a:extLst>
              </p:cNvPr>
              <p:cNvSpPr/>
              <p:nvPr/>
            </p:nvSpPr>
            <p:spPr>
              <a:xfrm>
                <a:off x="3667292" y="2170589"/>
                <a:ext cx="976543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B5E5C65-A536-4853-B409-4D4BEB2B310E}"/>
                  </a:ext>
                </a:extLst>
              </p:cNvPr>
              <p:cNvSpPr/>
              <p:nvPr/>
            </p:nvSpPr>
            <p:spPr>
              <a:xfrm>
                <a:off x="4616391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F423BDF-B707-43F6-BC71-428E83D4872E}"/>
                  </a:ext>
                </a:extLst>
              </p:cNvPr>
              <p:cNvSpPr/>
              <p:nvPr/>
            </p:nvSpPr>
            <p:spPr>
              <a:xfrm>
                <a:off x="4669180" y="2170589"/>
                <a:ext cx="93039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4ED022B-73C4-4973-8028-3D61B81B9FB0}"/>
                </a:ext>
              </a:extLst>
            </p:cNvPr>
            <p:cNvGrpSpPr/>
            <p:nvPr/>
          </p:nvGrpSpPr>
          <p:grpSpPr>
            <a:xfrm>
              <a:off x="1628775" y="5124502"/>
              <a:ext cx="2144462" cy="1247315"/>
              <a:chOff x="1686759" y="1185167"/>
              <a:chExt cx="3931518" cy="1970844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A243879-BA35-4E0D-BE14-02CC47C41A52}"/>
                  </a:ext>
                </a:extLst>
              </p:cNvPr>
              <p:cNvSpPr/>
              <p:nvPr/>
            </p:nvSpPr>
            <p:spPr>
              <a:xfrm>
                <a:off x="1686759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A1D6ED1-1276-4392-99C2-8786164FFCDD}"/>
                  </a:ext>
                </a:extLst>
              </p:cNvPr>
              <p:cNvSpPr/>
              <p:nvPr/>
            </p:nvSpPr>
            <p:spPr>
              <a:xfrm>
                <a:off x="2663303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3BD8EE1-3845-479E-AE89-B85CCC2D45DA}"/>
                  </a:ext>
                </a:extLst>
              </p:cNvPr>
              <p:cNvSpPr/>
              <p:nvPr/>
            </p:nvSpPr>
            <p:spPr>
              <a:xfrm>
                <a:off x="3639847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FD514B5-59F4-4DB7-9906-2F64F839747E}"/>
                  </a:ext>
                </a:extLst>
              </p:cNvPr>
              <p:cNvSpPr/>
              <p:nvPr/>
            </p:nvSpPr>
            <p:spPr>
              <a:xfrm>
                <a:off x="1686759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11CC7F6-EF31-482E-B914-E9750F8CE151}"/>
                  </a:ext>
                </a:extLst>
              </p:cNvPr>
              <p:cNvSpPr/>
              <p:nvPr/>
            </p:nvSpPr>
            <p:spPr>
              <a:xfrm>
                <a:off x="2663303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67ABA23-C1DE-4144-99F9-49DE3E45B598}"/>
                  </a:ext>
                </a:extLst>
              </p:cNvPr>
              <p:cNvSpPr/>
              <p:nvPr/>
            </p:nvSpPr>
            <p:spPr>
              <a:xfrm>
                <a:off x="3639847" y="2170589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8C0F1BA-79BA-4B82-95B5-44AF0778A993}"/>
                  </a:ext>
                </a:extLst>
              </p:cNvPr>
              <p:cNvSpPr/>
              <p:nvPr/>
            </p:nvSpPr>
            <p:spPr>
              <a:xfrm>
                <a:off x="4616393" y="1185167"/>
                <a:ext cx="976544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8721092F-9351-4BEB-97A3-AF1CC42A505C}"/>
                  </a:ext>
                </a:extLst>
              </p:cNvPr>
              <p:cNvSpPr/>
              <p:nvPr/>
            </p:nvSpPr>
            <p:spPr>
              <a:xfrm>
                <a:off x="4641734" y="2170589"/>
                <a:ext cx="976543" cy="9854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2F945A6-B235-4CCF-8208-7F76E234B55A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5124502"/>
              <a:ext cx="2714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6D2A4F29-B760-443A-910E-3FC351DC9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095" y="3613666"/>
              <a:ext cx="0" cy="2939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E5B52903-4F02-4216-A46F-C10045277948}"/>
                    </a:ext>
                  </a:extLst>
                </p:cNvPr>
                <p:cNvSpPr txBox="1"/>
                <p:nvPr/>
              </p:nvSpPr>
              <p:spPr>
                <a:xfrm>
                  <a:off x="4020711" y="5159333"/>
                  <a:ext cx="338376" cy="321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E5B52903-4F02-4216-A46F-C10045277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711" y="5159333"/>
                  <a:ext cx="338376" cy="321762"/>
                </a:xfrm>
                <a:prstGeom prst="rect">
                  <a:avLst/>
                </a:prstGeom>
                <a:blipFill>
                  <a:blip r:embed="rId5"/>
                  <a:stretch>
                    <a:fillRect l="-23529" r="-8824" b="-379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85506E36-4984-47C3-9798-70CCABF94466}"/>
                    </a:ext>
                  </a:extLst>
                </p:cNvPr>
                <p:cNvSpPr txBox="1"/>
                <p:nvPr/>
              </p:nvSpPr>
              <p:spPr>
                <a:xfrm>
                  <a:off x="2728912" y="3565858"/>
                  <a:ext cx="338376" cy="321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85506E36-4984-47C3-9798-70CCABF94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912" y="3565858"/>
                  <a:ext cx="338376" cy="321762"/>
                </a:xfrm>
                <a:prstGeom prst="rect">
                  <a:avLst/>
                </a:prstGeom>
                <a:blipFill>
                  <a:blip r:embed="rId6"/>
                  <a:stretch>
                    <a:fillRect l="-23529" r="-8824" b="-413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D25D8B82-E493-4FCE-BD37-4BE0CE1A576A}"/>
              </a:ext>
            </a:extLst>
          </p:cNvPr>
          <p:cNvSpPr/>
          <p:nvPr/>
        </p:nvSpPr>
        <p:spPr>
          <a:xfrm rot="5400000">
            <a:off x="5624714" y="2035663"/>
            <a:ext cx="293410" cy="4867299"/>
          </a:xfrm>
          <a:prstGeom prst="leftBrace">
            <a:avLst>
              <a:gd name="adj1" fmla="val 151171"/>
              <a:gd name="adj2" fmla="val 514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45DF859-D843-4A78-BEA5-46AC35FBBFDC}"/>
                  </a:ext>
                </a:extLst>
              </p:cNvPr>
              <p:cNvSpPr txBox="1"/>
              <p:nvPr/>
            </p:nvSpPr>
            <p:spPr>
              <a:xfrm>
                <a:off x="5085620" y="3877677"/>
                <a:ext cx="12763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2D bins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45DF859-D843-4A78-BEA5-46AC35FBB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620" y="3877677"/>
                <a:ext cx="127635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E621F896-3EAE-4999-A90D-53B546E93A81}"/>
              </a:ext>
            </a:extLst>
          </p:cNvPr>
          <p:cNvSpPr txBox="1"/>
          <p:nvPr/>
        </p:nvSpPr>
        <p:spPr>
          <a:xfrm>
            <a:off x="5598135" y="551337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EDC595C-143B-49BE-9B61-CA53265B6751}"/>
                  </a:ext>
                </a:extLst>
              </p:cNvPr>
              <p:cNvSpPr txBox="1"/>
              <p:nvPr/>
            </p:nvSpPr>
            <p:spPr>
              <a:xfrm>
                <a:off x="3583993" y="3102871"/>
                <a:ext cx="4374852" cy="277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EDC595C-143B-49BE-9B61-CA53265B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993" y="3102871"/>
                <a:ext cx="4374852" cy="277192"/>
              </a:xfrm>
              <a:prstGeom prst="rect">
                <a:avLst/>
              </a:prstGeom>
              <a:blipFill>
                <a:blip r:embed="rId8"/>
                <a:stretch>
                  <a:fillRect l="-1671" t="-20000" r="-975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6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45D9ED-3840-45D7-A7E2-FACC954788BF}"/>
              </a:ext>
            </a:extLst>
          </p:cNvPr>
          <p:cNvSpPr txBox="1"/>
          <p:nvPr/>
        </p:nvSpPr>
        <p:spPr>
          <a:xfrm>
            <a:off x="177553" y="0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result file, exposure-wise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DAA6AC-5D6B-480C-8837-51C066462DFD}"/>
              </a:ext>
            </a:extLst>
          </p:cNvPr>
          <p:cNvGrpSpPr/>
          <p:nvPr/>
        </p:nvGrpSpPr>
        <p:grpSpPr>
          <a:xfrm>
            <a:off x="724934" y="1137115"/>
            <a:ext cx="4319769" cy="5174909"/>
            <a:chOff x="1248717" y="915173"/>
            <a:chExt cx="4319769" cy="517490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23D0685-1C51-43A0-8691-88A03B817474}"/>
                </a:ext>
              </a:extLst>
            </p:cNvPr>
            <p:cNvGrpSpPr/>
            <p:nvPr/>
          </p:nvGrpSpPr>
          <p:grpSpPr>
            <a:xfrm>
              <a:off x="1248717" y="915173"/>
              <a:ext cx="770138" cy="761234"/>
              <a:chOff x="639194" y="1122007"/>
              <a:chExt cx="770138" cy="76123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8F5D686-875E-4AD0-89A1-2FB059156FEC}"/>
                  </a:ext>
                </a:extLst>
              </p:cNvPr>
              <p:cNvSpPr/>
              <p:nvPr/>
            </p:nvSpPr>
            <p:spPr>
              <a:xfrm>
                <a:off x="1045348" y="1513909"/>
                <a:ext cx="363984" cy="36933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5EA6BF-0E63-4C9A-AFA3-C746B4C640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AB5EA6BF-0E63-4C9A-AFA3-C746B4C640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CE83BF7-CEBC-47D2-9E5F-7E98A27E7485}"/>
                      </a:ext>
                    </a:extLst>
                  </p:cNvPr>
                  <p:cNvSpPr txBox="1"/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CE83BF7-CEBC-47D2-9E5F-7E98A27E74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AC33C5A1-0646-4353-AB72-0A1303CC34BC}"/>
                </a:ext>
              </a:extLst>
            </p:cNvPr>
            <p:cNvSpPr/>
            <p:nvPr/>
          </p:nvSpPr>
          <p:spPr>
            <a:xfrm>
              <a:off x="2118726" y="1369220"/>
              <a:ext cx="497150" cy="1229290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D102C2-E0F2-4C3C-8477-5C5B6EACC600}"/>
                    </a:ext>
                  </a:extLst>
                </p:cNvPr>
                <p:cNvSpPr txBox="1"/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2D102C2-E0F2-4C3C-8477-5C5B6EACC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21" r="-689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B0F04-18F4-41E1-AF92-B45D9952C63E}"/>
                    </a:ext>
                  </a:extLst>
                </p:cNvPr>
                <p:cNvSpPr txBox="1"/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𝑔𝑢𝑒𝑠𝑠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B0F04-18F4-41E1-AF92-B45D9952C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blipFill>
                  <a:blip r:embed="rId5"/>
                  <a:stretch>
                    <a:fillRect l="-3279" r="-820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30F39906-B3A9-499C-8EBA-D1A659DC6910}"/>
                </a:ext>
              </a:extLst>
            </p:cNvPr>
            <p:cNvSpPr/>
            <p:nvPr/>
          </p:nvSpPr>
          <p:spPr>
            <a:xfrm>
              <a:off x="3543586" y="2055181"/>
              <a:ext cx="354328" cy="2143957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F3454B83-980F-413B-AE39-7B18837C67E3}"/>
                </a:ext>
              </a:extLst>
            </p:cNvPr>
            <p:cNvSpPr/>
            <p:nvPr/>
          </p:nvSpPr>
          <p:spPr>
            <a:xfrm>
              <a:off x="4471296" y="3265658"/>
              <a:ext cx="354328" cy="2824424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590ACC-49C2-4FBC-AC90-9ED4DB6487B0}"/>
                    </a:ext>
                  </a:extLst>
                </p:cNvPr>
                <p:cNvSpPr txBox="1"/>
                <p:nvPr/>
              </p:nvSpPr>
              <p:spPr>
                <a:xfrm>
                  <a:off x="4729218" y="4322808"/>
                  <a:ext cx="839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1590ACC-49C2-4FBC-AC90-9ED4DB64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218" y="4322808"/>
                  <a:ext cx="83926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99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8A6AD4-ECE8-47B6-9376-9CF5FE454C9F}"/>
              </a:ext>
            </a:extLst>
          </p:cNvPr>
          <p:cNvGrpSpPr/>
          <p:nvPr/>
        </p:nvGrpSpPr>
        <p:grpSpPr>
          <a:xfrm>
            <a:off x="7343172" y="1197552"/>
            <a:ext cx="4324684" cy="5174909"/>
            <a:chOff x="1248717" y="915173"/>
            <a:chExt cx="4324684" cy="517490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9499E5A-6924-41D3-88A6-B50BFAC30787}"/>
                </a:ext>
              </a:extLst>
            </p:cNvPr>
            <p:cNvGrpSpPr/>
            <p:nvPr/>
          </p:nvGrpSpPr>
          <p:grpSpPr>
            <a:xfrm>
              <a:off x="1248717" y="915173"/>
              <a:ext cx="770138" cy="761234"/>
              <a:chOff x="639194" y="1122007"/>
              <a:chExt cx="770138" cy="76123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9F8D7A2-E545-4280-BB75-05371D511B22}"/>
                  </a:ext>
                </a:extLst>
              </p:cNvPr>
              <p:cNvSpPr/>
              <p:nvPr/>
            </p:nvSpPr>
            <p:spPr>
              <a:xfrm>
                <a:off x="1045348" y="1513909"/>
                <a:ext cx="363984" cy="369332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DB84AC0-0190-402F-BAC2-F46DB6AFE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DB84AC0-0190-402F-BAC2-F46DB6AFE6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177" y="1122007"/>
                    <a:ext cx="406155" cy="39190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2F338341-2915-4E70-9BFA-BE1AAAA05370}"/>
                      </a:ext>
                    </a:extLst>
                  </p:cNvPr>
                  <p:cNvSpPr txBox="1"/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2F338341-2915-4E70-9BFA-BE1AAAA053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4" y="1491339"/>
                    <a:ext cx="406154" cy="3919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EBBA4C5D-B8B5-459B-B283-2FB3A0DC94C0}"/>
                </a:ext>
              </a:extLst>
            </p:cNvPr>
            <p:cNvSpPr/>
            <p:nvPr/>
          </p:nvSpPr>
          <p:spPr>
            <a:xfrm>
              <a:off x="2118726" y="1369220"/>
              <a:ext cx="497150" cy="1229290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928E0D3-05EC-453E-8CFF-F89636252297}"/>
                    </a:ext>
                  </a:extLst>
                </p:cNvPr>
                <p:cNvSpPr txBox="1"/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928E0D3-05EC-453E-8CFF-F89636252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418" y="2988659"/>
                  <a:ext cx="35432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621" r="-517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1BDFD9C-D606-45E8-9186-BAD4AD819F1B}"/>
                    </a:ext>
                  </a:extLst>
                </p:cNvPr>
                <p:cNvSpPr txBox="1"/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𝑔𝑢𝑒𝑠𝑠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1BDFD9C-D606-45E8-9186-BAD4AD819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353" y="1818563"/>
                  <a:ext cx="744756" cy="330603"/>
                </a:xfrm>
                <a:prstGeom prst="rect">
                  <a:avLst/>
                </a:prstGeom>
                <a:blipFill>
                  <a:blip r:embed="rId10"/>
                  <a:stretch>
                    <a:fillRect l="-3279" r="-820" b="-185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CA966EA0-3849-492D-A8D0-3DA3FF73023F}"/>
                </a:ext>
              </a:extLst>
            </p:cNvPr>
            <p:cNvSpPr/>
            <p:nvPr/>
          </p:nvSpPr>
          <p:spPr>
            <a:xfrm>
              <a:off x="3543586" y="2055181"/>
              <a:ext cx="354328" cy="2143957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C2DE01F7-78DF-4B26-92BA-D23DEFC38ECD}"/>
                </a:ext>
              </a:extLst>
            </p:cNvPr>
            <p:cNvSpPr/>
            <p:nvPr/>
          </p:nvSpPr>
          <p:spPr>
            <a:xfrm>
              <a:off x="4471296" y="3265658"/>
              <a:ext cx="354328" cy="2824424"/>
            </a:xfrm>
            <a:prstGeom prst="rightBrac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B5E74DC-F14B-4CBE-AB6E-CDA12DCEEF4A}"/>
                    </a:ext>
                  </a:extLst>
                </p:cNvPr>
                <p:cNvSpPr txBox="1"/>
                <p:nvPr/>
              </p:nvSpPr>
              <p:spPr>
                <a:xfrm>
                  <a:off x="4726118" y="4262371"/>
                  <a:ext cx="84728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m:rPr>
                                    <m:lit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B5E74DC-F14B-4CBE-AB6E-CDA12DCEE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118" y="4262371"/>
                  <a:ext cx="847283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0E9ADC-A865-4992-8795-A1140D115C90}"/>
                  </a:ext>
                </a:extLst>
              </p:cNvPr>
              <p:cNvSpPr txBox="1"/>
              <p:nvPr/>
            </p:nvSpPr>
            <p:spPr>
              <a:xfrm>
                <a:off x="4860747" y="3820352"/>
                <a:ext cx="233166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0E9ADC-A865-4992-8795-A1140D11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47" y="3820352"/>
                <a:ext cx="2331664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箭头: 右 40">
            <a:extLst>
              <a:ext uri="{FF2B5EF4-FFF2-40B4-BE49-F238E27FC236}">
                <a16:creationId xmlns:a16="http://schemas.microsoft.com/office/drawing/2014/main" id="{A662F563-4F90-4360-A3F1-EE78279EDEA8}"/>
              </a:ext>
            </a:extLst>
          </p:cNvPr>
          <p:cNvSpPr/>
          <p:nvPr/>
        </p:nvSpPr>
        <p:spPr>
          <a:xfrm>
            <a:off x="5450889" y="4544750"/>
            <a:ext cx="1479062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686C7D1-4FE5-41F3-BC76-9FBD861F7141}"/>
              </a:ext>
            </a:extLst>
          </p:cNvPr>
          <p:cNvSpPr/>
          <p:nvPr/>
        </p:nvSpPr>
        <p:spPr>
          <a:xfrm>
            <a:off x="577049" y="1240268"/>
            <a:ext cx="3355988" cy="3509285"/>
          </a:xfrm>
          <a:prstGeom prst="rect">
            <a:avLst/>
          </a:prstGeom>
          <a:noFill/>
          <a:ln w="285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B055B2-DAF3-476E-BC85-046317A1C74D}"/>
                  </a:ext>
                </a:extLst>
              </p:cNvPr>
              <p:cNvSpPr txBox="1"/>
              <p:nvPr/>
            </p:nvSpPr>
            <p:spPr>
              <a:xfrm>
                <a:off x="1540138" y="4407517"/>
                <a:ext cx="12545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9B055B2-DAF3-476E-BC85-046317A1C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138" y="4407517"/>
                <a:ext cx="1254581" cy="391646"/>
              </a:xfrm>
              <a:prstGeom prst="rect">
                <a:avLst/>
              </a:prstGeom>
              <a:blipFill>
                <a:blip r:embed="rId1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>
            <a:extLst>
              <a:ext uri="{FF2B5EF4-FFF2-40B4-BE49-F238E27FC236}">
                <a16:creationId xmlns:a16="http://schemas.microsoft.com/office/drawing/2014/main" id="{35602A98-1680-4D63-91EC-F2BE248CB194}"/>
              </a:ext>
            </a:extLst>
          </p:cNvPr>
          <p:cNvSpPr/>
          <p:nvPr/>
        </p:nvSpPr>
        <p:spPr>
          <a:xfrm>
            <a:off x="7241069" y="1289878"/>
            <a:ext cx="3355988" cy="3509285"/>
          </a:xfrm>
          <a:prstGeom prst="rect">
            <a:avLst/>
          </a:prstGeom>
          <a:noFill/>
          <a:ln w="285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5982AD-E75E-45CA-B8A6-E7C1EC491CF0}"/>
                  </a:ext>
                </a:extLst>
              </p:cNvPr>
              <p:cNvSpPr txBox="1"/>
              <p:nvPr/>
            </p:nvSpPr>
            <p:spPr>
              <a:xfrm>
                <a:off x="8174517" y="4448740"/>
                <a:ext cx="12545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5982AD-E75E-45CA-B8A6-E7C1EC491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517" y="4448740"/>
                <a:ext cx="1254581" cy="391646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3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0119552-8760-4B69-B2A2-0C127A9F1B34}"/>
                  </a:ext>
                </a:extLst>
              </p:cNvPr>
              <p:cNvSpPr txBox="1"/>
              <p:nvPr/>
            </p:nvSpPr>
            <p:spPr>
              <a:xfrm>
                <a:off x="29686" y="55031"/>
                <a:ext cx="218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0119552-8760-4B69-B2A2-0C127A9F1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" y="55031"/>
                <a:ext cx="2180853" cy="369332"/>
              </a:xfrm>
              <a:prstGeom prst="rect">
                <a:avLst/>
              </a:prstGeom>
              <a:blipFill>
                <a:blip r:embed="rId2"/>
                <a:stretch>
                  <a:fillRect l="-25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箭头: 右 67">
            <a:extLst>
              <a:ext uri="{FF2B5EF4-FFF2-40B4-BE49-F238E27FC236}">
                <a16:creationId xmlns:a16="http://schemas.microsoft.com/office/drawing/2014/main" id="{E98B2F09-2307-4037-8281-6E2F89E751F7}"/>
              </a:ext>
            </a:extLst>
          </p:cNvPr>
          <p:cNvSpPr/>
          <p:nvPr/>
        </p:nvSpPr>
        <p:spPr>
          <a:xfrm>
            <a:off x="4005308" y="1979720"/>
            <a:ext cx="887767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304E87D-7464-4ED0-B331-659D8EBED177}"/>
              </a:ext>
            </a:extLst>
          </p:cNvPr>
          <p:cNvGrpSpPr/>
          <p:nvPr/>
        </p:nvGrpSpPr>
        <p:grpSpPr>
          <a:xfrm>
            <a:off x="699854" y="736846"/>
            <a:ext cx="3021370" cy="3107185"/>
            <a:chOff x="698375" y="1171852"/>
            <a:chExt cx="3021370" cy="31071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949B0F-59A2-4FAA-B104-2D973458CD54}"/>
                    </a:ext>
                  </a:extLst>
                </p:cNvPr>
                <p:cNvSpPr/>
                <p:nvPr/>
              </p:nvSpPr>
              <p:spPr>
                <a:xfrm>
                  <a:off x="698375" y="117185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949B0F-59A2-4FAA-B104-2D973458C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1171853"/>
                  <a:ext cx="603682" cy="6214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7798C2-FB74-4678-AE42-619450FDA0EE}"/>
                    </a:ext>
                  </a:extLst>
                </p:cNvPr>
                <p:cNvSpPr/>
                <p:nvPr/>
              </p:nvSpPr>
              <p:spPr>
                <a:xfrm>
                  <a:off x="1305016" y="117185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D7798C2-FB74-4678-AE42-619450FDA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1171853"/>
                  <a:ext cx="603682" cy="6214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7A0CEB8-0A79-4493-B239-C241AFD9F940}"/>
                    </a:ext>
                  </a:extLst>
                </p:cNvPr>
                <p:cNvSpPr/>
                <p:nvPr/>
              </p:nvSpPr>
              <p:spPr>
                <a:xfrm>
                  <a:off x="1908698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7A0CEB8-0A79-4493-B239-C241AFD9F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1171852"/>
                  <a:ext cx="603682" cy="6214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9D9079-ED67-49CA-8BED-F3B4288EDAB3}"/>
                    </a:ext>
                  </a:extLst>
                </p:cNvPr>
                <p:cNvSpPr/>
                <p:nvPr/>
              </p:nvSpPr>
              <p:spPr>
                <a:xfrm>
                  <a:off x="2512380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F9D9079-ED67-49CA-8BED-F3B4288ED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1171852"/>
                  <a:ext cx="603682" cy="6214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A7D6C3-826D-4E1E-AD7C-FC443C0397CD}"/>
                    </a:ext>
                  </a:extLst>
                </p:cNvPr>
                <p:cNvSpPr/>
                <p:nvPr/>
              </p:nvSpPr>
              <p:spPr>
                <a:xfrm>
                  <a:off x="3116063" y="1171852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2A7D6C3-826D-4E1E-AD7C-FC443C039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1171852"/>
                  <a:ext cx="603682" cy="6214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C54EC55-B147-48C1-9ADA-74A130B9EE6C}"/>
                    </a:ext>
                  </a:extLst>
                </p:cNvPr>
                <p:cNvSpPr/>
                <p:nvPr/>
              </p:nvSpPr>
              <p:spPr>
                <a:xfrm>
                  <a:off x="698375" y="179329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C54EC55-B147-48C1-9ADA-74A130B9E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1793290"/>
                  <a:ext cx="603682" cy="6214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58D51-B586-44D4-95B6-C4C2C5DCED33}"/>
                    </a:ext>
                  </a:extLst>
                </p:cNvPr>
                <p:cNvSpPr/>
                <p:nvPr/>
              </p:nvSpPr>
              <p:spPr>
                <a:xfrm>
                  <a:off x="1305016" y="179329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C758D51-B586-44D4-95B6-C4C2C5DCED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1793290"/>
                  <a:ext cx="603682" cy="6214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B4BEC2-156E-41AC-8F01-2B76C20156EA}"/>
                    </a:ext>
                  </a:extLst>
                </p:cNvPr>
                <p:cNvSpPr/>
                <p:nvPr/>
              </p:nvSpPr>
              <p:spPr>
                <a:xfrm>
                  <a:off x="1908698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4B4BEC2-156E-41AC-8F01-2B76C20156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1793289"/>
                  <a:ext cx="603682" cy="6214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7A1C378-7B15-4D7A-9DAE-C02D6D058FD3}"/>
                    </a:ext>
                  </a:extLst>
                </p:cNvPr>
                <p:cNvSpPr/>
                <p:nvPr/>
              </p:nvSpPr>
              <p:spPr>
                <a:xfrm>
                  <a:off x="2512380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7A1C378-7B15-4D7A-9DAE-C02D6D058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1793289"/>
                  <a:ext cx="603682" cy="62143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F6E5F03-B593-4C09-B05E-89B86076F9C5}"/>
                    </a:ext>
                  </a:extLst>
                </p:cNvPr>
                <p:cNvSpPr/>
                <p:nvPr/>
              </p:nvSpPr>
              <p:spPr>
                <a:xfrm>
                  <a:off x="3116063" y="179328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F6E5F03-B593-4C09-B05E-89B86076F9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1793289"/>
                  <a:ext cx="603682" cy="62143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5A54A33-02DF-4619-B7AD-62880C5DFFFD}"/>
                    </a:ext>
                  </a:extLst>
                </p:cNvPr>
                <p:cNvSpPr/>
                <p:nvPr/>
              </p:nvSpPr>
              <p:spPr>
                <a:xfrm>
                  <a:off x="698375" y="241472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5A54A33-02DF-4619-B7AD-62880C5DFF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2414727"/>
                  <a:ext cx="603682" cy="62143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789D725-48F8-438B-B72D-877917E69D53}"/>
                    </a:ext>
                  </a:extLst>
                </p:cNvPr>
                <p:cNvSpPr/>
                <p:nvPr/>
              </p:nvSpPr>
              <p:spPr>
                <a:xfrm>
                  <a:off x="1305016" y="241472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789D725-48F8-438B-B72D-877917E69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2414727"/>
                  <a:ext cx="603682" cy="62143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31BB762-263C-4BBF-890B-D037E4C8A5B4}"/>
                    </a:ext>
                  </a:extLst>
                </p:cNvPr>
                <p:cNvSpPr/>
                <p:nvPr/>
              </p:nvSpPr>
              <p:spPr>
                <a:xfrm>
                  <a:off x="1908698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31BB762-263C-4BBF-890B-D037E4C8A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2414726"/>
                  <a:ext cx="603682" cy="62143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C33988F-4FDB-4494-A2E8-DE4C75021902}"/>
                    </a:ext>
                  </a:extLst>
                </p:cNvPr>
                <p:cNvSpPr/>
                <p:nvPr/>
              </p:nvSpPr>
              <p:spPr>
                <a:xfrm>
                  <a:off x="2512380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C33988F-4FDB-4494-A2E8-DE4C750219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2414726"/>
                  <a:ext cx="603682" cy="62143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A08CC7A-28BC-4CCD-B80B-12662A96C957}"/>
                    </a:ext>
                  </a:extLst>
                </p:cNvPr>
                <p:cNvSpPr/>
                <p:nvPr/>
              </p:nvSpPr>
              <p:spPr>
                <a:xfrm>
                  <a:off x="3116063" y="241472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A08CC7A-28BC-4CCD-B80B-12662A96C9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2414726"/>
                  <a:ext cx="603682" cy="62143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F612F6-A43D-45B6-92AC-AB8AEED0CB51}"/>
                    </a:ext>
                  </a:extLst>
                </p:cNvPr>
                <p:cNvSpPr/>
                <p:nvPr/>
              </p:nvSpPr>
              <p:spPr>
                <a:xfrm>
                  <a:off x="698375" y="303616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DF612F6-A43D-45B6-92AC-AB8AEED0CB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3036164"/>
                  <a:ext cx="603682" cy="62143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6BEE7A6-4D81-4434-AB39-46121E4CFFF8}"/>
                    </a:ext>
                  </a:extLst>
                </p:cNvPr>
                <p:cNvSpPr/>
                <p:nvPr/>
              </p:nvSpPr>
              <p:spPr>
                <a:xfrm>
                  <a:off x="1305016" y="303616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6BEE7A6-4D81-4434-AB39-46121E4CF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3036164"/>
                  <a:ext cx="603682" cy="62143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6F0B222-E45B-483E-878A-F8A5EEF88D14}"/>
                    </a:ext>
                  </a:extLst>
                </p:cNvPr>
                <p:cNvSpPr/>
                <p:nvPr/>
              </p:nvSpPr>
              <p:spPr>
                <a:xfrm>
                  <a:off x="1908698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6F0B222-E45B-483E-878A-F8A5EEF88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3036163"/>
                  <a:ext cx="603682" cy="62143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17327DA-C76D-4EAF-B16F-3596063C272C}"/>
                    </a:ext>
                  </a:extLst>
                </p:cNvPr>
                <p:cNvSpPr/>
                <p:nvPr/>
              </p:nvSpPr>
              <p:spPr>
                <a:xfrm>
                  <a:off x="2512380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17327DA-C76D-4EAF-B16F-3596063C27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3036163"/>
                  <a:ext cx="603682" cy="62143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908DF95-A3F0-4504-98BF-379CC92426C4}"/>
                    </a:ext>
                  </a:extLst>
                </p:cNvPr>
                <p:cNvSpPr/>
                <p:nvPr/>
              </p:nvSpPr>
              <p:spPr>
                <a:xfrm>
                  <a:off x="3116063" y="303616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908DF95-A3F0-4504-98BF-379CC92426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3036163"/>
                  <a:ext cx="603682" cy="62143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5029DF4-F6AD-4ABB-ACD5-0A5D57F242E3}"/>
                    </a:ext>
                  </a:extLst>
                </p:cNvPr>
                <p:cNvSpPr/>
                <p:nvPr/>
              </p:nvSpPr>
              <p:spPr>
                <a:xfrm>
                  <a:off x="698375" y="365760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5029DF4-F6AD-4ABB-ACD5-0A5D57F24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" y="3657600"/>
                  <a:ext cx="603682" cy="62143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4256A6D-D3DD-4040-BBD4-A9A5BD380318}"/>
                    </a:ext>
                  </a:extLst>
                </p:cNvPr>
                <p:cNvSpPr/>
                <p:nvPr/>
              </p:nvSpPr>
              <p:spPr>
                <a:xfrm>
                  <a:off x="1305016" y="365760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4256A6D-D3DD-4040-BBD4-A9A5BD380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016" y="3657600"/>
                  <a:ext cx="603682" cy="62143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51C749A-83C8-4397-BC8B-6DDBE167D19F}"/>
                    </a:ext>
                  </a:extLst>
                </p:cNvPr>
                <p:cNvSpPr/>
                <p:nvPr/>
              </p:nvSpPr>
              <p:spPr>
                <a:xfrm>
                  <a:off x="1908698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51C749A-83C8-4397-BC8B-6DDBE167D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698" y="3657599"/>
                  <a:ext cx="603682" cy="62143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CF73E19-7E88-42F3-AFCF-E7D84A05C896}"/>
                    </a:ext>
                  </a:extLst>
                </p:cNvPr>
                <p:cNvSpPr/>
                <p:nvPr/>
              </p:nvSpPr>
              <p:spPr>
                <a:xfrm>
                  <a:off x="2512380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CF73E19-7E88-42F3-AFCF-E7D84A05C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380" y="3657599"/>
                  <a:ext cx="603682" cy="62143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82AAD656-1967-4ECE-98C8-1A8A618D5A1D}"/>
                    </a:ext>
                  </a:extLst>
                </p:cNvPr>
                <p:cNvSpPr/>
                <p:nvPr/>
              </p:nvSpPr>
              <p:spPr>
                <a:xfrm>
                  <a:off x="3116063" y="3657599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82AAD656-1967-4ECE-98C8-1A8A618D5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63" y="3657599"/>
                  <a:ext cx="603682" cy="62143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EF978986-F0C4-4941-A3D1-740621F57401}"/>
              </a:ext>
            </a:extLst>
          </p:cNvPr>
          <p:cNvGrpSpPr/>
          <p:nvPr/>
        </p:nvGrpSpPr>
        <p:grpSpPr>
          <a:xfrm>
            <a:off x="5177160" y="736846"/>
            <a:ext cx="3021370" cy="3107184"/>
            <a:chOff x="5177160" y="736846"/>
            <a:chExt cx="3021370" cy="3107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26E634B-29BE-447F-8DBE-72DE2E50D771}"/>
                    </a:ext>
                  </a:extLst>
                </p:cNvPr>
                <p:cNvSpPr/>
                <p:nvPr/>
              </p:nvSpPr>
              <p:spPr>
                <a:xfrm>
                  <a:off x="5177160" y="73684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26E634B-29BE-447F-8DBE-72DE2E50D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160" y="736847"/>
                  <a:ext cx="603682" cy="62143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EC8649B-EAF1-47FC-AFE4-D3F463FBA639}"/>
                    </a:ext>
                  </a:extLst>
                </p:cNvPr>
                <p:cNvSpPr/>
                <p:nvPr/>
              </p:nvSpPr>
              <p:spPr>
                <a:xfrm>
                  <a:off x="5783801" y="73684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EC8649B-EAF1-47FC-AFE4-D3F463FBA6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736847"/>
                  <a:ext cx="603682" cy="62143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3EA0B28-199F-4077-9076-66348DBD43D0}"/>
                    </a:ext>
                  </a:extLst>
                </p:cNvPr>
                <p:cNvSpPr/>
                <p:nvPr/>
              </p:nvSpPr>
              <p:spPr>
                <a:xfrm>
                  <a:off x="6387483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B3EA0B28-199F-4077-9076-66348DBD4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736846"/>
                  <a:ext cx="603682" cy="62143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8CD308B-919E-4B55-9AC1-5F963CF1710E}"/>
                    </a:ext>
                  </a:extLst>
                </p:cNvPr>
                <p:cNvSpPr/>
                <p:nvPr/>
              </p:nvSpPr>
              <p:spPr>
                <a:xfrm>
                  <a:off x="6991165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68CD308B-919E-4B55-9AC1-5F963CF17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736846"/>
                  <a:ext cx="603682" cy="62143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7A8BC96-AE2A-457B-8424-BC7DCE5571DB}"/>
                    </a:ext>
                  </a:extLst>
                </p:cNvPr>
                <p:cNvSpPr/>
                <p:nvPr/>
              </p:nvSpPr>
              <p:spPr>
                <a:xfrm>
                  <a:off x="7594848" y="736846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7A8BC96-AE2A-457B-8424-BC7DCE557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736846"/>
                  <a:ext cx="603682" cy="62143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9EB1D19-2E60-4007-8545-77EA611FA48C}"/>
                    </a:ext>
                  </a:extLst>
                </p:cNvPr>
                <p:cNvSpPr/>
                <p:nvPr/>
              </p:nvSpPr>
              <p:spPr>
                <a:xfrm>
                  <a:off x="5783801" y="1358284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9EB1D19-2E60-4007-8545-77EA611FA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801" y="1358284"/>
                  <a:ext cx="603682" cy="62143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1376E47-890E-4F14-8BCF-31F9C8161785}"/>
                    </a:ext>
                  </a:extLst>
                </p:cNvPr>
                <p:cNvSpPr/>
                <p:nvPr/>
              </p:nvSpPr>
              <p:spPr>
                <a:xfrm>
                  <a:off x="6387483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1376E47-890E-4F14-8BCF-31F9C8161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1358283"/>
                  <a:ext cx="603682" cy="62143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8117F22-8AD2-4E40-ACBF-62BF49380B0E}"/>
                    </a:ext>
                  </a:extLst>
                </p:cNvPr>
                <p:cNvSpPr/>
                <p:nvPr/>
              </p:nvSpPr>
              <p:spPr>
                <a:xfrm>
                  <a:off x="6991165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8117F22-8AD2-4E40-ACBF-62BF49380B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1358283"/>
                  <a:ext cx="603682" cy="62143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EB1010F8-88BE-4898-AB9A-7A82EC5A4AD3}"/>
                    </a:ext>
                  </a:extLst>
                </p:cNvPr>
                <p:cNvSpPr/>
                <p:nvPr/>
              </p:nvSpPr>
              <p:spPr>
                <a:xfrm>
                  <a:off x="7594848" y="135828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EB1010F8-88BE-4898-AB9A-7A82EC5A4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1358283"/>
                  <a:ext cx="603682" cy="621437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062E113-C354-44D9-AE7D-907648A70B7A}"/>
                    </a:ext>
                  </a:extLst>
                </p:cNvPr>
                <p:cNvSpPr/>
                <p:nvPr/>
              </p:nvSpPr>
              <p:spPr>
                <a:xfrm>
                  <a:off x="6387483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062E113-C354-44D9-AE7D-907648A70B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3" y="1979720"/>
                  <a:ext cx="603682" cy="62143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CDA4928-6D49-41E7-AE7D-9B079E48F9ED}"/>
                    </a:ext>
                  </a:extLst>
                </p:cNvPr>
                <p:cNvSpPr/>
                <p:nvPr/>
              </p:nvSpPr>
              <p:spPr>
                <a:xfrm>
                  <a:off x="6991165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CDA4928-6D49-41E7-AE7D-9B079E48F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1979720"/>
                  <a:ext cx="603682" cy="62143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0E21E8C-55B5-48AE-839D-6BAF2E1F3E7B}"/>
                    </a:ext>
                  </a:extLst>
                </p:cNvPr>
                <p:cNvSpPr/>
                <p:nvPr/>
              </p:nvSpPr>
              <p:spPr>
                <a:xfrm>
                  <a:off x="7594848" y="1979720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00E21E8C-55B5-48AE-839D-6BAF2E1F3E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1979720"/>
                  <a:ext cx="603682" cy="62143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2E9E1C3-C086-4953-BB88-11B4469DBA72}"/>
                    </a:ext>
                  </a:extLst>
                </p:cNvPr>
                <p:cNvSpPr/>
                <p:nvPr/>
              </p:nvSpPr>
              <p:spPr>
                <a:xfrm>
                  <a:off x="6991165" y="260115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12E9E1C3-C086-4953-BB88-11B4469DB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65" y="2601157"/>
                  <a:ext cx="603682" cy="621437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8A9B656-0DF8-4AB4-B934-7B9C58D3A416}"/>
                    </a:ext>
                  </a:extLst>
                </p:cNvPr>
                <p:cNvSpPr/>
                <p:nvPr/>
              </p:nvSpPr>
              <p:spPr>
                <a:xfrm>
                  <a:off x="7594848" y="2601157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8A9B656-0DF8-4AB4-B934-7B9C58D3A4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2601157"/>
                  <a:ext cx="603682" cy="621437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F7BEFF5-54A6-4332-9CBD-5F6EF709C784}"/>
                    </a:ext>
                  </a:extLst>
                </p:cNvPr>
                <p:cNvSpPr/>
                <p:nvPr/>
              </p:nvSpPr>
              <p:spPr>
                <a:xfrm>
                  <a:off x="7594848" y="3222593"/>
                  <a:ext cx="603682" cy="621437"/>
                </a:xfrm>
                <a:prstGeom prst="rect">
                  <a:avLst/>
                </a:prstGeom>
                <a:noFill/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F7BEFF5-54A6-4332-9CBD-5F6EF709C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48" y="3222593"/>
                  <a:ext cx="603682" cy="621437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>
                  <a:solidFill>
                    <a:srgbClr val="FF66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5FFE4-8790-4037-A96E-42CC0AF0EDEA}"/>
                  </a:ext>
                </a:extLst>
              </p:cNvPr>
              <p:cNvSpPr txBox="1"/>
              <p:nvPr/>
            </p:nvSpPr>
            <p:spPr>
              <a:xfrm>
                <a:off x="3888521" y="2405334"/>
                <a:ext cx="233166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F395FFE4-8790-4037-A96E-42CC0AF0E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21" y="2405334"/>
                <a:ext cx="2331664" cy="391646"/>
              </a:xfrm>
              <a:prstGeom prst="rect">
                <a:avLst/>
              </a:prstGeom>
              <a:blipFill>
                <a:blip r:embed="rId4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B534EB0-5823-41B4-8569-4E4D423681FA}"/>
                  </a:ext>
                </a:extLst>
              </p:cNvPr>
              <p:cNvSpPr/>
              <p:nvPr/>
            </p:nvSpPr>
            <p:spPr>
              <a:xfrm>
                <a:off x="9928249" y="490492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B534EB0-5823-41B4-8569-4E4D42368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9" y="490492"/>
                <a:ext cx="603682" cy="62143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8F1EDB8-FB59-46B9-9F29-D329B2565591}"/>
                  </a:ext>
                </a:extLst>
              </p:cNvPr>
              <p:cNvSpPr/>
              <p:nvPr/>
            </p:nvSpPr>
            <p:spPr>
              <a:xfrm>
                <a:off x="9928247" y="1111929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8F1EDB8-FB59-46B9-9F29-D329B2565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47" y="1111929"/>
                <a:ext cx="603682" cy="62143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3096F38-D16C-4B51-BC6F-A8A54FB9453C}"/>
                  </a:ext>
                </a:extLst>
              </p:cNvPr>
              <p:cNvSpPr/>
              <p:nvPr/>
            </p:nvSpPr>
            <p:spPr>
              <a:xfrm>
                <a:off x="9923804" y="1742239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3096F38-D16C-4B51-BC6F-A8A54FB94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1742239"/>
                <a:ext cx="603682" cy="62143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E5D5EDF-674D-49CF-B790-2809A9C0C071}"/>
                  </a:ext>
                </a:extLst>
              </p:cNvPr>
              <p:cNvSpPr/>
              <p:nvPr/>
            </p:nvSpPr>
            <p:spPr>
              <a:xfrm>
                <a:off x="9925281" y="2359241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E5D5EDF-674D-49CF-B790-2809A9C0C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81" y="2359241"/>
                <a:ext cx="603682" cy="62143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6E3396B-EDE0-43CC-B938-B9189A127BC5}"/>
                  </a:ext>
                </a:extLst>
              </p:cNvPr>
              <p:cNvSpPr/>
              <p:nvPr/>
            </p:nvSpPr>
            <p:spPr>
              <a:xfrm>
                <a:off x="9925281" y="2985108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6E3396B-EDE0-43CC-B938-B9189A127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281" y="2985108"/>
                <a:ext cx="603682" cy="621437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73A8B8B-EFAC-40FA-AC6F-1EC18678FBF4}"/>
                  </a:ext>
                </a:extLst>
              </p:cNvPr>
              <p:cNvSpPr/>
              <p:nvPr/>
            </p:nvSpPr>
            <p:spPr>
              <a:xfrm>
                <a:off x="9923804" y="3606553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73A8B8B-EFAC-40FA-AC6F-1EC18678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3606553"/>
                <a:ext cx="603682" cy="621437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6E41784-F72A-411D-A3C6-5BF44986900D}"/>
                  </a:ext>
                </a:extLst>
              </p:cNvPr>
              <p:cNvSpPr/>
              <p:nvPr/>
            </p:nvSpPr>
            <p:spPr>
              <a:xfrm>
                <a:off x="9923804" y="4232420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6E41784-F72A-411D-A3C6-5BF449869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04" y="4232420"/>
                <a:ext cx="603682" cy="62143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C959-8255-451C-B4F3-DDFDC298D17C}"/>
                  </a:ext>
                </a:extLst>
              </p:cNvPr>
              <p:cNvSpPr/>
              <p:nvPr/>
            </p:nvSpPr>
            <p:spPr>
              <a:xfrm>
                <a:off x="9979982" y="5677268"/>
                <a:ext cx="603682" cy="621437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A99C959-8255-451C-B4F3-DDFDC298D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982" y="5677268"/>
                <a:ext cx="603682" cy="621437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rgbClr val="FF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文本框 164">
            <a:extLst>
              <a:ext uri="{FF2B5EF4-FFF2-40B4-BE49-F238E27FC236}">
                <a16:creationId xmlns:a16="http://schemas.microsoft.com/office/drawing/2014/main" id="{B0A16F5C-355D-4856-8503-554ED7B11C9D}"/>
              </a:ext>
            </a:extLst>
          </p:cNvPr>
          <p:cNvSpPr txBox="1"/>
          <p:nvPr/>
        </p:nvSpPr>
        <p:spPr>
          <a:xfrm>
            <a:off x="9979982" y="5249295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3A35AC4F-E2BC-4BD4-93D5-9FB599FDF89C}"/>
              </a:ext>
            </a:extLst>
          </p:cNvPr>
          <p:cNvSpPr/>
          <p:nvPr/>
        </p:nvSpPr>
        <p:spPr>
          <a:xfrm>
            <a:off x="8716439" y="1979720"/>
            <a:ext cx="887767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2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4B6F322F-64DC-4F20-A42F-CE02EA30D958}"/>
              </a:ext>
            </a:extLst>
          </p:cNvPr>
          <p:cNvSpPr/>
          <p:nvPr/>
        </p:nvSpPr>
        <p:spPr>
          <a:xfrm>
            <a:off x="2719725" y="2272867"/>
            <a:ext cx="275208" cy="33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451558-F104-4703-A59E-94FB3D07030A}"/>
              </a:ext>
            </a:extLst>
          </p:cNvPr>
          <p:cNvSpPr txBox="1"/>
          <p:nvPr/>
        </p:nvSpPr>
        <p:spPr>
          <a:xfrm>
            <a:off x="2382426" y="270990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Ra, Dec, Z.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1EBD0C-8D5E-487D-9DB3-792906FE77B6}"/>
              </a:ext>
            </a:extLst>
          </p:cNvPr>
          <p:cNvSpPr/>
          <p:nvPr/>
        </p:nvSpPr>
        <p:spPr>
          <a:xfrm>
            <a:off x="1664563" y="1738914"/>
            <a:ext cx="236146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87B79E1-9D19-436D-A32D-F4660DF576EF}"/>
              </a:ext>
            </a:extLst>
          </p:cNvPr>
          <p:cNvSpPr/>
          <p:nvPr/>
        </p:nvSpPr>
        <p:spPr>
          <a:xfrm>
            <a:off x="1081596" y="1278754"/>
            <a:ext cx="3527394" cy="26629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4BB99D-CFA3-44C8-A608-79B8DD5451E2}"/>
              </a:ext>
            </a:extLst>
          </p:cNvPr>
          <p:cNvSpPr/>
          <p:nvPr/>
        </p:nvSpPr>
        <p:spPr>
          <a:xfrm>
            <a:off x="3391270" y="1589103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0B662C-902E-4952-AF16-CFC6F4FE777D}"/>
              </a:ext>
            </a:extLst>
          </p:cNvPr>
          <p:cNvSpPr/>
          <p:nvPr/>
        </p:nvSpPr>
        <p:spPr>
          <a:xfrm>
            <a:off x="3981634" y="1816408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8CD6BD8-F763-4C47-8454-0076B684D69A}"/>
              </a:ext>
            </a:extLst>
          </p:cNvPr>
          <p:cNvSpPr/>
          <p:nvPr/>
        </p:nvSpPr>
        <p:spPr>
          <a:xfrm>
            <a:off x="3966985" y="3079241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43680D-7326-4FCE-A03F-625B138731EC}"/>
              </a:ext>
            </a:extLst>
          </p:cNvPr>
          <p:cNvSpPr txBox="1"/>
          <p:nvPr/>
        </p:nvSpPr>
        <p:spPr>
          <a:xfrm>
            <a:off x="5249454" y="505381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dirty="0"/>
              <a:t>g1 g2 de h1 h2</a:t>
            </a:r>
            <a:br>
              <a:rPr lang="pt-BR" altLang="zh-CN" dirty="0"/>
            </a:br>
            <a:r>
              <a:rPr lang="pt-BR" altLang="zh-CN" dirty="0"/>
              <a:t>G1, G2, N, U, V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3BEB03-2931-4AEE-B3BB-86372D664D3A}"/>
                  </a:ext>
                </a:extLst>
              </p:cNvPr>
              <p:cNvSpPr txBox="1"/>
              <p:nvPr/>
            </p:nvSpPr>
            <p:spPr>
              <a:xfrm>
                <a:off x="7416013" y="793219"/>
                <a:ext cx="26011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3BEB03-2931-4AEE-B3BB-86372D664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013" y="793219"/>
                <a:ext cx="260115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507C7A-1BE5-4047-9119-D555C974BF92}"/>
                  </a:ext>
                </a:extLst>
              </p:cNvPr>
              <p:cNvSpPr txBox="1"/>
              <p:nvPr/>
            </p:nvSpPr>
            <p:spPr>
              <a:xfrm>
                <a:off x="5018634" y="4085948"/>
                <a:ext cx="461639" cy="37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507C7A-1BE5-4047-9119-D555C974B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4" y="4085948"/>
                <a:ext cx="461639" cy="372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BDC3E6-9773-4006-948D-335DD3D73F33}"/>
                  </a:ext>
                </a:extLst>
              </p:cNvPr>
              <p:cNvSpPr txBox="1"/>
              <p:nvPr/>
            </p:nvSpPr>
            <p:spPr>
              <a:xfrm>
                <a:off x="5249453" y="1615212"/>
                <a:ext cx="4199138" cy="318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BDC3E6-9773-4006-948D-335DD3D7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53" y="1615212"/>
                <a:ext cx="4199138" cy="318998"/>
              </a:xfrm>
              <a:prstGeom prst="rect">
                <a:avLst/>
              </a:prstGeom>
              <a:blipFill>
                <a:blip r:embed="rId4"/>
                <a:stretch>
                  <a:fillRect t="-13462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6739DF6-F682-43A6-A4E3-9ABA56EE370B}"/>
              </a:ext>
            </a:extLst>
          </p:cNvPr>
          <p:cNvSpPr txBox="1"/>
          <p:nvPr/>
        </p:nvSpPr>
        <p:spPr>
          <a:xfrm>
            <a:off x="9745301" y="173891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N_s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9D05BD-BC97-4FBA-BFA4-090FF9BEADCA}"/>
                  </a:ext>
                </a:extLst>
              </p:cNvPr>
              <p:cNvSpPr txBox="1"/>
              <p:nvPr/>
            </p:nvSpPr>
            <p:spPr>
              <a:xfrm>
                <a:off x="7374033" y="2878528"/>
                <a:ext cx="3140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59D05BD-BC97-4FBA-BFA4-090FF9BEA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033" y="2878528"/>
                <a:ext cx="314060" cy="276999"/>
              </a:xfrm>
              <a:prstGeom prst="rect">
                <a:avLst/>
              </a:prstGeom>
              <a:blipFill>
                <a:blip r:embed="rId5"/>
                <a:stretch>
                  <a:fillRect l="-17647" t="-4348" r="-3922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BB866F-FCB4-4F6D-A07E-09094751C4E3}"/>
              </a:ext>
            </a:extLst>
          </p:cNvPr>
          <p:cNvCxnSpPr/>
          <p:nvPr/>
        </p:nvCxnSpPr>
        <p:spPr>
          <a:xfrm>
            <a:off x="6358184" y="4458810"/>
            <a:ext cx="2865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20E6224-EE74-4CC3-AF56-89DCFB90F65E}"/>
              </a:ext>
            </a:extLst>
          </p:cNvPr>
          <p:cNvCxnSpPr/>
          <p:nvPr/>
        </p:nvCxnSpPr>
        <p:spPr>
          <a:xfrm flipV="1">
            <a:off x="7661429" y="3015646"/>
            <a:ext cx="0" cy="224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B949CF31-6B55-40F8-8960-A2B0976AC8C5}"/>
              </a:ext>
            </a:extLst>
          </p:cNvPr>
          <p:cNvSpPr/>
          <p:nvPr/>
        </p:nvSpPr>
        <p:spPr>
          <a:xfrm>
            <a:off x="6906827" y="3018408"/>
            <a:ext cx="1562533" cy="1239579"/>
          </a:xfrm>
          <a:custGeom>
            <a:avLst/>
            <a:gdLst>
              <a:gd name="connsiteX0" fmla="*/ 0 w 1562533"/>
              <a:gd name="connsiteY0" fmla="*/ 550415 h 1239579"/>
              <a:gd name="connsiteX1" fmla="*/ 26633 w 1562533"/>
              <a:gd name="connsiteY1" fmla="*/ 594804 h 1239579"/>
              <a:gd name="connsiteX2" fmla="*/ 44389 w 1562533"/>
              <a:gd name="connsiteY2" fmla="*/ 612559 h 1239579"/>
              <a:gd name="connsiteX3" fmla="*/ 62144 w 1562533"/>
              <a:gd name="connsiteY3" fmla="*/ 665825 h 1239579"/>
              <a:gd name="connsiteX4" fmla="*/ 71022 w 1562533"/>
              <a:gd name="connsiteY4" fmla="*/ 692458 h 1239579"/>
              <a:gd name="connsiteX5" fmla="*/ 88777 w 1562533"/>
              <a:gd name="connsiteY5" fmla="*/ 719091 h 1239579"/>
              <a:gd name="connsiteX6" fmla="*/ 97655 w 1562533"/>
              <a:gd name="connsiteY6" fmla="*/ 763479 h 1239579"/>
              <a:gd name="connsiteX7" fmla="*/ 124288 w 1562533"/>
              <a:gd name="connsiteY7" fmla="*/ 843378 h 1239579"/>
              <a:gd name="connsiteX8" fmla="*/ 133165 w 1562533"/>
              <a:gd name="connsiteY8" fmla="*/ 870011 h 1239579"/>
              <a:gd name="connsiteX9" fmla="*/ 142043 w 1562533"/>
              <a:gd name="connsiteY9" fmla="*/ 905522 h 1239579"/>
              <a:gd name="connsiteX10" fmla="*/ 159798 w 1562533"/>
              <a:gd name="connsiteY10" fmla="*/ 932155 h 1239579"/>
              <a:gd name="connsiteX11" fmla="*/ 186431 w 1562533"/>
              <a:gd name="connsiteY11" fmla="*/ 1020932 h 1239579"/>
              <a:gd name="connsiteX12" fmla="*/ 213064 w 1562533"/>
              <a:gd name="connsiteY12" fmla="*/ 1074198 h 1239579"/>
              <a:gd name="connsiteX13" fmla="*/ 230820 w 1562533"/>
              <a:gd name="connsiteY13" fmla="*/ 1127464 h 1239579"/>
              <a:gd name="connsiteX14" fmla="*/ 257453 w 1562533"/>
              <a:gd name="connsiteY14" fmla="*/ 1145219 h 1239579"/>
              <a:gd name="connsiteX15" fmla="*/ 275208 w 1562533"/>
              <a:gd name="connsiteY15" fmla="*/ 1162975 h 1239579"/>
              <a:gd name="connsiteX16" fmla="*/ 372862 w 1562533"/>
              <a:gd name="connsiteY16" fmla="*/ 1180730 h 1239579"/>
              <a:gd name="connsiteX17" fmla="*/ 426128 w 1562533"/>
              <a:gd name="connsiteY17" fmla="*/ 1198485 h 1239579"/>
              <a:gd name="connsiteX18" fmla="*/ 452761 w 1562533"/>
              <a:gd name="connsiteY18" fmla="*/ 1207363 h 1239579"/>
              <a:gd name="connsiteX19" fmla="*/ 621437 w 1562533"/>
              <a:gd name="connsiteY19" fmla="*/ 1225118 h 1239579"/>
              <a:gd name="connsiteX20" fmla="*/ 781235 w 1562533"/>
              <a:gd name="connsiteY20" fmla="*/ 1225118 h 1239579"/>
              <a:gd name="connsiteX21" fmla="*/ 834501 w 1562533"/>
              <a:gd name="connsiteY21" fmla="*/ 1207363 h 1239579"/>
              <a:gd name="connsiteX22" fmla="*/ 887767 w 1562533"/>
              <a:gd name="connsiteY22" fmla="*/ 1180730 h 1239579"/>
              <a:gd name="connsiteX23" fmla="*/ 905523 w 1562533"/>
              <a:gd name="connsiteY23" fmla="*/ 1162975 h 1239579"/>
              <a:gd name="connsiteX24" fmla="*/ 932156 w 1562533"/>
              <a:gd name="connsiteY24" fmla="*/ 1154097 h 1239579"/>
              <a:gd name="connsiteX25" fmla="*/ 949911 w 1562533"/>
              <a:gd name="connsiteY25" fmla="*/ 1127464 h 1239579"/>
              <a:gd name="connsiteX26" fmla="*/ 994299 w 1562533"/>
              <a:gd name="connsiteY26" fmla="*/ 1100831 h 1239579"/>
              <a:gd name="connsiteX27" fmla="*/ 1012055 w 1562533"/>
              <a:gd name="connsiteY27" fmla="*/ 1083075 h 1239579"/>
              <a:gd name="connsiteX28" fmla="*/ 1038688 w 1562533"/>
              <a:gd name="connsiteY28" fmla="*/ 1003176 h 1239579"/>
              <a:gd name="connsiteX29" fmla="*/ 1047565 w 1562533"/>
              <a:gd name="connsiteY29" fmla="*/ 976543 h 1239579"/>
              <a:gd name="connsiteX30" fmla="*/ 1083076 w 1562533"/>
              <a:gd name="connsiteY30" fmla="*/ 905522 h 1239579"/>
              <a:gd name="connsiteX31" fmla="*/ 1091954 w 1562533"/>
              <a:gd name="connsiteY31" fmla="*/ 878889 h 1239579"/>
              <a:gd name="connsiteX32" fmla="*/ 1109709 w 1562533"/>
              <a:gd name="connsiteY32" fmla="*/ 852256 h 1239579"/>
              <a:gd name="connsiteX33" fmla="*/ 1127464 w 1562533"/>
              <a:gd name="connsiteY33" fmla="*/ 790112 h 1239579"/>
              <a:gd name="connsiteX34" fmla="*/ 1145220 w 1562533"/>
              <a:gd name="connsiteY34" fmla="*/ 745724 h 1239579"/>
              <a:gd name="connsiteX35" fmla="*/ 1154097 w 1562533"/>
              <a:gd name="connsiteY35" fmla="*/ 719091 h 1239579"/>
              <a:gd name="connsiteX36" fmla="*/ 1171853 w 1562533"/>
              <a:gd name="connsiteY36" fmla="*/ 674703 h 1239579"/>
              <a:gd name="connsiteX37" fmla="*/ 1180730 w 1562533"/>
              <a:gd name="connsiteY37" fmla="*/ 630314 h 1239579"/>
              <a:gd name="connsiteX38" fmla="*/ 1198486 w 1562533"/>
              <a:gd name="connsiteY38" fmla="*/ 603681 h 1239579"/>
              <a:gd name="connsiteX39" fmla="*/ 1233996 w 1562533"/>
              <a:gd name="connsiteY39" fmla="*/ 541538 h 1239579"/>
              <a:gd name="connsiteX40" fmla="*/ 1242874 w 1562533"/>
              <a:gd name="connsiteY40" fmla="*/ 514905 h 1239579"/>
              <a:gd name="connsiteX41" fmla="*/ 1278385 w 1562533"/>
              <a:gd name="connsiteY41" fmla="*/ 452761 h 1239579"/>
              <a:gd name="connsiteX42" fmla="*/ 1287262 w 1562533"/>
              <a:gd name="connsiteY42" fmla="*/ 426128 h 1239579"/>
              <a:gd name="connsiteX43" fmla="*/ 1305018 w 1562533"/>
              <a:gd name="connsiteY43" fmla="*/ 408373 h 1239579"/>
              <a:gd name="connsiteX44" fmla="*/ 1322773 w 1562533"/>
              <a:gd name="connsiteY44" fmla="*/ 381740 h 1239579"/>
              <a:gd name="connsiteX45" fmla="*/ 1340528 w 1562533"/>
              <a:gd name="connsiteY45" fmla="*/ 363984 h 1239579"/>
              <a:gd name="connsiteX46" fmla="*/ 1376039 w 1562533"/>
              <a:gd name="connsiteY46" fmla="*/ 301841 h 1239579"/>
              <a:gd name="connsiteX47" fmla="*/ 1393794 w 1562533"/>
              <a:gd name="connsiteY47" fmla="*/ 284085 h 1239579"/>
              <a:gd name="connsiteX48" fmla="*/ 1411550 w 1562533"/>
              <a:gd name="connsiteY48" fmla="*/ 257452 h 1239579"/>
              <a:gd name="connsiteX49" fmla="*/ 1447060 w 1562533"/>
              <a:gd name="connsiteY49" fmla="*/ 204186 h 1239579"/>
              <a:gd name="connsiteX50" fmla="*/ 1500326 w 1562533"/>
              <a:gd name="connsiteY50" fmla="*/ 97654 h 1239579"/>
              <a:gd name="connsiteX51" fmla="*/ 1535837 w 1562533"/>
              <a:gd name="connsiteY51" fmla="*/ 53266 h 1239579"/>
              <a:gd name="connsiteX52" fmla="*/ 1544715 w 1562533"/>
              <a:gd name="connsiteY52" fmla="*/ 26633 h 1239579"/>
              <a:gd name="connsiteX53" fmla="*/ 1562470 w 1562533"/>
              <a:gd name="connsiteY53" fmla="*/ 0 h 123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562533" h="1239579">
                <a:moveTo>
                  <a:pt x="0" y="550415"/>
                </a:moveTo>
                <a:cubicBezTo>
                  <a:pt x="8878" y="565211"/>
                  <a:pt x="16604" y="580763"/>
                  <a:pt x="26633" y="594804"/>
                </a:cubicBezTo>
                <a:cubicBezTo>
                  <a:pt x="31498" y="601615"/>
                  <a:pt x="40646" y="605073"/>
                  <a:pt x="44389" y="612559"/>
                </a:cubicBezTo>
                <a:cubicBezTo>
                  <a:pt x="52759" y="629299"/>
                  <a:pt x="56226" y="648070"/>
                  <a:pt x="62144" y="665825"/>
                </a:cubicBezTo>
                <a:cubicBezTo>
                  <a:pt x="65103" y="674703"/>
                  <a:pt x="65831" y="684672"/>
                  <a:pt x="71022" y="692458"/>
                </a:cubicBezTo>
                <a:lnTo>
                  <a:pt x="88777" y="719091"/>
                </a:lnTo>
                <a:cubicBezTo>
                  <a:pt x="91736" y="733887"/>
                  <a:pt x="93685" y="748922"/>
                  <a:pt x="97655" y="763479"/>
                </a:cubicBezTo>
                <a:cubicBezTo>
                  <a:pt x="97663" y="763507"/>
                  <a:pt x="119845" y="830048"/>
                  <a:pt x="124288" y="843378"/>
                </a:cubicBezTo>
                <a:cubicBezTo>
                  <a:pt x="127247" y="852256"/>
                  <a:pt x="130895" y="860933"/>
                  <a:pt x="133165" y="870011"/>
                </a:cubicBezTo>
                <a:cubicBezTo>
                  <a:pt x="136124" y="881848"/>
                  <a:pt x="137237" y="894307"/>
                  <a:pt x="142043" y="905522"/>
                </a:cubicBezTo>
                <a:cubicBezTo>
                  <a:pt x="146246" y="915329"/>
                  <a:pt x="155465" y="922405"/>
                  <a:pt x="159798" y="932155"/>
                </a:cubicBezTo>
                <a:cubicBezTo>
                  <a:pt x="176682" y="970143"/>
                  <a:pt x="176099" y="984770"/>
                  <a:pt x="186431" y="1020932"/>
                </a:cubicBezTo>
                <a:cubicBezTo>
                  <a:pt x="205854" y="1088914"/>
                  <a:pt x="181942" y="1004175"/>
                  <a:pt x="213064" y="1074198"/>
                </a:cubicBezTo>
                <a:cubicBezTo>
                  <a:pt x="220665" y="1091301"/>
                  <a:pt x="215247" y="1117082"/>
                  <a:pt x="230820" y="1127464"/>
                </a:cubicBezTo>
                <a:cubicBezTo>
                  <a:pt x="239698" y="1133382"/>
                  <a:pt x="249122" y="1138554"/>
                  <a:pt x="257453" y="1145219"/>
                </a:cubicBezTo>
                <a:cubicBezTo>
                  <a:pt x="263989" y="1150448"/>
                  <a:pt x="267722" y="1159232"/>
                  <a:pt x="275208" y="1162975"/>
                </a:cubicBezTo>
                <a:cubicBezTo>
                  <a:pt x="291947" y="1171345"/>
                  <a:pt x="365647" y="1179699"/>
                  <a:pt x="372862" y="1180730"/>
                </a:cubicBezTo>
                <a:lnTo>
                  <a:pt x="426128" y="1198485"/>
                </a:lnTo>
                <a:cubicBezTo>
                  <a:pt x="435006" y="1201444"/>
                  <a:pt x="443530" y="1205825"/>
                  <a:pt x="452761" y="1207363"/>
                </a:cubicBezTo>
                <a:cubicBezTo>
                  <a:pt x="544086" y="1222584"/>
                  <a:pt x="488080" y="1214861"/>
                  <a:pt x="621437" y="1225118"/>
                </a:cubicBezTo>
                <a:cubicBezTo>
                  <a:pt x="685478" y="1246466"/>
                  <a:pt x="661532" y="1242218"/>
                  <a:pt x="781235" y="1225118"/>
                </a:cubicBezTo>
                <a:cubicBezTo>
                  <a:pt x="799763" y="1222471"/>
                  <a:pt x="818928" y="1217744"/>
                  <a:pt x="834501" y="1207363"/>
                </a:cubicBezTo>
                <a:cubicBezTo>
                  <a:pt x="868920" y="1184417"/>
                  <a:pt x="851012" y="1192982"/>
                  <a:pt x="887767" y="1180730"/>
                </a:cubicBezTo>
                <a:cubicBezTo>
                  <a:pt x="893686" y="1174812"/>
                  <a:pt x="898346" y="1167281"/>
                  <a:pt x="905523" y="1162975"/>
                </a:cubicBezTo>
                <a:cubicBezTo>
                  <a:pt x="913547" y="1158160"/>
                  <a:pt x="924849" y="1159943"/>
                  <a:pt x="932156" y="1154097"/>
                </a:cubicBezTo>
                <a:cubicBezTo>
                  <a:pt x="940487" y="1147432"/>
                  <a:pt x="941810" y="1134408"/>
                  <a:pt x="949911" y="1127464"/>
                </a:cubicBezTo>
                <a:cubicBezTo>
                  <a:pt x="963012" y="1116235"/>
                  <a:pt x="980258" y="1110860"/>
                  <a:pt x="994299" y="1100831"/>
                </a:cubicBezTo>
                <a:cubicBezTo>
                  <a:pt x="1001110" y="1095966"/>
                  <a:pt x="1006136" y="1088994"/>
                  <a:pt x="1012055" y="1083075"/>
                </a:cubicBezTo>
                <a:lnTo>
                  <a:pt x="1038688" y="1003176"/>
                </a:lnTo>
                <a:cubicBezTo>
                  <a:pt x="1041647" y="994298"/>
                  <a:pt x="1043380" y="984913"/>
                  <a:pt x="1047565" y="976543"/>
                </a:cubicBezTo>
                <a:cubicBezTo>
                  <a:pt x="1059402" y="952869"/>
                  <a:pt x="1074706" y="930632"/>
                  <a:pt x="1083076" y="905522"/>
                </a:cubicBezTo>
                <a:cubicBezTo>
                  <a:pt x="1086035" y="896644"/>
                  <a:pt x="1087769" y="887259"/>
                  <a:pt x="1091954" y="878889"/>
                </a:cubicBezTo>
                <a:cubicBezTo>
                  <a:pt x="1096726" y="869346"/>
                  <a:pt x="1104937" y="861799"/>
                  <a:pt x="1109709" y="852256"/>
                </a:cubicBezTo>
                <a:cubicBezTo>
                  <a:pt x="1118262" y="835149"/>
                  <a:pt x="1121772" y="807188"/>
                  <a:pt x="1127464" y="790112"/>
                </a:cubicBezTo>
                <a:cubicBezTo>
                  <a:pt x="1132503" y="774994"/>
                  <a:pt x="1139625" y="760645"/>
                  <a:pt x="1145220" y="745724"/>
                </a:cubicBezTo>
                <a:cubicBezTo>
                  <a:pt x="1148506" y="736962"/>
                  <a:pt x="1150811" y="727853"/>
                  <a:pt x="1154097" y="719091"/>
                </a:cubicBezTo>
                <a:cubicBezTo>
                  <a:pt x="1159692" y="704170"/>
                  <a:pt x="1165934" y="689499"/>
                  <a:pt x="1171853" y="674703"/>
                </a:cubicBezTo>
                <a:cubicBezTo>
                  <a:pt x="1174812" y="659907"/>
                  <a:pt x="1175432" y="644443"/>
                  <a:pt x="1180730" y="630314"/>
                </a:cubicBezTo>
                <a:cubicBezTo>
                  <a:pt x="1184476" y="620324"/>
                  <a:pt x="1193714" y="613224"/>
                  <a:pt x="1198486" y="603681"/>
                </a:cubicBezTo>
                <a:cubicBezTo>
                  <a:pt x="1232379" y="535896"/>
                  <a:pt x="1169593" y="627408"/>
                  <a:pt x="1233996" y="541538"/>
                </a:cubicBezTo>
                <a:cubicBezTo>
                  <a:pt x="1236955" y="532660"/>
                  <a:pt x="1238689" y="523275"/>
                  <a:pt x="1242874" y="514905"/>
                </a:cubicBezTo>
                <a:cubicBezTo>
                  <a:pt x="1287445" y="425763"/>
                  <a:pt x="1231701" y="561692"/>
                  <a:pt x="1278385" y="452761"/>
                </a:cubicBezTo>
                <a:cubicBezTo>
                  <a:pt x="1282071" y="444160"/>
                  <a:pt x="1282447" y="434152"/>
                  <a:pt x="1287262" y="426128"/>
                </a:cubicBezTo>
                <a:cubicBezTo>
                  <a:pt x="1291568" y="418951"/>
                  <a:pt x="1299789" y="414909"/>
                  <a:pt x="1305018" y="408373"/>
                </a:cubicBezTo>
                <a:cubicBezTo>
                  <a:pt x="1311683" y="400042"/>
                  <a:pt x="1316108" y="390072"/>
                  <a:pt x="1322773" y="381740"/>
                </a:cubicBezTo>
                <a:cubicBezTo>
                  <a:pt x="1328002" y="375204"/>
                  <a:pt x="1335885" y="370948"/>
                  <a:pt x="1340528" y="363984"/>
                </a:cubicBezTo>
                <a:cubicBezTo>
                  <a:pt x="1353762" y="344133"/>
                  <a:pt x="1362805" y="321692"/>
                  <a:pt x="1376039" y="301841"/>
                </a:cubicBezTo>
                <a:cubicBezTo>
                  <a:pt x="1380682" y="294877"/>
                  <a:pt x="1388565" y="290621"/>
                  <a:pt x="1393794" y="284085"/>
                </a:cubicBezTo>
                <a:cubicBezTo>
                  <a:pt x="1400459" y="275753"/>
                  <a:pt x="1406256" y="266716"/>
                  <a:pt x="1411550" y="257452"/>
                </a:cubicBezTo>
                <a:cubicBezTo>
                  <a:pt x="1440216" y="207287"/>
                  <a:pt x="1415414" y="235834"/>
                  <a:pt x="1447060" y="204186"/>
                </a:cubicBezTo>
                <a:cubicBezTo>
                  <a:pt x="1461500" y="160868"/>
                  <a:pt x="1465910" y="132068"/>
                  <a:pt x="1500326" y="97654"/>
                </a:cubicBezTo>
                <a:cubicBezTo>
                  <a:pt x="1516842" y="81138"/>
                  <a:pt x="1524637" y="75666"/>
                  <a:pt x="1535837" y="53266"/>
                </a:cubicBezTo>
                <a:cubicBezTo>
                  <a:pt x="1540022" y="44896"/>
                  <a:pt x="1539900" y="34657"/>
                  <a:pt x="1544715" y="26633"/>
                </a:cubicBezTo>
                <a:cubicBezTo>
                  <a:pt x="1564562" y="-6446"/>
                  <a:pt x="1562470" y="21924"/>
                  <a:pt x="156247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A3D6664-4A2F-4779-A193-261262492E8D}"/>
                  </a:ext>
                </a:extLst>
              </p:cNvPr>
              <p:cNvSpPr txBox="1"/>
              <p:nvPr/>
            </p:nvSpPr>
            <p:spPr>
              <a:xfrm>
                <a:off x="7802394" y="4561370"/>
                <a:ext cx="2527917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A3D6664-4A2F-4779-A193-26126249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394" y="4561370"/>
                <a:ext cx="2527917" cy="376770"/>
              </a:xfrm>
              <a:prstGeom prst="rect">
                <a:avLst/>
              </a:prstGeom>
              <a:blipFill>
                <a:blip r:embed="rId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614544-A93C-47F3-8FBB-46DA2F2F2DB9}"/>
              </a:ext>
            </a:extLst>
          </p:cNvPr>
          <p:cNvCxnSpPr>
            <a:stCxn id="28" idx="19"/>
          </p:cNvCxnSpPr>
          <p:nvPr/>
        </p:nvCxnSpPr>
        <p:spPr>
          <a:xfrm>
            <a:off x="7528264" y="4243526"/>
            <a:ext cx="2799" cy="317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1CCFDBE-8F1F-45A8-8C5E-D1C594D32FEA}"/>
              </a:ext>
            </a:extLst>
          </p:cNvPr>
          <p:cNvSpPr/>
          <p:nvPr/>
        </p:nvSpPr>
        <p:spPr>
          <a:xfrm>
            <a:off x="1105920" y="1237041"/>
            <a:ext cx="713352" cy="56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0536E48-AA49-4BF7-AFC7-5CD7DF74007B}"/>
              </a:ext>
            </a:extLst>
          </p:cNvPr>
          <p:cNvSpPr/>
          <p:nvPr/>
        </p:nvSpPr>
        <p:spPr>
          <a:xfrm>
            <a:off x="1418207" y="1278754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6ED60DD-1B35-45BB-A00B-DE21BCFE1627}"/>
              </a:ext>
            </a:extLst>
          </p:cNvPr>
          <p:cNvSpPr/>
          <p:nvPr/>
        </p:nvSpPr>
        <p:spPr>
          <a:xfrm>
            <a:off x="1244353" y="1575416"/>
            <a:ext cx="88777" cy="149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50462FF-0651-4A3C-90C7-F9789067CE87}"/>
                  </a:ext>
                </a:extLst>
              </p:cNvPr>
              <p:cNvSpPr txBox="1"/>
              <p:nvPr/>
            </p:nvSpPr>
            <p:spPr>
              <a:xfrm>
                <a:off x="1411701" y="1400284"/>
                <a:ext cx="278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50462FF-0651-4A3C-90C7-F9789067C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01" y="1400284"/>
                <a:ext cx="278666" cy="276999"/>
              </a:xfrm>
              <a:prstGeom prst="rect">
                <a:avLst/>
              </a:prstGeom>
              <a:blipFill>
                <a:blip r:embed="rId7"/>
                <a:stretch>
                  <a:fillRect l="-20000" r="-666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AA82C6A-4869-4884-9087-575A56E996CA}"/>
                  </a:ext>
                </a:extLst>
              </p:cNvPr>
              <p:cNvSpPr txBox="1"/>
              <p:nvPr/>
            </p:nvSpPr>
            <p:spPr>
              <a:xfrm>
                <a:off x="247390" y="4452136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AA82C6A-4869-4884-9087-575A56E99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0" y="4452136"/>
                <a:ext cx="6094520" cy="369332"/>
              </a:xfrm>
              <a:prstGeom prst="rect">
                <a:avLst/>
              </a:prstGeom>
              <a:blipFill>
                <a:blip r:embed="rId8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89FF3BE-C5BD-4280-B6B3-6259F424B968}"/>
                  </a:ext>
                </a:extLst>
              </p:cNvPr>
              <p:cNvSpPr txBox="1"/>
              <p:nvPr/>
            </p:nvSpPr>
            <p:spPr>
              <a:xfrm>
                <a:off x="5167633" y="2165046"/>
                <a:ext cx="4199138" cy="318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89FF3BE-C5BD-4280-B6B3-6259F424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33" y="2165046"/>
                <a:ext cx="4199138" cy="318998"/>
              </a:xfrm>
              <a:prstGeom prst="rect">
                <a:avLst/>
              </a:prstGeom>
              <a:blipFill>
                <a:blip r:embed="rId9"/>
                <a:stretch>
                  <a:fillRect t="-11538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图片 43">
            <a:extLst>
              <a:ext uri="{FF2B5EF4-FFF2-40B4-BE49-F238E27FC236}">
                <a16:creationId xmlns:a16="http://schemas.microsoft.com/office/drawing/2014/main" id="{19B2D4FB-3D9E-4CA6-B6C9-38C4B6910D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9042" y="4085948"/>
            <a:ext cx="3623396" cy="2152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BC72E50-FB46-4C8E-ABF8-EC73614E095F}"/>
                  </a:ext>
                </a:extLst>
              </p:cNvPr>
              <p:cNvSpPr txBox="1"/>
              <p:nvPr/>
            </p:nvSpPr>
            <p:spPr>
              <a:xfrm>
                <a:off x="3012397" y="5771277"/>
                <a:ext cx="2980881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&gt;, 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𝑐𝑟𝑖𝑡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BC72E50-FB46-4C8E-ABF8-EC73614E0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397" y="5771277"/>
                <a:ext cx="2980881" cy="318998"/>
              </a:xfrm>
              <a:prstGeom prst="rect">
                <a:avLst/>
              </a:prstGeom>
              <a:blipFill>
                <a:blip r:embed="rId11"/>
                <a:stretch>
                  <a:fillRect l="-1022" r="-818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16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514</Words>
  <Application>Microsoft Office PowerPoint</Application>
  <PresentationFormat>宽屏</PresentationFormat>
  <Paragraphs>163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hekun</dc:creator>
  <cp:lastModifiedBy>Lee hekun</cp:lastModifiedBy>
  <cp:revision>40</cp:revision>
  <dcterms:created xsi:type="dcterms:W3CDTF">2020-09-11T07:04:49Z</dcterms:created>
  <dcterms:modified xsi:type="dcterms:W3CDTF">2020-09-18T02:32:48Z</dcterms:modified>
</cp:coreProperties>
</file>