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60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C6AF-F5B5-4999-9BC0-BA77A72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973DA-8967-450C-9164-16724D41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D88BC-F8F6-463F-87CD-74D57E6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894FB-E29C-49BC-985B-D667AD3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936F8-067A-4C8D-8876-CDAE8B57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0BB4-5148-47F4-9BEA-07A3683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E71F5-E8E5-46D1-AFA6-756F24A1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4EE4-9B61-4BCB-B20E-CAED1579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BF8A8-1C6E-460E-8B01-1171834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CC2C-18F2-44BE-B12D-F33D14C9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6D5B2-DEB4-48E5-A6F4-7E739668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C57D9-7B8D-48BF-ABAE-2439ACA9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CD8F-A948-4180-A980-192CA96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373E-3A8C-46A5-B470-7E2208A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E3791-93DB-4310-BB93-514DB59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4DD1-5420-4ECA-845A-F43CBFE0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50EF-53DB-4BEE-86D6-4685175A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12ED2-0B75-442D-AB22-6EC2335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7039-3127-4A52-95EF-AB211FC3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9CE3B-469A-4E8C-9E92-5D40923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C1D3-4523-4E80-9C95-8DAD4A33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C20C2-BA15-4555-A854-AC013ACC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57A8-4B95-4367-8189-4B482D54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380E7-8471-4C91-94CC-A9025E7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072C1-5ECF-4AB4-BE8E-5774D42E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F9D9-560E-4669-853F-1E303E3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933D-5BF0-44E2-98F9-F0EFC32AD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40E07-C3E2-433F-BBF8-87401D3C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55A02-DA8C-462A-8070-141872D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A4DC-734C-4C73-AA10-691E8D9F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BBD07-081D-44D4-8763-AEED62C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4080-E0DA-4DE9-9F53-0721213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52D18-A4D6-4096-A22E-EB8FFE8D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90AC5-5A2E-4F07-B36F-F04558CC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2BCCD-D488-4EBA-9E45-AA642276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AC191-C3F3-4A33-8BB5-3466F5C3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66812-7BA9-409C-A7A5-0AF5360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F5339-65ED-48A1-9A95-C763C92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3A3D2-9776-4915-AB36-4EBE8A97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A295-B499-4B4B-9209-838A713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A578D-BFFE-40BF-A721-7E8B9B50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CA035-E9EC-4198-857B-6FC0D60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6594F-1330-45CA-BABD-DC526B4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C992B-B909-49FD-8EAB-8C2391C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B982E-272F-4B39-8F6D-B71D651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9794F-B0F1-47D1-B5DD-94E068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0163-CA1C-4869-9A26-6376D68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AC90-92AA-4883-89A5-6B26BA56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C73D0-ACF4-40A6-912D-E52106A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9245-290E-4AE3-928C-7476599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6334-D574-4168-A94E-A53EB8F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C6CD3-CA8C-4745-B7AB-091D3DD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48B3-DC7A-4446-AA82-FF7373A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C0D89-B71C-4040-A9CC-A65813DB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814AB-4446-48DA-B70E-E0DA6B2C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6F088-BF44-45E0-9699-1F296FF7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6CC47-2FEB-4F0A-8508-02D533E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95CD2-5161-429A-9417-256CC24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95CBF-FE8E-4542-86EB-31592E1F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4AC79-0A6B-4C62-A183-1B70D0E8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116F4-C783-4D06-8384-7FE0E086F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E2135-DB9F-431D-B3BC-6546778B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13AFF-9B15-4EBD-839C-CED7E98B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8106E73-F762-499B-8BA4-7E1A0B3E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9" y="0"/>
            <a:ext cx="922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5E5A6EC-1419-47BF-8676-AA5E71BB7172}"/>
              </a:ext>
            </a:extLst>
          </p:cNvPr>
          <p:cNvSpPr/>
          <p:nvPr/>
        </p:nvSpPr>
        <p:spPr>
          <a:xfrm>
            <a:off x="7779801" y="767228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0CCF60-24A9-4FB5-98BE-CEA6C16E1204}"/>
              </a:ext>
            </a:extLst>
          </p:cNvPr>
          <p:cNvSpPr/>
          <p:nvPr/>
        </p:nvSpPr>
        <p:spPr>
          <a:xfrm>
            <a:off x="7930723" y="868582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4E119-52EC-44F6-A17F-69BF7AEAAC85}"/>
              </a:ext>
            </a:extLst>
          </p:cNvPr>
          <p:cNvSpPr/>
          <p:nvPr/>
        </p:nvSpPr>
        <p:spPr>
          <a:xfrm>
            <a:off x="8161541" y="1063891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9353A9-3429-44AB-A10B-07E991D4AB64}"/>
              </a:ext>
            </a:extLst>
          </p:cNvPr>
          <p:cNvSpPr txBox="1"/>
          <p:nvPr/>
        </p:nvSpPr>
        <p:spPr>
          <a:xfrm>
            <a:off x="3830854" y="23901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Fields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B975BEF-EBB8-41D6-99B3-575FA3E31A36}"/>
              </a:ext>
            </a:extLst>
          </p:cNvPr>
          <p:cNvGrpSpPr/>
          <p:nvPr/>
        </p:nvGrpSpPr>
        <p:grpSpPr>
          <a:xfrm>
            <a:off x="2621880" y="767229"/>
            <a:ext cx="3195959" cy="1247315"/>
            <a:chOff x="1686759" y="1185167"/>
            <a:chExt cx="5859264" cy="197084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AE91A86-10BA-495C-8371-7B1E5F6452D3}"/>
                </a:ext>
              </a:extLst>
            </p:cNvPr>
            <p:cNvSpPr/>
            <p:nvPr/>
          </p:nvSpPr>
          <p:spPr>
            <a:xfrm>
              <a:off x="1686759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71392AF-113B-45EC-9B78-DF4F56BACAFB}"/>
                </a:ext>
              </a:extLst>
            </p:cNvPr>
            <p:cNvSpPr/>
            <p:nvPr/>
          </p:nvSpPr>
          <p:spPr>
            <a:xfrm>
              <a:off x="2663303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EE764C-7C6A-4910-9A44-AAD1F4EA05B3}"/>
                </a:ext>
              </a:extLst>
            </p:cNvPr>
            <p:cNvSpPr/>
            <p:nvPr/>
          </p:nvSpPr>
          <p:spPr>
            <a:xfrm>
              <a:off x="3639847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FFA94F-0071-487F-8A59-C6C422D9C928}"/>
                </a:ext>
              </a:extLst>
            </p:cNvPr>
            <p:cNvSpPr/>
            <p:nvPr/>
          </p:nvSpPr>
          <p:spPr>
            <a:xfrm>
              <a:off x="1686759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A5178D-2817-48B2-860D-476BFB051281}"/>
                </a:ext>
              </a:extLst>
            </p:cNvPr>
            <p:cNvSpPr/>
            <p:nvPr/>
          </p:nvSpPr>
          <p:spPr>
            <a:xfrm>
              <a:off x="2663303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C1EC4D-3293-494E-9A8A-A805AA7D2CB6}"/>
                </a:ext>
              </a:extLst>
            </p:cNvPr>
            <p:cNvSpPr/>
            <p:nvPr/>
          </p:nvSpPr>
          <p:spPr>
            <a:xfrm>
              <a:off x="3639847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D39DBC-B81A-4E9E-9C79-907B24ACAF7E}"/>
                </a:ext>
              </a:extLst>
            </p:cNvPr>
            <p:cNvSpPr/>
            <p:nvPr/>
          </p:nvSpPr>
          <p:spPr>
            <a:xfrm>
              <a:off x="4616391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21D48B-A7F9-40C2-BA7B-C96C22D5B8F5}"/>
                </a:ext>
              </a:extLst>
            </p:cNvPr>
            <p:cNvSpPr/>
            <p:nvPr/>
          </p:nvSpPr>
          <p:spPr>
            <a:xfrm>
              <a:off x="5592935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29999B-BEC7-4056-8CC3-BDAED44B26DE}"/>
                </a:ext>
              </a:extLst>
            </p:cNvPr>
            <p:cNvSpPr/>
            <p:nvPr/>
          </p:nvSpPr>
          <p:spPr>
            <a:xfrm>
              <a:off x="6569479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82DB279-ED65-464D-A425-B40A49642290}"/>
                </a:ext>
              </a:extLst>
            </p:cNvPr>
            <p:cNvSpPr/>
            <p:nvPr/>
          </p:nvSpPr>
          <p:spPr>
            <a:xfrm>
              <a:off x="4613428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BA3F64B-4F1B-4D98-9B8E-734B33B11993}"/>
                </a:ext>
              </a:extLst>
            </p:cNvPr>
            <p:cNvSpPr/>
            <p:nvPr/>
          </p:nvSpPr>
          <p:spPr>
            <a:xfrm>
              <a:off x="5589972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57E4093-25CC-4C48-A7E9-065B41BCE0D1}"/>
                </a:ext>
              </a:extLst>
            </p:cNvPr>
            <p:cNvSpPr/>
            <p:nvPr/>
          </p:nvSpPr>
          <p:spPr>
            <a:xfrm>
              <a:off x="6566516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05770FF-DC40-4E11-B042-A579094A99CF}"/>
              </a:ext>
            </a:extLst>
          </p:cNvPr>
          <p:cNvSpPr txBox="1"/>
          <p:nvPr/>
        </p:nvSpPr>
        <p:spPr>
          <a:xfrm>
            <a:off x="7717653" y="23901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Exposures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694AE9-0C8E-4E31-98FE-7F166421811B}"/>
              </a:ext>
            </a:extLst>
          </p:cNvPr>
          <p:cNvSpPr txBox="1"/>
          <p:nvPr/>
        </p:nvSpPr>
        <p:spPr>
          <a:xfrm>
            <a:off x="3953530" y="226887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11BB2A-9FB0-46D0-9612-B4306CBDA294}"/>
              </a:ext>
            </a:extLst>
          </p:cNvPr>
          <p:cNvSpPr txBox="1"/>
          <p:nvPr/>
        </p:nvSpPr>
        <p:spPr>
          <a:xfrm>
            <a:off x="7854888" y="298998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Exposures </a:t>
            </a:r>
            <a:r>
              <a:rPr lang="en-US" altLang="zh-CN" sz="1400" dirty="0" err="1"/>
              <a:t>i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503E1F5-BC68-47FA-8D62-5643DDE0735F}"/>
              </a:ext>
            </a:extLst>
          </p:cNvPr>
          <p:cNvSpPr txBox="1"/>
          <p:nvPr/>
        </p:nvSpPr>
        <p:spPr>
          <a:xfrm>
            <a:off x="2251852" y="2989988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Exposures 0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3F8572-1060-46E9-817E-00EC2A183E16}"/>
              </a:ext>
            </a:extLst>
          </p:cNvPr>
          <p:cNvSpPr txBox="1"/>
          <p:nvPr/>
        </p:nvSpPr>
        <p:spPr>
          <a:xfrm>
            <a:off x="3672417" y="2989988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Exposures 1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1256369-E65D-4965-834A-178CF715CC55}"/>
              </a:ext>
            </a:extLst>
          </p:cNvPr>
          <p:cNvSpPr/>
          <p:nvPr/>
        </p:nvSpPr>
        <p:spPr>
          <a:xfrm>
            <a:off x="2363704" y="3574034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2163B6-6AAE-4B07-9B9B-431E61F5A0B1}"/>
              </a:ext>
            </a:extLst>
          </p:cNvPr>
          <p:cNvSpPr/>
          <p:nvPr/>
        </p:nvSpPr>
        <p:spPr>
          <a:xfrm>
            <a:off x="3693135" y="3574034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EE9BD92-FDEF-45B6-BB2B-7B9E8804EBEA}"/>
              </a:ext>
            </a:extLst>
          </p:cNvPr>
          <p:cNvSpPr/>
          <p:nvPr/>
        </p:nvSpPr>
        <p:spPr>
          <a:xfrm>
            <a:off x="7930723" y="3574034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D2BA61-A44B-4D08-86F3-B5A4C4F56768}"/>
              </a:ext>
            </a:extLst>
          </p:cNvPr>
          <p:cNvSpPr txBox="1"/>
          <p:nvPr/>
        </p:nvSpPr>
        <p:spPr>
          <a:xfrm>
            <a:off x="6006668" y="383591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4FF626-A8CA-4FC7-A19E-01BCA1811A2B}"/>
              </a:ext>
            </a:extLst>
          </p:cNvPr>
          <p:cNvSpPr txBox="1"/>
          <p:nvPr/>
        </p:nvSpPr>
        <p:spPr>
          <a:xfrm>
            <a:off x="9843877" y="383591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3E8982D-9F64-4391-9B8D-52B6EC92A561}"/>
              </a:ext>
            </a:extLst>
          </p:cNvPr>
          <p:cNvGrpSpPr/>
          <p:nvPr/>
        </p:nvGrpSpPr>
        <p:grpSpPr>
          <a:xfrm rot="10800000" flipH="1">
            <a:off x="2840297" y="4644165"/>
            <a:ext cx="3366105" cy="373414"/>
            <a:chOff x="2607036" y="4349440"/>
            <a:chExt cx="3204299" cy="373414"/>
          </a:xfrm>
        </p:grpSpPr>
        <p:sp>
          <p:nvSpPr>
            <p:cNvPr id="53" name="箭头: 上弧形 52">
              <a:extLst>
                <a:ext uri="{FF2B5EF4-FFF2-40B4-BE49-F238E27FC236}">
                  <a16:creationId xmlns:a16="http://schemas.microsoft.com/office/drawing/2014/main" id="{0B712237-D3BE-42D0-8147-16445E98A8FD}"/>
                </a:ext>
              </a:extLst>
            </p:cNvPr>
            <p:cNvSpPr/>
            <p:nvPr/>
          </p:nvSpPr>
          <p:spPr>
            <a:xfrm>
              <a:off x="2615387" y="4443884"/>
              <a:ext cx="1208974" cy="278970"/>
            </a:xfrm>
            <a:prstGeom prst="curvedDownArrow">
              <a:avLst>
                <a:gd name="adj1" fmla="val 0"/>
                <a:gd name="adj2" fmla="val 66039"/>
                <a:gd name="adj3" fmla="val 313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上弧形 54">
              <a:extLst>
                <a:ext uri="{FF2B5EF4-FFF2-40B4-BE49-F238E27FC236}">
                  <a16:creationId xmlns:a16="http://schemas.microsoft.com/office/drawing/2014/main" id="{69250E8D-C816-4206-8CDC-372E9867A58B}"/>
                </a:ext>
              </a:extLst>
            </p:cNvPr>
            <p:cNvSpPr/>
            <p:nvPr/>
          </p:nvSpPr>
          <p:spPr>
            <a:xfrm>
              <a:off x="2630245" y="4372150"/>
              <a:ext cx="2545963" cy="307777"/>
            </a:xfrm>
            <a:prstGeom prst="curvedDownArrow">
              <a:avLst>
                <a:gd name="adj1" fmla="val 0"/>
                <a:gd name="adj2" fmla="val 66039"/>
                <a:gd name="adj3" fmla="val 313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上弧形 56">
              <a:extLst>
                <a:ext uri="{FF2B5EF4-FFF2-40B4-BE49-F238E27FC236}">
                  <a16:creationId xmlns:a16="http://schemas.microsoft.com/office/drawing/2014/main" id="{5DBF4185-C5DB-4D9C-AAFA-8AB6B17091A1}"/>
                </a:ext>
              </a:extLst>
            </p:cNvPr>
            <p:cNvSpPr/>
            <p:nvPr/>
          </p:nvSpPr>
          <p:spPr>
            <a:xfrm>
              <a:off x="2607036" y="4349440"/>
              <a:ext cx="3204299" cy="353195"/>
            </a:xfrm>
            <a:prstGeom prst="curvedDownArrow">
              <a:avLst>
                <a:gd name="adj1" fmla="val 0"/>
                <a:gd name="adj2" fmla="val 66039"/>
                <a:gd name="adj3" fmla="val 313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A6E8DFD-B28C-4D2D-AE0E-E8138C51583B}"/>
              </a:ext>
            </a:extLst>
          </p:cNvPr>
          <p:cNvGrpSpPr/>
          <p:nvPr/>
        </p:nvGrpSpPr>
        <p:grpSpPr>
          <a:xfrm>
            <a:off x="4119093" y="3193173"/>
            <a:ext cx="3204299" cy="373414"/>
            <a:chOff x="3891622" y="4625709"/>
            <a:chExt cx="3204299" cy="373414"/>
          </a:xfrm>
        </p:grpSpPr>
        <p:sp>
          <p:nvSpPr>
            <p:cNvPr id="59" name="箭头: 上弧形 58">
              <a:extLst>
                <a:ext uri="{FF2B5EF4-FFF2-40B4-BE49-F238E27FC236}">
                  <a16:creationId xmlns:a16="http://schemas.microsoft.com/office/drawing/2014/main" id="{F759A56C-ACEE-4F59-B577-321689F9EFA9}"/>
                </a:ext>
              </a:extLst>
            </p:cNvPr>
            <p:cNvSpPr/>
            <p:nvPr/>
          </p:nvSpPr>
          <p:spPr>
            <a:xfrm>
              <a:off x="3899973" y="4720153"/>
              <a:ext cx="1208974" cy="278970"/>
            </a:xfrm>
            <a:prstGeom prst="curvedDownArrow">
              <a:avLst>
                <a:gd name="adj1" fmla="val 0"/>
                <a:gd name="adj2" fmla="val 66039"/>
                <a:gd name="adj3" fmla="val 313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上弧形 60">
              <a:extLst>
                <a:ext uri="{FF2B5EF4-FFF2-40B4-BE49-F238E27FC236}">
                  <a16:creationId xmlns:a16="http://schemas.microsoft.com/office/drawing/2014/main" id="{75D31D92-6B4E-4CA1-AA59-8A5A649BF300}"/>
                </a:ext>
              </a:extLst>
            </p:cNvPr>
            <p:cNvSpPr/>
            <p:nvPr/>
          </p:nvSpPr>
          <p:spPr>
            <a:xfrm>
              <a:off x="3914831" y="4648419"/>
              <a:ext cx="2545963" cy="307777"/>
            </a:xfrm>
            <a:prstGeom prst="curvedDownArrow">
              <a:avLst>
                <a:gd name="adj1" fmla="val 0"/>
                <a:gd name="adj2" fmla="val 66039"/>
                <a:gd name="adj3" fmla="val 313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上弧形 62">
              <a:extLst>
                <a:ext uri="{FF2B5EF4-FFF2-40B4-BE49-F238E27FC236}">
                  <a16:creationId xmlns:a16="http://schemas.microsoft.com/office/drawing/2014/main" id="{6962269E-A590-4CDD-85A1-7238CC6CDF40}"/>
                </a:ext>
              </a:extLst>
            </p:cNvPr>
            <p:cNvSpPr/>
            <p:nvPr/>
          </p:nvSpPr>
          <p:spPr>
            <a:xfrm>
              <a:off x="3891622" y="4625709"/>
              <a:ext cx="3204299" cy="353195"/>
            </a:xfrm>
            <a:prstGeom prst="curvedDownArrow">
              <a:avLst>
                <a:gd name="adj1" fmla="val 0"/>
                <a:gd name="adj2" fmla="val 66039"/>
                <a:gd name="adj3" fmla="val 313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BBEEF6B0-AC80-4302-A469-044194B16E94}"/>
              </a:ext>
            </a:extLst>
          </p:cNvPr>
          <p:cNvSpPr txBox="1"/>
          <p:nvPr/>
        </p:nvSpPr>
        <p:spPr>
          <a:xfrm>
            <a:off x="2251852" y="5476151"/>
            <a:ext cx="5261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the result of each exposure pair, exposure [</a:t>
            </a:r>
            <a:r>
              <a:rPr lang="en-US" altLang="zh-CN" dirty="0" err="1"/>
              <a:t>i</a:t>
            </a:r>
            <a:r>
              <a:rPr lang="en-US" altLang="zh-CN" dirty="0"/>
              <a:t>, j]</a:t>
            </a:r>
          </a:p>
          <a:p>
            <a:r>
              <a:rPr lang="en-US" altLang="zh-CN" dirty="0"/>
              <a:t>Total 1117 exposures, ~45000 exposure pairs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3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36CF98-BC28-4955-ABF3-74CED3C777F8}"/>
              </a:ext>
            </a:extLst>
          </p:cNvPr>
          <p:cNvGrpSpPr/>
          <p:nvPr/>
        </p:nvGrpSpPr>
        <p:grpSpPr>
          <a:xfrm>
            <a:off x="838270" y="1430966"/>
            <a:ext cx="2890523" cy="678352"/>
            <a:chOff x="2774280" y="919629"/>
            <a:chExt cx="2890523" cy="67835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C2A4D8-9613-40BC-80EA-CE1818734DA4}"/>
                </a:ext>
              </a:extLst>
            </p:cNvPr>
            <p:cNvSpPr/>
            <p:nvPr/>
          </p:nvSpPr>
          <p:spPr>
            <a:xfrm>
              <a:off x="2774280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2A60DD-1928-420D-A36A-AAAE2E576981}"/>
                </a:ext>
              </a:extLst>
            </p:cNvPr>
            <p:cNvSpPr/>
            <p:nvPr/>
          </p:nvSpPr>
          <p:spPr>
            <a:xfrm>
              <a:off x="3223199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2B99B0-953F-40E3-A5B1-B53CAC3F4FD6}"/>
                </a:ext>
              </a:extLst>
            </p:cNvPr>
            <p:cNvSpPr/>
            <p:nvPr/>
          </p:nvSpPr>
          <p:spPr>
            <a:xfrm>
              <a:off x="3672117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F9ACED-0FDC-4CD1-9DB6-D66E8B184738}"/>
                </a:ext>
              </a:extLst>
            </p:cNvPr>
            <p:cNvSpPr/>
            <p:nvPr/>
          </p:nvSpPr>
          <p:spPr>
            <a:xfrm>
              <a:off x="2774280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9BD3FD-3B4E-42FB-8BE8-96F86B80F8AC}"/>
                </a:ext>
              </a:extLst>
            </p:cNvPr>
            <p:cNvSpPr/>
            <p:nvPr/>
          </p:nvSpPr>
          <p:spPr>
            <a:xfrm>
              <a:off x="3223199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4FE93DD-66A8-44C2-A50F-A7B7E5A49DC1}"/>
                </a:ext>
              </a:extLst>
            </p:cNvPr>
            <p:cNvSpPr/>
            <p:nvPr/>
          </p:nvSpPr>
          <p:spPr>
            <a:xfrm>
              <a:off x="3672117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1241463-BFC4-4FCB-921A-5BB57DB21743}"/>
                </a:ext>
              </a:extLst>
            </p:cNvPr>
            <p:cNvSpPr/>
            <p:nvPr/>
          </p:nvSpPr>
          <p:spPr>
            <a:xfrm>
              <a:off x="4121036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4073D8-7E90-46EF-8568-DA4179661DF2}"/>
                </a:ext>
              </a:extLst>
            </p:cNvPr>
            <p:cNvSpPr/>
            <p:nvPr/>
          </p:nvSpPr>
          <p:spPr>
            <a:xfrm>
              <a:off x="4569955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C72F00-56A0-466F-87E7-A6C2D0B574B6}"/>
                </a:ext>
              </a:extLst>
            </p:cNvPr>
            <p:cNvSpPr/>
            <p:nvPr/>
          </p:nvSpPr>
          <p:spPr>
            <a:xfrm>
              <a:off x="4119674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A6D0C4-01BC-4DF1-A674-C6B73B7E07BD}"/>
                </a:ext>
              </a:extLst>
            </p:cNvPr>
            <p:cNvSpPr/>
            <p:nvPr/>
          </p:nvSpPr>
          <p:spPr>
            <a:xfrm>
              <a:off x="4568593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667975C-14FC-4F71-82CB-ECAAD1DCF126}"/>
                </a:ext>
              </a:extLst>
            </p:cNvPr>
            <p:cNvSpPr txBox="1"/>
            <p:nvPr/>
          </p:nvSpPr>
          <p:spPr>
            <a:xfrm>
              <a:off x="5265335" y="1027972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5336A-26D3-44F4-B2C8-346E18555E2F}"/>
              </a:ext>
            </a:extLst>
          </p:cNvPr>
          <p:cNvSpPr txBox="1"/>
          <p:nvPr/>
        </p:nvSpPr>
        <p:spPr>
          <a:xfrm>
            <a:off x="1970709" y="98904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labels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61882F-7EC5-4F0F-8FF6-C181FD8AE2C8}"/>
              </a:ext>
            </a:extLst>
          </p:cNvPr>
          <p:cNvSpPr txBox="1"/>
          <p:nvPr/>
        </p:nvSpPr>
        <p:spPr>
          <a:xfrm>
            <a:off x="4076371" y="163300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8C00F9F-1484-46B5-9492-A9BF5E4E582F}"/>
              </a:ext>
            </a:extLst>
          </p:cNvPr>
          <p:cNvSpPr txBox="1"/>
          <p:nvPr/>
        </p:nvSpPr>
        <p:spPr>
          <a:xfrm>
            <a:off x="7659921" y="16156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j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FC5CCD-D89A-493D-BEE4-C9237105E43D}"/>
              </a:ext>
            </a:extLst>
          </p:cNvPr>
          <p:cNvSpPr txBox="1"/>
          <p:nvPr/>
        </p:nvSpPr>
        <p:spPr>
          <a:xfrm>
            <a:off x="5581232" y="42982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0" name="箭头: 上弧形 39">
            <a:extLst>
              <a:ext uri="{FF2B5EF4-FFF2-40B4-BE49-F238E27FC236}">
                <a16:creationId xmlns:a16="http://schemas.microsoft.com/office/drawing/2014/main" id="{19AE51E2-8A41-4322-981E-A20DB6ECC8B2}"/>
              </a:ext>
            </a:extLst>
          </p:cNvPr>
          <p:cNvSpPr/>
          <p:nvPr/>
        </p:nvSpPr>
        <p:spPr>
          <a:xfrm>
            <a:off x="4582613" y="1246300"/>
            <a:ext cx="3410284" cy="369332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上弧形 41">
            <a:extLst>
              <a:ext uri="{FF2B5EF4-FFF2-40B4-BE49-F238E27FC236}">
                <a16:creationId xmlns:a16="http://schemas.microsoft.com/office/drawing/2014/main" id="{B85CAEF9-7450-4CBC-852E-CF1ACB84A7E5}"/>
              </a:ext>
            </a:extLst>
          </p:cNvPr>
          <p:cNvSpPr/>
          <p:nvPr/>
        </p:nvSpPr>
        <p:spPr>
          <a:xfrm rot="10800000">
            <a:off x="4472473" y="2002339"/>
            <a:ext cx="3410284" cy="369332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8AF4A4A0-9A94-4A00-BCCC-124728F8ECAF}"/>
              </a:ext>
            </a:extLst>
          </p:cNvPr>
          <p:cNvSpPr/>
          <p:nvPr/>
        </p:nvSpPr>
        <p:spPr>
          <a:xfrm rot="3876433">
            <a:off x="4275223" y="2720687"/>
            <a:ext cx="2731326" cy="456981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5C8224EF-E3D6-4692-B906-DEF179A38753}"/>
              </a:ext>
            </a:extLst>
          </p:cNvPr>
          <p:cNvSpPr/>
          <p:nvPr/>
        </p:nvSpPr>
        <p:spPr>
          <a:xfrm rot="14524079">
            <a:off x="3462041" y="2984434"/>
            <a:ext cx="2624454" cy="300609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267AA3-A211-46B3-9E80-043D9D3665D0}"/>
              </a:ext>
            </a:extLst>
          </p:cNvPr>
          <p:cNvSpPr txBox="1"/>
          <p:nvPr/>
        </p:nvSpPr>
        <p:spPr>
          <a:xfrm>
            <a:off x="5894441" y="203642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request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23BE7B2-9075-48B8-905D-E46868A796FD}"/>
              </a:ext>
            </a:extLst>
          </p:cNvPr>
          <p:cNvSpPr txBox="1"/>
          <p:nvPr/>
        </p:nvSpPr>
        <p:spPr>
          <a:xfrm>
            <a:off x="5340687" y="936685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[m, n]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623A44A-04CD-4D25-B0B4-E6F1F7C2F44F}"/>
              </a:ext>
            </a:extLst>
          </p:cNvPr>
          <p:cNvSpPr txBox="1"/>
          <p:nvPr/>
        </p:nvSpPr>
        <p:spPr>
          <a:xfrm rot="3785288">
            <a:off x="4530009" y="302953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request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6F9400-01FF-4596-8B92-3957107F6F41}"/>
              </a:ext>
            </a:extLst>
          </p:cNvPr>
          <p:cNvSpPr txBox="1"/>
          <p:nvPr/>
        </p:nvSpPr>
        <p:spPr>
          <a:xfrm rot="3844947">
            <a:off x="5111737" y="2620229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[p, q]</a:t>
            </a:r>
            <a:endParaRPr lang="zh-CN" altLang="en-US" sz="1400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06866525-9C20-44AC-9900-E3AEB42E10BE}"/>
              </a:ext>
            </a:extLst>
          </p:cNvPr>
          <p:cNvSpPr/>
          <p:nvPr/>
        </p:nvSpPr>
        <p:spPr>
          <a:xfrm>
            <a:off x="8560161" y="1713643"/>
            <a:ext cx="396432" cy="24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8521AC-4C21-4F79-BD96-37C0543F7A35}"/>
              </a:ext>
            </a:extLst>
          </p:cNvPr>
          <p:cNvSpPr txBox="1"/>
          <p:nvPr/>
        </p:nvSpPr>
        <p:spPr>
          <a:xfrm>
            <a:off x="9147519" y="164920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result [m, n]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4179D4A-1746-4256-AD72-0738EA36C282}"/>
              </a:ext>
            </a:extLst>
          </p:cNvPr>
          <p:cNvSpPr txBox="1"/>
          <p:nvPr/>
        </p:nvSpPr>
        <p:spPr>
          <a:xfrm>
            <a:off x="5606357" y="530346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result [p, q]</a:t>
            </a:r>
            <a:endParaRPr lang="zh-CN" altLang="en-US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A72090E5-065C-4F81-A6DF-F1ABE1B19F5F}"/>
              </a:ext>
            </a:extLst>
          </p:cNvPr>
          <p:cNvSpPr/>
          <p:nvPr/>
        </p:nvSpPr>
        <p:spPr>
          <a:xfrm rot="3627406">
            <a:off x="5956281" y="4772967"/>
            <a:ext cx="396432" cy="24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BFD8709-75F0-4D81-B005-B565BCD0DFCD}"/>
              </a:ext>
            </a:extLst>
          </p:cNvPr>
          <p:cNvSpPr/>
          <p:nvPr/>
        </p:nvSpPr>
        <p:spPr>
          <a:xfrm>
            <a:off x="7992897" y="2720366"/>
            <a:ext cx="3912057" cy="2459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while (true):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Send request to CPU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Receive pair labels from CPU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if labels &gt;=0: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find galaxy pairs in the exposure pair;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save the result;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else: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19819A-67B5-4EC5-A9FE-AF56EFF122AA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020757" y="1984964"/>
            <a:ext cx="1928169" cy="73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CE4066B-D9AA-4B07-A4C3-66781F7ECD33}"/>
              </a:ext>
            </a:extLst>
          </p:cNvPr>
          <p:cNvSpPr/>
          <p:nvPr/>
        </p:nvSpPr>
        <p:spPr>
          <a:xfrm>
            <a:off x="640168" y="2781467"/>
            <a:ext cx="3519066" cy="2706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CPU_live = total CPU – 1;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while ( CPU_live &gt; 0):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if exposure left &gt;0: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Send exposure label [p, q] to CPU </a:t>
            </a:r>
            <a:r>
              <a:rPr lang="en-US" altLang="zh-CN" sz="1400" dirty="0" err="1">
                <a:solidFill>
                  <a:schemeClr val="tx1"/>
                </a:solidFill>
              </a:rPr>
              <a:t>i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else: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Send [-1, -1] to CPU I;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CPU_live --;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2EA44D3-357E-4261-99AF-DAB7CF2D49D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342734" y="2002339"/>
            <a:ext cx="2129740" cy="680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2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45D9ED-3840-45D7-A7E2-FACC954788BF}"/>
              </a:ext>
            </a:extLst>
          </p:cNvPr>
          <p:cNvSpPr txBox="1"/>
          <p:nvPr/>
        </p:nvSpPr>
        <p:spPr>
          <a:xfrm>
            <a:off x="177553" y="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result file, exposure-wise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69B17-57E1-46DD-92CF-B54926C6313A}"/>
              </a:ext>
            </a:extLst>
          </p:cNvPr>
          <p:cNvSpPr txBox="1"/>
          <p:nvPr/>
        </p:nvSpPr>
        <p:spPr>
          <a:xfrm>
            <a:off x="177553" y="435006"/>
            <a:ext cx="867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like “w3m2m0-793065p_num_count.hdf5, w3m2m0-793065p_num_count_zstack.hdf5”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AA6AC-5D6B-480C-8837-51C066462DFD}"/>
              </a:ext>
            </a:extLst>
          </p:cNvPr>
          <p:cNvGrpSpPr/>
          <p:nvPr/>
        </p:nvGrpSpPr>
        <p:grpSpPr>
          <a:xfrm>
            <a:off x="724934" y="1137115"/>
            <a:ext cx="4319769" cy="5174909"/>
            <a:chOff x="1248717" y="915173"/>
            <a:chExt cx="4319769" cy="517490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3D0685-1C51-43A0-8691-88A03B817474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F5D686-875E-4AD0-89A1-2FB059156FEC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AC33C5A1-0646-4353-AB72-0A1303CC34BC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21" r="-68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5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30F39906-B3A9-499C-8EBA-D1A659DC6910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F3454B83-980F-413B-AE39-7B18837C67E3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/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9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F19A1F-5259-47AC-B810-A9594433C07A}"/>
              </a:ext>
            </a:extLst>
          </p:cNvPr>
          <p:cNvCxnSpPr>
            <a:cxnSpLocks/>
          </p:cNvCxnSpPr>
          <p:nvPr/>
        </p:nvCxnSpPr>
        <p:spPr>
          <a:xfrm flipH="1">
            <a:off x="2646215" y="809575"/>
            <a:ext cx="1" cy="4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F97B06-0082-4F6D-94F6-39911BB0A933}"/>
              </a:ext>
            </a:extLst>
          </p:cNvPr>
          <p:cNvSpPr/>
          <p:nvPr/>
        </p:nvSpPr>
        <p:spPr>
          <a:xfrm>
            <a:off x="417919" y="1224340"/>
            <a:ext cx="4696943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8A6AD4-ECE8-47B6-9376-9CF5FE454C9F}"/>
              </a:ext>
            </a:extLst>
          </p:cNvPr>
          <p:cNvGrpSpPr/>
          <p:nvPr/>
        </p:nvGrpSpPr>
        <p:grpSpPr>
          <a:xfrm>
            <a:off x="7343172" y="1197552"/>
            <a:ext cx="4324684" cy="5174909"/>
            <a:chOff x="1248717" y="915173"/>
            <a:chExt cx="4324684" cy="51749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499E5A-6924-41D3-88A6-B50BFAC30787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8D7A2-E545-4280-BB75-05371D511B22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BBA4C5D-B8B5-459B-B283-2FB3A0DC94C0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621" r="-517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10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CA966EA0-3849-492D-A8D0-3DA3FF73023F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C2DE01F7-78DF-4B26-92BA-D23DEFC38ECD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/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02E2BB-B1CA-4D57-82A8-70B91EEA94D7}"/>
              </a:ext>
            </a:extLst>
          </p:cNvPr>
          <p:cNvCxnSpPr>
            <a:cxnSpLocks/>
          </p:cNvCxnSpPr>
          <p:nvPr/>
        </p:nvCxnSpPr>
        <p:spPr>
          <a:xfrm>
            <a:off x="7199790" y="804338"/>
            <a:ext cx="2064664" cy="49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AC8EFBA-0DC1-424E-99B3-C7F0F47CB976}"/>
              </a:ext>
            </a:extLst>
          </p:cNvPr>
          <p:cNvSpPr/>
          <p:nvPr/>
        </p:nvSpPr>
        <p:spPr>
          <a:xfrm>
            <a:off x="7036157" y="1284777"/>
            <a:ext cx="4737905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/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id="{A662F563-4F90-4360-A3F1-EE78279EDEA8}"/>
              </a:ext>
            </a:extLst>
          </p:cNvPr>
          <p:cNvSpPr/>
          <p:nvPr/>
        </p:nvSpPr>
        <p:spPr>
          <a:xfrm>
            <a:off x="5450889" y="4544750"/>
            <a:ext cx="1479062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86C7D1-4FE5-41F3-BC76-9FBD861F7141}"/>
              </a:ext>
            </a:extLst>
          </p:cNvPr>
          <p:cNvSpPr/>
          <p:nvPr/>
        </p:nvSpPr>
        <p:spPr>
          <a:xfrm>
            <a:off x="577049" y="124026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/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35602A98-1680-4D63-91EC-F2BE248CB194}"/>
              </a:ext>
            </a:extLst>
          </p:cNvPr>
          <p:cNvSpPr/>
          <p:nvPr/>
        </p:nvSpPr>
        <p:spPr>
          <a:xfrm>
            <a:off x="7241069" y="128987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/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/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blipFill>
                <a:blip r:embed="rId2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E98B2F09-2307-4037-8281-6E2F89E751F7}"/>
              </a:ext>
            </a:extLst>
          </p:cNvPr>
          <p:cNvSpPr/>
          <p:nvPr/>
        </p:nvSpPr>
        <p:spPr>
          <a:xfrm>
            <a:off x="4005308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304E87D-7464-4ED0-B331-659D8EBED177}"/>
              </a:ext>
            </a:extLst>
          </p:cNvPr>
          <p:cNvGrpSpPr/>
          <p:nvPr/>
        </p:nvGrpSpPr>
        <p:grpSpPr>
          <a:xfrm>
            <a:off x="699854" y="736846"/>
            <a:ext cx="3021370" cy="3107185"/>
            <a:chOff x="698375" y="1171852"/>
            <a:chExt cx="3021370" cy="310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/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/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/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/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/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/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/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/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/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/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/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/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/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/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/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/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/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/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/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/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/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/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/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/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/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EF978986-F0C4-4941-A3D1-740621F57401}"/>
              </a:ext>
            </a:extLst>
          </p:cNvPr>
          <p:cNvGrpSpPr/>
          <p:nvPr/>
        </p:nvGrpSpPr>
        <p:grpSpPr>
          <a:xfrm>
            <a:off x="5177160" y="736846"/>
            <a:ext cx="3021370" cy="3107184"/>
            <a:chOff x="5177160" y="736846"/>
            <a:chExt cx="3021370" cy="3107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/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/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/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/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/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/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/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/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/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/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/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/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/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/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/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/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blipFill>
                <a:blip r:embed="rId4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/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/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/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/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/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/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/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/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>
            <a:extLst>
              <a:ext uri="{FF2B5EF4-FFF2-40B4-BE49-F238E27FC236}">
                <a16:creationId xmlns:a16="http://schemas.microsoft.com/office/drawing/2014/main" id="{B0A16F5C-355D-4856-8503-554ED7B11C9D}"/>
              </a:ext>
            </a:extLst>
          </p:cNvPr>
          <p:cNvSpPr txBox="1"/>
          <p:nvPr/>
        </p:nvSpPr>
        <p:spPr>
          <a:xfrm>
            <a:off x="9979982" y="5249295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3A35AC4F-E2BC-4BD4-93D5-9FB599FDF89C}"/>
              </a:ext>
            </a:extLst>
          </p:cNvPr>
          <p:cNvSpPr/>
          <p:nvPr/>
        </p:nvSpPr>
        <p:spPr>
          <a:xfrm>
            <a:off x="8716439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E9FC274-D80B-4889-A61E-345657976E99}"/>
              </a:ext>
            </a:extLst>
          </p:cNvPr>
          <p:cNvSpPr txBox="1"/>
          <p:nvPr/>
        </p:nvSpPr>
        <p:spPr>
          <a:xfrm>
            <a:off x="282975" y="4089874"/>
            <a:ext cx="385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w3m2m0-793065p_num_count.hdf5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683E1FD-9C92-4969-AE1A-FF5B51BB75F3}"/>
              </a:ext>
            </a:extLst>
          </p:cNvPr>
          <p:cNvSpPr txBox="1"/>
          <p:nvPr/>
        </p:nvSpPr>
        <p:spPr>
          <a:xfrm>
            <a:off x="4480262" y="4089874"/>
            <a:ext cx="47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w3m2m0-793065p_num_count_zstack.hdf5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2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B6F322F-64DC-4F20-A42F-CE02EA30D958}"/>
              </a:ext>
            </a:extLst>
          </p:cNvPr>
          <p:cNvSpPr/>
          <p:nvPr/>
        </p:nvSpPr>
        <p:spPr>
          <a:xfrm>
            <a:off x="2719725" y="2272867"/>
            <a:ext cx="275208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451558-F104-4703-A59E-94FB3D07030A}"/>
              </a:ext>
            </a:extLst>
          </p:cNvPr>
          <p:cNvSpPr txBox="1"/>
          <p:nvPr/>
        </p:nvSpPr>
        <p:spPr>
          <a:xfrm>
            <a:off x="2382426" y="27099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Ra, Dec, Z.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1EBD0C-8D5E-487D-9DB3-792906FE77B6}"/>
              </a:ext>
            </a:extLst>
          </p:cNvPr>
          <p:cNvSpPr/>
          <p:nvPr/>
        </p:nvSpPr>
        <p:spPr>
          <a:xfrm>
            <a:off x="1664563" y="1738914"/>
            <a:ext cx="236146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7B79E1-9D19-436D-A32D-F4660DF576EF}"/>
              </a:ext>
            </a:extLst>
          </p:cNvPr>
          <p:cNvSpPr/>
          <p:nvPr/>
        </p:nvSpPr>
        <p:spPr>
          <a:xfrm>
            <a:off x="1081596" y="1278754"/>
            <a:ext cx="3527394" cy="2662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4BB99D-CFA3-44C8-A608-79B8DD5451E2}"/>
              </a:ext>
            </a:extLst>
          </p:cNvPr>
          <p:cNvSpPr/>
          <p:nvPr/>
        </p:nvSpPr>
        <p:spPr>
          <a:xfrm>
            <a:off x="3391270" y="1589103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0B662C-902E-4952-AF16-CFC6F4FE777D}"/>
              </a:ext>
            </a:extLst>
          </p:cNvPr>
          <p:cNvSpPr/>
          <p:nvPr/>
        </p:nvSpPr>
        <p:spPr>
          <a:xfrm>
            <a:off x="3981634" y="1816408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CD6BD8-F763-4C47-8454-0076B684D69A}"/>
              </a:ext>
            </a:extLst>
          </p:cNvPr>
          <p:cNvSpPr/>
          <p:nvPr/>
        </p:nvSpPr>
        <p:spPr>
          <a:xfrm>
            <a:off x="3966985" y="3079241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43680D-7326-4FCE-A03F-625B138731EC}"/>
              </a:ext>
            </a:extLst>
          </p:cNvPr>
          <p:cNvSpPr txBox="1"/>
          <p:nvPr/>
        </p:nvSpPr>
        <p:spPr>
          <a:xfrm>
            <a:off x="5249454" y="505381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/>
              <a:t>g1 g2 de h1 h2</a:t>
            </a:r>
            <a:br>
              <a:rPr lang="pt-BR" altLang="zh-CN" dirty="0"/>
            </a:br>
            <a:r>
              <a:rPr lang="pt-BR" altLang="zh-CN" dirty="0"/>
              <a:t>G1, G2, N, U, 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/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/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/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blipFill>
                <a:blip r:embed="rId4"/>
                <a:stretch>
                  <a:fillRect t="-13462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6739DF6-F682-43A6-A4E3-9ABA56EE370B}"/>
              </a:ext>
            </a:extLst>
          </p:cNvPr>
          <p:cNvSpPr txBox="1"/>
          <p:nvPr/>
        </p:nvSpPr>
        <p:spPr>
          <a:xfrm>
            <a:off x="9745301" y="17389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N_s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/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blipFill>
                <a:blip r:embed="rId5"/>
                <a:stretch>
                  <a:fillRect l="-17647" t="-4348" r="-3922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BB866F-FCB4-4F6D-A07E-09094751C4E3}"/>
              </a:ext>
            </a:extLst>
          </p:cNvPr>
          <p:cNvCxnSpPr/>
          <p:nvPr/>
        </p:nvCxnSpPr>
        <p:spPr>
          <a:xfrm>
            <a:off x="6358184" y="4458810"/>
            <a:ext cx="286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0E6224-EE74-4CC3-AF56-89DCFB90F65E}"/>
              </a:ext>
            </a:extLst>
          </p:cNvPr>
          <p:cNvCxnSpPr/>
          <p:nvPr/>
        </p:nvCxnSpPr>
        <p:spPr>
          <a:xfrm flipV="1">
            <a:off x="7661429" y="3015646"/>
            <a:ext cx="0" cy="224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949CF31-6B55-40F8-8960-A2B0976AC8C5}"/>
              </a:ext>
            </a:extLst>
          </p:cNvPr>
          <p:cNvSpPr/>
          <p:nvPr/>
        </p:nvSpPr>
        <p:spPr>
          <a:xfrm>
            <a:off x="6906827" y="3018408"/>
            <a:ext cx="1562533" cy="1239579"/>
          </a:xfrm>
          <a:custGeom>
            <a:avLst/>
            <a:gdLst>
              <a:gd name="connsiteX0" fmla="*/ 0 w 1562533"/>
              <a:gd name="connsiteY0" fmla="*/ 550415 h 1239579"/>
              <a:gd name="connsiteX1" fmla="*/ 26633 w 1562533"/>
              <a:gd name="connsiteY1" fmla="*/ 594804 h 1239579"/>
              <a:gd name="connsiteX2" fmla="*/ 44389 w 1562533"/>
              <a:gd name="connsiteY2" fmla="*/ 612559 h 1239579"/>
              <a:gd name="connsiteX3" fmla="*/ 62144 w 1562533"/>
              <a:gd name="connsiteY3" fmla="*/ 665825 h 1239579"/>
              <a:gd name="connsiteX4" fmla="*/ 71022 w 1562533"/>
              <a:gd name="connsiteY4" fmla="*/ 692458 h 1239579"/>
              <a:gd name="connsiteX5" fmla="*/ 88777 w 1562533"/>
              <a:gd name="connsiteY5" fmla="*/ 719091 h 1239579"/>
              <a:gd name="connsiteX6" fmla="*/ 97655 w 1562533"/>
              <a:gd name="connsiteY6" fmla="*/ 763479 h 1239579"/>
              <a:gd name="connsiteX7" fmla="*/ 124288 w 1562533"/>
              <a:gd name="connsiteY7" fmla="*/ 843378 h 1239579"/>
              <a:gd name="connsiteX8" fmla="*/ 133165 w 1562533"/>
              <a:gd name="connsiteY8" fmla="*/ 870011 h 1239579"/>
              <a:gd name="connsiteX9" fmla="*/ 142043 w 1562533"/>
              <a:gd name="connsiteY9" fmla="*/ 905522 h 1239579"/>
              <a:gd name="connsiteX10" fmla="*/ 159798 w 1562533"/>
              <a:gd name="connsiteY10" fmla="*/ 932155 h 1239579"/>
              <a:gd name="connsiteX11" fmla="*/ 186431 w 1562533"/>
              <a:gd name="connsiteY11" fmla="*/ 1020932 h 1239579"/>
              <a:gd name="connsiteX12" fmla="*/ 213064 w 1562533"/>
              <a:gd name="connsiteY12" fmla="*/ 1074198 h 1239579"/>
              <a:gd name="connsiteX13" fmla="*/ 230820 w 1562533"/>
              <a:gd name="connsiteY13" fmla="*/ 1127464 h 1239579"/>
              <a:gd name="connsiteX14" fmla="*/ 257453 w 1562533"/>
              <a:gd name="connsiteY14" fmla="*/ 1145219 h 1239579"/>
              <a:gd name="connsiteX15" fmla="*/ 275208 w 1562533"/>
              <a:gd name="connsiteY15" fmla="*/ 1162975 h 1239579"/>
              <a:gd name="connsiteX16" fmla="*/ 372862 w 1562533"/>
              <a:gd name="connsiteY16" fmla="*/ 1180730 h 1239579"/>
              <a:gd name="connsiteX17" fmla="*/ 426128 w 1562533"/>
              <a:gd name="connsiteY17" fmla="*/ 1198485 h 1239579"/>
              <a:gd name="connsiteX18" fmla="*/ 452761 w 1562533"/>
              <a:gd name="connsiteY18" fmla="*/ 1207363 h 1239579"/>
              <a:gd name="connsiteX19" fmla="*/ 621437 w 1562533"/>
              <a:gd name="connsiteY19" fmla="*/ 1225118 h 1239579"/>
              <a:gd name="connsiteX20" fmla="*/ 781235 w 1562533"/>
              <a:gd name="connsiteY20" fmla="*/ 1225118 h 1239579"/>
              <a:gd name="connsiteX21" fmla="*/ 834501 w 1562533"/>
              <a:gd name="connsiteY21" fmla="*/ 1207363 h 1239579"/>
              <a:gd name="connsiteX22" fmla="*/ 887767 w 1562533"/>
              <a:gd name="connsiteY22" fmla="*/ 1180730 h 1239579"/>
              <a:gd name="connsiteX23" fmla="*/ 905523 w 1562533"/>
              <a:gd name="connsiteY23" fmla="*/ 1162975 h 1239579"/>
              <a:gd name="connsiteX24" fmla="*/ 932156 w 1562533"/>
              <a:gd name="connsiteY24" fmla="*/ 1154097 h 1239579"/>
              <a:gd name="connsiteX25" fmla="*/ 949911 w 1562533"/>
              <a:gd name="connsiteY25" fmla="*/ 1127464 h 1239579"/>
              <a:gd name="connsiteX26" fmla="*/ 994299 w 1562533"/>
              <a:gd name="connsiteY26" fmla="*/ 1100831 h 1239579"/>
              <a:gd name="connsiteX27" fmla="*/ 1012055 w 1562533"/>
              <a:gd name="connsiteY27" fmla="*/ 1083075 h 1239579"/>
              <a:gd name="connsiteX28" fmla="*/ 1038688 w 1562533"/>
              <a:gd name="connsiteY28" fmla="*/ 1003176 h 1239579"/>
              <a:gd name="connsiteX29" fmla="*/ 1047565 w 1562533"/>
              <a:gd name="connsiteY29" fmla="*/ 976543 h 1239579"/>
              <a:gd name="connsiteX30" fmla="*/ 1083076 w 1562533"/>
              <a:gd name="connsiteY30" fmla="*/ 905522 h 1239579"/>
              <a:gd name="connsiteX31" fmla="*/ 1091954 w 1562533"/>
              <a:gd name="connsiteY31" fmla="*/ 878889 h 1239579"/>
              <a:gd name="connsiteX32" fmla="*/ 1109709 w 1562533"/>
              <a:gd name="connsiteY32" fmla="*/ 852256 h 1239579"/>
              <a:gd name="connsiteX33" fmla="*/ 1127464 w 1562533"/>
              <a:gd name="connsiteY33" fmla="*/ 790112 h 1239579"/>
              <a:gd name="connsiteX34" fmla="*/ 1145220 w 1562533"/>
              <a:gd name="connsiteY34" fmla="*/ 745724 h 1239579"/>
              <a:gd name="connsiteX35" fmla="*/ 1154097 w 1562533"/>
              <a:gd name="connsiteY35" fmla="*/ 719091 h 1239579"/>
              <a:gd name="connsiteX36" fmla="*/ 1171853 w 1562533"/>
              <a:gd name="connsiteY36" fmla="*/ 674703 h 1239579"/>
              <a:gd name="connsiteX37" fmla="*/ 1180730 w 1562533"/>
              <a:gd name="connsiteY37" fmla="*/ 630314 h 1239579"/>
              <a:gd name="connsiteX38" fmla="*/ 1198486 w 1562533"/>
              <a:gd name="connsiteY38" fmla="*/ 603681 h 1239579"/>
              <a:gd name="connsiteX39" fmla="*/ 1233996 w 1562533"/>
              <a:gd name="connsiteY39" fmla="*/ 541538 h 1239579"/>
              <a:gd name="connsiteX40" fmla="*/ 1242874 w 1562533"/>
              <a:gd name="connsiteY40" fmla="*/ 514905 h 1239579"/>
              <a:gd name="connsiteX41" fmla="*/ 1278385 w 1562533"/>
              <a:gd name="connsiteY41" fmla="*/ 452761 h 1239579"/>
              <a:gd name="connsiteX42" fmla="*/ 1287262 w 1562533"/>
              <a:gd name="connsiteY42" fmla="*/ 426128 h 1239579"/>
              <a:gd name="connsiteX43" fmla="*/ 1305018 w 1562533"/>
              <a:gd name="connsiteY43" fmla="*/ 408373 h 1239579"/>
              <a:gd name="connsiteX44" fmla="*/ 1322773 w 1562533"/>
              <a:gd name="connsiteY44" fmla="*/ 381740 h 1239579"/>
              <a:gd name="connsiteX45" fmla="*/ 1340528 w 1562533"/>
              <a:gd name="connsiteY45" fmla="*/ 363984 h 1239579"/>
              <a:gd name="connsiteX46" fmla="*/ 1376039 w 1562533"/>
              <a:gd name="connsiteY46" fmla="*/ 301841 h 1239579"/>
              <a:gd name="connsiteX47" fmla="*/ 1393794 w 1562533"/>
              <a:gd name="connsiteY47" fmla="*/ 284085 h 1239579"/>
              <a:gd name="connsiteX48" fmla="*/ 1411550 w 1562533"/>
              <a:gd name="connsiteY48" fmla="*/ 257452 h 1239579"/>
              <a:gd name="connsiteX49" fmla="*/ 1447060 w 1562533"/>
              <a:gd name="connsiteY49" fmla="*/ 204186 h 1239579"/>
              <a:gd name="connsiteX50" fmla="*/ 1500326 w 1562533"/>
              <a:gd name="connsiteY50" fmla="*/ 97654 h 1239579"/>
              <a:gd name="connsiteX51" fmla="*/ 1535837 w 1562533"/>
              <a:gd name="connsiteY51" fmla="*/ 53266 h 1239579"/>
              <a:gd name="connsiteX52" fmla="*/ 1544715 w 1562533"/>
              <a:gd name="connsiteY52" fmla="*/ 26633 h 1239579"/>
              <a:gd name="connsiteX53" fmla="*/ 1562470 w 1562533"/>
              <a:gd name="connsiteY53" fmla="*/ 0 h 123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62533" h="1239579">
                <a:moveTo>
                  <a:pt x="0" y="550415"/>
                </a:moveTo>
                <a:cubicBezTo>
                  <a:pt x="8878" y="565211"/>
                  <a:pt x="16604" y="580763"/>
                  <a:pt x="26633" y="594804"/>
                </a:cubicBezTo>
                <a:cubicBezTo>
                  <a:pt x="31498" y="601615"/>
                  <a:pt x="40646" y="605073"/>
                  <a:pt x="44389" y="612559"/>
                </a:cubicBezTo>
                <a:cubicBezTo>
                  <a:pt x="52759" y="629299"/>
                  <a:pt x="56226" y="648070"/>
                  <a:pt x="62144" y="665825"/>
                </a:cubicBezTo>
                <a:cubicBezTo>
                  <a:pt x="65103" y="674703"/>
                  <a:pt x="65831" y="684672"/>
                  <a:pt x="71022" y="692458"/>
                </a:cubicBezTo>
                <a:lnTo>
                  <a:pt x="88777" y="719091"/>
                </a:lnTo>
                <a:cubicBezTo>
                  <a:pt x="91736" y="733887"/>
                  <a:pt x="93685" y="748922"/>
                  <a:pt x="97655" y="763479"/>
                </a:cubicBezTo>
                <a:cubicBezTo>
                  <a:pt x="97663" y="763507"/>
                  <a:pt x="119845" y="830048"/>
                  <a:pt x="124288" y="843378"/>
                </a:cubicBezTo>
                <a:cubicBezTo>
                  <a:pt x="127247" y="852256"/>
                  <a:pt x="130895" y="860933"/>
                  <a:pt x="133165" y="870011"/>
                </a:cubicBezTo>
                <a:cubicBezTo>
                  <a:pt x="136124" y="881848"/>
                  <a:pt x="137237" y="894307"/>
                  <a:pt x="142043" y="905522"/>
                </a:cubicBezTo>
                <a:cubicBezTo>
                  <a:pt x="146246" y="915329"/>
                  <a:pt x="155465" y="922405"/>
                  <a:pt x="159798" y="932155"/>
                </a:cubicBezTo>
                <a:cubicBezTo>
                  <a:pt x="176682" y="970143"/>
                  <a:pt x="176099" y="984770"/>
                  <a:pt x="186431" y="1020932"/>
                </a:cubicBezTo>
                <a:cubicBezTo>
                  <a:pt x="205854" y="1088914"/>
                  <a:pt x="181942" y="1004175"/>
                  <a:pt x="213064" y="1074198"/>
                </a:cubicBezTo>
                <a:cubicBezTo>
                  <a:pt x="220665" y="1091301"/>
                  <a:pt x="215247" y="1117082"/>
                  <a:pt x="230820" y="1127464"/>
                </a:cubicBezTo>
                <a:cubicBezTo>
                  <a:pt x="239698" y="1133382"/>
                  <a:pt x="249122" y="1138554"/>
                  <a:pt x="257453" y="1145219"/>
                </a:cubicBezTo>
                <a:cubicBezTo>
                  <a:pt x="263989" y="1150448"/>
                  <a:pt x="267722" y="1159232"/>
                  <a:pt x="275208" y="1162975"/>
                </a:cubicBezTo>
                <a:cubicBezTo>
                  <a:pt x="291947" y="1171345"/>
                  <a:pt x="365647" y="1179699"/>
                  <a:pt x="372862" y="1180730"/>
                </a:cubicBezTo>
                <a:lnTo>
                  <a:pt x="426128" y="1198485"/>
                </a:lnTo>
                <a:cubicBezTo>
                  <a:pt x="435006" y="1201444"/>
                  <a:pt x="443530" y="1205825"/>
                  <a:pt x="452761" y="1207363"/>
                </a:cubicBezTo>
                <a:cubicBezTo>
                  <a:pt x="544086" y="1222584"/>
                  <a:pt x="488080" y="1214861"/>
                  <a:pt x="621437" y="1225118"/>
                </a:cubicBezTo>
                <a:cubicBezTo>
                  <a:pt x="685478" y="1246466"/>
                  <a:pt x="661532" y="1242218"/>
                  <a:pt x="781235" y="1225118"/>
                </a:cubicBezTo>
                <a:cubicBezTo>
                  <a:pt x="799763" y="1222471"/>
                  <a:pt x="818928" y="1217744"/>
                  <a:pt x="834501" y="1207363"/>
                </a:cubicBezTo>
                <a:cubicBezTo>
                  <a:pt x="868920" y="1184417"/>
                  <a:pt x="851012" y="1192982"/>
                  <a:pt x="887767" y="1180730"/>
                </a:cubicBezTo>
                <a:cubicBezTo>
                  <a:pt x="893686" y="1174812"/>
                  <a:pt x="898346" y="1167281"/>
                  <a:pt x="905523" y="1162975"/>
                </a:cubicBezTo>
                <a:cubicBezTo>
                  <a:pt x="913547" y="1158160"/>
                  <a:pt x="924849" y="1159943"/>
                  <a:pt x="932156" y="1154097"/>
                </a:cubicBezTo>
                <a:cubicBezTo>
                  <a:pt x="940487" y="1147432"/>
                  <a:pt x="941810" y="1134408"/>
                  <a:pt x="949911" y="1127464"/>
                </a:cubicBezTo>
                <a:cubicBezTo>
                  <a:pt x="963012" y="1116235"/>
                  <a:pt x="980258" y="1110860"/>
                  <a:pt x="994299" y="1100831"/>
                </a:cubicBezTo>
                <a:cubicBezTo>
                  <a:pt x="1001110" y="1095966"/>
                  <a:pt x="1006136" y="1088994"/>
                  <a:pt x="1012055" y="1083075"/>
                </a:cubicBezTo>
                <a:lnTo>
                  <a:pt x="1038688" y="1003176"/>
                </a:lnTo>
                <a:cubicBezTo>
                  <a:pt x="1041647" y="994298"/>
                  <a:pt x="1043380" y="984913"/>
                  <a:pt x="1047565" y="976543"/>
                </a:cubicBezTo>
                <a:cubicBezTo>
                  <a:pt x="1059402" y="952869"/>
                  <a:pt x="1074706" y="930632"/>
                  <a:pt x="1083076" y="905522"/>
                </a:cubicBezTo>
                <a:cubicBezTo>
                  <a:pt x="1086035" y="896644"/>
                  <a:pt x="1087769" y="887259"/>
                  <a:pt x="1091954" y="878889"/>
                </a:cubicBezTo>
                <a:cubicBezTo>
                  <a:pt x="1096726" y="869346"/>
                  <a:pt x="1104937" y="861799"/>
                  <a:pt x="1109709" y="852256"/>
                </a:cubicBezTo>
                <a:cubicBezTo>
                  <a:pt x="1118262" y="835149"/>
                  <a:pt x="1121772" y="807188"/>
                  <a:pt x="1127464" y="790112"/>
                </a:cubicBezTo>
                <a:cubicBezTo>
                  <a:pt x="1132503" y="774994"/>
                  <a:pt x="1139625" y="760645"/>
                  <a:pt x="1145220" y="745724"/>
                </a:cubicBezTo>
                <a:cubicBezTo>
                  <a:pt x="1148506" y="736962"/>
                  <a:pt x="1150811" y="727853"/>
                  <a:pt x="1154097" y="719091"/>
                </a:cubicBezTo>
                <a:cubicBezTo>
                  <a:pt x="1159692" y="704170"/>
                  <a:pt x="1165934" y="689499"/>
                  <a:pt x="1171853" y="674703"/>
                </a:cubicBezTo>
                <a:cubicBezTo>
                  <a:pt x="1174812" y="659907"/>
                  <a:pt x="1175432" y="644443"/>
                  <a:pt x="1180730" y="630314"/>
                </a:cubicBezTo>
                <a:cubicBezTo>
                  <a:pt x="1184476" y="620324"/>
                  <a:pt x="1193714" y="613224"/>
                  <a:pt x="1198486" y="603681"/>
                </a:cubicBezTo>
                <a:cubicBezTo>
                  <a:pt x="1232379" y="535896"/>
                  <a:pt x="1169593" y="627408"/>
                  <a:pt x="1233996" y="541538"/>
                </a:cubicBezTo>
                <a:cubicBezTo>
                  <a:pt x="1236955" y="532660"/>
                  <a:pt x="1238689" y="523275"/>
                  <a:pt x="1242874" y="514905"/>
                </a:cubicBezTo>
                <a:cubicBezTo>
                  <a:pt x="1287445" y="425763"/>
                  <a:pt x="1231701" y="561692"/>
                  <a:pt x="1278385" y="452761"/>
                </a:cubicBezTo>
                <a:cubicBezTo>
                  <a:pt x="1282071" y="444160"/>
                  <a:pt x="1282447" y="434152"/>
                  <a:pt x="1287262" y="426128"/>
                </a:cubicBezTo>
                <a:cubicBezTo>
                  <a:pt x="1291568" y="418951"/>
                  <a:pt x="1299789" y="414909"/>
                  <a:pt x="1305018" y="408373"/>
                </a:cubicBezTo>
                <a:cubicBezTo>
                  <a:pt x="1311683" y="400042"/>
                  <a:pt x="1316108" y="390072"/>
                  <a:pt x="1322773" y="381740"/>
                </a:cubicBezTo>
                <a:cubicBezTo>
                  <a:pt x="1328002" y="375204"/>
                  <a:pt x="1335885" y="370948"/>
                  <a:pt x="1340528" y="363984"/>
                </a:cubicBezTo>
                <a:cubicBezTo>
                  <a:pt x="1353762" y="344133"/>
                  <a:pt x="1362805" y="321692"/>
                  <a:pt x="1376039" y="301841"/>
                </a:cubicBezTo>
                <a:cubicBezTo>
                  <a:pt x="1380682" y="294877"/>
                  <a:pt x="1388565" y="290621"/>
                  <a:pt x="1393794" y="284085"/>
                </a:cubicBezTo>
                <a:cubicBezTo>
                  <a:pt x="1400459" y="275753"/>
                  <a:pt x="1406256" y="266716"/>
                  <a:pt x="1411550" y="257452"/>
                </a:cubicBezTo>
                <a:cubicBezTo>
                  <a:pt x="1440216" y="207287"/>
                  <a:pt x="1415414" y="235834"/>
                  <a:pt x="1447060" y="204186"/>
                </a:cubicBezTo>
                <a:cubicBezTo>
                  <a:pt x="1461500" y="160868"/>
                  <a:pt x="1465910" y="132068"/>
                  <a:pt x="1500326" y="97654"/>
                </a:cubicBezTo>
                <a:cubicBezTo>
                  <a:pt x="1516842" y="81138"/>
                  <a:pt x="1524637" y="75666"/>
                  <a:pt x="1535837" y="53266"/>
                </a:cubicBezTo>
                <a:cubicBezTo>
                  <a:pt x="1540022" y="44896"/>
                  <a:pt x="1539900" y="34657"/>
                  <a:pt x="1544715" y="26633"/>
                </a:cubicBezTo>
                <a:cubicBezTo>
                  <a:pt x="1564562" y="-6446"/>
                  <a:pt x="1562470" y="21924"/>
                  <a:pt x="15624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/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blipFill>
                <a:blip r:embed="rId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614544-A93C-47F3-8FBB-46DA2F2F2DB9}"/>
              </a:ext>
            </a:extLst>
          </p:cNvPr>
          <p:cNvCxnSpPr>
            <a:stCxn id="28" idx="19"/>
          </p:cNvCxnSpPr>
          <p:nvPr/>
        </p:nvCxnSpPr>
        <p:spPr>
          <a:xfrm>
            <a:off x="7528264" y="4243526"/>
            <a:ext cx="2799" cy="31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1CCFDBE-8F1F-45A8-8C5E-D1C594D32FEA}"/>
              </a:ext>
            </a:extLst>
          </p:cNvPr>
          <p:cNvSpPr/>
          <p:nvPr/>
        </p:nvSpPr>
        <p:spPr>
          <a:xfrm>
            <a:off x="1105920" y="1237041"/>
            <a:ext cx="713352" cy="56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0536E48-AA49-4BF7-AFC7-5CD7DF74007B}"/>
              </a:ext>
            </a:extLst>
          </p:cNvPr>
          <p:cNvSpPr/>
          <p:nvPr/>
        </p:nvSpPr>
        <p:spPr>
          <a:xfrm>
            <a:off x="1418207" y="1278754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6ED60DD-1B35-45BB-A00B-DE21BCFE1627}"/>
              </a:ext>
            </a:extLst>
          </p:cNvPr>
          <p:cNvSpPr/>
          <p:nvPr/>
        </p:nvSpPr>
        <p:spPr>
          <a:xfrm>
            <a:off x="1244353" y="1575416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/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/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/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blipFill>
                <a:blip r:embed="rId9"/>
                <a:stretch>
                  <a:fillRect t="-1153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>
            <a:extLst>
              <a:ext uri="{FF2B5EF4-FFF2-40B4-BE49-F238E27FC236}">
                <a16:creationId xmlns:a16="http://schemas.microsoft.com/office/drawing/2014/main" id="{19B2D4FB-3D9E-4CA6-B6C9-38C4B6910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9042" y="4085948"/>
            <a:ext cx="3623396" cy="2152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/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&gt;, 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blipFill>
                <a:blip r:embed="rId11"/>
                <a:stretch>
                  <a:fillRect l="-1022" r="-81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397</Words>
  <Application>Microsoft Office PowerPoint</Application>
  <PresentationFormat>宽屏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22</cp:revision>
  <dcterms:created xsi:type="dcterms:W3CDTF">2020-09-11T07:04:49Z</dcterms:created>
  <dcterms:modified xsi:type="dcterms:W3CDTF">2020-09-17T15:42:19Z</dcterms:modified>
</cp:coreProperties>
</file>