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69B17-57E1-46DD-92CF-B54926C6313A}"/>
              </a:ext>
            </a:extLst>
          </p:cNvPr>
          <p:cNvSpPr txBox="1"/>
          <p:nvPr/>
        </p:nvSpPr>
        <p:spPr>
          <a:xfrm>
            <a:off x="177553" y="435006"/>
            <a:ext cx="867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like “w3m2m0-793065p_num_count.hdf5, w3m2m0-793065p_num_count_zstack.hdf5”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F19A1F-5259-47AC-B810-A9594433C07A}"/>
              </a:ext>
            </a:extLst>
          </p:cNvPr>
          <p:cNvCxnSpPr>
            <a:cxnSpLocks/>
          </p:cNvCxnSpPr>
          <p:nvPr/>
        </p:nvCxnSpPr>
        <p:spPr>
          <a:xfrm flipH="1">
            <a:off x="2646215" y="809575"/>
            <a:ext cx="1" cy="43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F97B06-0082-4F6D-94F6-39911BB0A933}"/>
              </a:ext>
            </a:extLst>
          </p:cNvPr>
          <p:cNvSpPr/>
          <p:nvPr/>
        </p:nvSpPr>
        <p:spPr>
          <a:xfrm>
            <a:off x="417919" y="1224340"/>
            <a:ext cx="4696943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302E2BB-B1CA-4D57-82A8-70B91EEA94D7}"/>
              </a:ext>
            </a:extLst>
          </p:cNvPr>
          <p:cNvCxnSpPr>
            <a:cxnSpLocks/>
          </p:cNvCxnSpPr>
          <p:nvPr/>
        </p:nvCxnSpPr>
        <p:spPr>
          <a:xfrm>
            <a:off x="7199790" y="804338"/>
            <a:ext cx="2064664" cy="49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AC8EFBA-0DC1-424E-99B3-C7F0F47CB976}"/>
              </a:ext>
            </a:extLst>
          </p:cNvPr>
          <p:cNvSpPr/>
          <p:nvPr/>
        </p:nvSpPr>
        <p:spPr>
          <a:xfrm>
            <a:off x="7036157" y="1284777"/>
            <a:ext cx="4737905" cy="5315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98" y="3754474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09" y="4531684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29" y="4581294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E9FC274-D80B-4889-A61E-345657976E99}"/>
              </a:ext>
            </a:extLst>
          </p:cNvPr>
          <p:cNvSpPr txBox="1"/>
          <p:nvPr/>
        </p:nvSpPr>
        <p:spPr>
          <a:xfrm>
            <a:off x="282975" y="4089874"/>
            <a:ext cx="385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w3m2m0-793065p_num_count.hdf5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4683E1FD-9C92-4969-AE1A-FF5B51BB75F3}"/>
              </a:ext>
            </a:extLst>
          </p:cNvPr>
          <p:cNvSpPr txBox="1"/>
          <p:nvPr/>
        </p:nvSpPr>
        <p:spPr>
          <a:xfrm>
            <a:off x="4480262" y="4089874"/>
            <a:ext cx="477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w3m2m0-793065p_num_count_zstack.hdf5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130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4</cp:revision>
  <dcterms:created xsi:type="dcterms:W3CDTF">2020-09-11T07:04:49Z</dcterms:created>
  <dcterms:modified xsi:type="dcterms:W3CDTF">2020-09-16T13:49:49Z</dcterms:modified>
</cp:coreProperties>
</file>