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11" autoAdjust="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288D8-71D9-4F75-AD48-B432E8F9C6EE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43B9A-FB23-4992-B70D-B1103A604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23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43B9A-FB23-4992-B70D-B1103A60456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35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16FDF-1AC5-4C90-BDB2-E55878461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24768A-CE7D-4368-9FA3-D752D4F71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55E3F-8996-4A21-8019-22E24A6A6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D17A8-3BF7-4C78-AEB0-28AEF627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6BA0CD-F98C-4DEF-B512-E51941EB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20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8C140-DD19-44C3-81B9-A6959707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B56C79-4666-4F3A-8E93-FAE4361EB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AF884-B1D7-4E62-AFD7-1D4DE650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F27A7-00BD-4505-8958-BBE6251D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B7CED-71DA-4D47-BB62-4EB81BCB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34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77D2B6-DC97-432F-A429-4609A5749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66684-9E1A-453C-AF23-8F7CAF945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35E61C-E4E6-4A32-9132-B5E6E4BD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6E7F53-B7E2-43A9-8EAC-D86C334A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330472-5C44-4C76-BB62-FE3B23EC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2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25E3D-9A37-4050-A04A-FFDEFFA6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DB1A1-66ED-4520-8D80-69F3331A8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8D562-F76E-46C1-9183-EDAD4A87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A8856-1903-4C82-95F8-1B74B4936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7080B-7300-4DED-A35A-478141AF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76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00057-F02A-40A3-8D99-3A28DDD1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C789AE-7797-45B7-81C9-1E8DEDEE3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9CBE6-D6EF-4E1E-9323-F85B8241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D15F8-41DE-4239-8344-6D22A371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6F592-9D8E-498C-98B9-A85B88FC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51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14D33-A06F-4712-A777-8BB65973A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20C6F9-7F93-4A16-9613-E6EC5B813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A43C78-6822-4568-847E-6AA93C166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6E2323-7C57-48BD-B10A-DD7FEAC7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4B2CC8-712A-4460-9044-E4D61A88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9E9745-BBF4-4F47-8C79-97F985FA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97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374A6-D697-4A39-AC3A-D5A79F92A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3020A9-3F32-46D2-BD2C-91DFF049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797EC9-12F7-4DAA-BFF9-AF1E9626E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9F63F1-A8D2-4750-B1DD-6A7C01437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D90C21-CCAF-4129-9B4A-C1C8B579D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206E5F-1215-4A17-9442-1D585E00B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31FF98-38C6-4A78-8783-9C01BBC6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D0F15A-8B11-495A-97DA-5CA172E3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3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FD3FA-4A6A-4B10-8CC3-68B8023A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536CA1-3C51-4061-B81D-AAFB1E04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4B6030-7CF2-47BA-AA3F-DFB1E1B2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6851E8-8ED7-43D6-9F83-C1BE70E9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00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2F0979-230E-45C9-B146-CE1E9BA8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E0B2D3-F77C-4214-B9BC-7421469B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7205A0-2BAA-4E2C-8F8A-1561F34F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83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D43CC-828C-49AB-9859-2FD459E5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2EA601-6B23-4E21-AFA5-C0F6CC214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EDC05E-BF0C-47EB-8D55-493314658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42C11A-59D9-43B9-8181-1A7B0C15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659CC2-CBDD-4BF1-A154-3CC49F1B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F7AE65-0C3C-4751-8751-2C00BD8F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01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E18D1-54B1-4111-97B5-AB880518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30C22D-AB4A-4F6C-8908-1C7615F6D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D9DCA1-3826-4FFE-BEB1-07074AC95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9A8770-7233-48E2-B131-A9424328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6DE641-F844-400B-A99B-D7FF951B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40AAC8-8AAB-4F6E-ACED-B9364700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67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085682-4648-45AB-BAE1-D0E45F0E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A68D2C-DD3E-416F-B601-D50EF99B3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AB2DF-1222-457D-A509-5BA481BCB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F6F50-6649-4E72-90E0-B87FF704A153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F234BD-4CF4-44FE-A756-570A60FB3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37276B-E582-478A-976D-1736926A3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97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7A5F26F-52DC-4E8E-A89B-1E8008243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562" y="1210437"/>
            <a:ext cx="3994693" cy="27163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0762602-30C2-4B0D-92F3-7F84542CA065}"/>
                  </a:ext>
                </a:extLst>
              </p:cNvPr>
              <p:cNvSpPr/>
              <p:nvPr/>
            </p:nvSpPr>
            <p:spPr>
              <a:xfrm>
                <a:off x="7751445" y="837769"/>
                <a:ext cx="4193199" cy="312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 dirty="0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±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numpy.array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([</a:t>
                </a:r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10**(-3)/1.25**</a:t>
                </a:r>
                <a:r>
                  <a:rPr lang="en-US" altLang="zh-CN" sz="1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altLang="zh-CN" sz="1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range(</a:t>
                </a:r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60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)])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0762602-30C2-4B0D-92F3-7F84542CA0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445" y="837769"/>
                <a:ext cx="4193199" cy="312650"/>
              </a:xfrm>
              <a:prstGeom prst="rect">
                <a:avLst/>
              </a:prstGeom>
              <a:blipFill>
                <a:blip r:embed="rId3"/>
                <a:stretch>
                  <a:fillRect t="-1923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C06F198A-B3E1-4CA2-8FE2-ABCD09F4610F}"/>
              </a:ext>
            </a:extLst>
          </p:cNvPr>
          <p:cNvSpPr txBox="1"/>
          <p:nvPr/>
        </p:nvSpPr>
        <p:spPr>
          <a:xfrm>
            <a:off x="511784" y="990416"/>
            <a:ext cx="683392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run on each angular separation interval independently.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parameter: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separation bin label </a:t>
            </a:r>
          </a:p>
          <a:p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signals are known(from other papers), so the signal guess can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 to a small range to save the computational time.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parameter: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guess, [a, b], and the number of bins</a:t>
            </a:r>
          </a:p>
          <a:p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correlation function between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exposures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parameter: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exposure labels, a and b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5 ~ 7 exposures.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E891A2-08AF-4100-B1DD-B7AF17CD74F1}"/>
              </a:ext>
            </a:extLst>
          </p:cNvPr>
          <p:cNvSpPr txBox="1"/>
          <p:nvPr/>
        </p:nvSpPr>
        <p:spPr>
          <a:xfrm>
            <a:off x="4786543" y="204186"/>
            <a:ext cx="2618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algn="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--about codes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18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F06725D-A05C-4F2F-856A-D787BF8DD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355" y="934826"/>
            <a:ext cx="4528526" cy="353419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B0A88BA-63A0-4C8E-B042-D62C566BDE7F}"/>
              </a:ext>
            </a:extLst>
          </p:cNvPr>
          <p:cNvSpPr txBox="1"/>
          <p:nvPr/>
        </p:nvSpPr>
        <p:spPr>
          <a:xfrm>
            <a:off x="5726261" y="233259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Dec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CCD115-B44E-4CED-8DE4-E508C2013D38}"/>
              </a:ext>
            </a:extLst>
          </p:cNvPr>
          <p:cNvSpPr txBox="1"/>
          <p:nvPr/>
        </p:nvSpPr>
        <p:spPr>
          <a:xfrm>
            <a:off x="8697158" y="446902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3B7AF4-F7AF-48BA-AEBE-949B64B7D314}"/>
              </a:ext>
            </a:extLst>
          </p:cNvPr>
          <p:cNvSpPr txBox="1"/>
          <p:nvPr/>
        </p:nvSpPr>
        <p:spPr>
          <a:xfrm>
            <a:off x="1154097" y="1083491"/>
            <a:ext cx="282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Area segment for jackknife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A1F93B-2582-4F68-8EBE-4A28951CB3B4}"/>
              </a:ext>
            </a:extLst>
          </p:cNvPr>
          <p:cNvSpPr txBox="1"/>
          <p:nvPr/>
        </p:nvSpPr>
        <p:spPr>
          <a:xfrm>
            <a:off x="1154097" y="1793704"/>
            <a:ext cx="24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Package: </a:t>
            </a:r>
            <a:r>
              <a:rPr lang="en-US" altLang="zh-CN" dirty="0" err="1"/>
              <a:t>Kmean_radec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59C446-5A0F-4CAC-A2B3-9975F215F09D}"/>
              </a:ext>
            </a:extLst>
          </p:cNvPr>
          <p:cNvSpPr txBox="1"/>
          <p:nvPr/>
        </p:nvSpPr>
        <p:spPr>
          <a:xfrm>
            <a:off x="1154097" y="2503917"/>
            <a:ext cx="2962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 areas</a:t>
            </a:r>
          </a:p>
          <a:p>
            <a:r>
              <a:rPr lang="en-US" altLang="zh-CN" dirty="0"/>
              <a:t>Area label: [</a:t>
            </a:r>
            <a:r>
              <a:rPr lang="en-US" altLang="zh-CN" dirty="0" err="1"/>
              <a:t>Ndata</a:t>
            </a:r>
            <a:r>
              <a:rPr lang="en-US" altLang="zh-CN" dirty="0"/>
              <a:t>, ] ~ (0, 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25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9A7670D-6715-4648-B53C-DB501C97E2E1}"/>
              </a:ext>
            </a:extLst>
          </p:cNvPr>
          <p:cNvSpPr txBox="1"/>
          <p:nvPr/>
        </p:nvSpPr>
        <p:spPr>
          <a:xfrm>
            <a:off x="4738897" y="150919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 structure in memory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CFB2C5-10AA-49E3-A01C-77F25484FAB1}"/>
              </a:ext>
            </a:extLst>
          </p:cNvPr>
          <p:cNvSpPr/>
          <p:nvPr/>
        </p:nvSpPr>
        <p:spPr>
          <a:xfrm>
            <a:off x="929196" y="1603328"/>
            <a:ext cx="1148180" cy="532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D8DE77-920E-4FD4-BF9A-6122F4F2381C}"/>
              </a:ext>
            </a:extLst>
          </p:cNvPr>
          <p:cNvSpPr/>
          <p:nvPr/>
        </p:nvSpPr>
        <p:spPr>
          <a:xfrm>
            <a:off x="2077376" y="1603328"/>
            <a:ext cx="1148180" cy="5326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16C24B-DF5A-4DB5-8821-0137251F760D}"/>
              </a:ext>
            </a:extLst>
          </p:cNvPr>
          <p:cNvSpPr/>
          <p:nvPr/>
        </p:nvSpPr>
        <p:spPr>
          <a:xfrm>
            <a:off x="3225556" y="1603328"/>
            <a:ext cx="1148180" cy="532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E1CB43-CF17-4FA6-9BA6-F0F2F1323271}"/>
              </a:ext>
            </a:extLst>
          </p:cNvPr>
          <p:cNvSpPr/>
          <p:nvPr/>
        </p:nvSpPr>
        <p:spPr>
          <a:xfrm>
            <a:off x="5171662" y="1603328"/>
            <a:ext cx="1148180" cy="5326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44BC25-348C-4F0B-B5AC-961731CEF65A}"/>
              </a:ext>
            </a:extLst>
          </p:cNvPr>
          <p:cNvSpPr/>
          <p:nvPr/>
        </p:nvSpPr>
        <p:spPr>
          <a:xfrm>
            <a:off x="8309504" y="1603328"/>
            <a:ext cx="1148180" cy="532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n-1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1B382D-DE7E-4CF2-8FD4-2A1D6024C90C}"/>
              </a:ext>
            </a:extLst>
          </p:cNvPr>
          <p:cNvSpPr/>
          <p:nvPr/>
        </p:nvSpPr>
        <p:spPr>
          <a:xfrm>
            <a:off x="9457684" y="1603328"/>
            <a:ext cx="1148180" cy="5326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4127B95F-14AE-43AA-B254-5B5B79BABAF5}"/>
              </a:ext>
            </a:extLst>
          </p:cNvPr>
          <p:cNvSpPr/>
          <p:nvPr/>
        </p:nvSpPr>
        <p:spPr>
          <a:xfrm rot="16200000">
            <a:off x="5029204" y="-2910371"/>
            <a:ext cx="328474" cy="85284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76FDD9-E15F-4727-A3D1-96FFC1EAAEFF}"/>
              </a:ext>
            </a:extLst>
          </p:cNvPr>
          <p:cNvSpPr txBox="1"/>
          <p:nvPr/>
        </p:nvSpPr>
        <p:spPr>
          <a:xfrm>
            <a:off x="4514948" y="777696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 areas, 0 ~ n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C17EF6A1-2673-4AA8-9D6D-8B0C8AEF6A91}"/>
              </a:ext>
            </a:extLst>
          </p:cNvPr>
          <p:cNvSpPr/>
          <p:nvPr/>
        </p:nvSpPr>
        <p:spPr>
          <a:xfrm>
            <a:off x="5598375" y="2279337"/>
            <a:ext cx="230819" cy="9967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DD9422B-20E9-43E2-9922-47E49C6D09F5}"/>
              </a:ext>
            </a:extLst>
          </p:cNvPr>
          <p:cNvGrpSpPr/>
          <p:nvPr/>
        </p:nvGrpSpPr>
        <p:grpSpPr>
          <a:xfrm>
            <a:off x="1649074" y="3953629"/>
            <a:ext cx="7218208" cy="532660"/>
            <a:chOff x="1618695" y="3593405"/>
            <a:chExt cx="7218208" cy="532660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4B725FB-88BC-4B3C-9330-17FBF5AA0901}"/>
                </a:ext>
              </a:extLst>
            </p:cNvPr>
            <p:cNvSpPr txBox="1"/>
            <p:nvPr/>
          </p:nvSpPr>
          <p:spPr>
            <a:xfrm>
              <a:off x="6492869" y="367506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……</a:t>
              </a:r>
              <a:endParaRPr lang="zh-CN" altLang="en-US" b="1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E38D61B-9EF3-4E29-9A90-50EF0B08621F}"/>
                </a:ext>
              </a:extLst>
            </p:cNvPr>
            <p:cNvSpPr/>
            <p:nvPr/>
          </p:nvSpPr>
          <p:spPr>
            <a:xfrm>
              <a:off x="1618695" y="3593405"/>
              <a:ext cx="1148180" cy="5326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AE34013-E2A6-4DFE-8A1A-4238B021D3EB}"/>
                </a:ext>
              </a:extLst>
            </p:cNvPr>
            <p:cNvSpPr/>
            <p:nvPr/>
          </p:nvSpPr>
          <p:spPr>
            <a:xfrm>
              <a:off x="2766875" y="3593405"/>
              <a:ext cx="1148180" cy="5326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E0551F3-ED31-482B-9F78-553FD27F4132}"/>
                </a:ext>
              </a:extLst>
            </p:cNvPr>
            <p:cNvSpPr/>
            <p:nvPr/>
          </p:nvSpPr>
          <p:spPr>
            <a:xfrm>
              <a:off x="3915055" y="3593405"/>
              <a:ext cx="1148180" cy="53266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B633B65-7525-4B8A-A91F-4280F3A905EE}"/>
                </a:ext>
              </a:extLst>
            </p:cNvPr>
            <p:cNvSpPr/>
            <p:nvPr/>
          </p:nvSpPr>
          <p:spPr>
            <a:xfrm>
              <a:off x="5063235" y="3593405"/>
              <a:ext cx="1148180" cy="5326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75DF947-EC92-4EAC-84C8-537D04054A7A}"/>
                </a:ext>
              </a:extLst>
            </p:cNvPr>
            <p:cNvSpPr/>
            <p:nvPr/>
          </p:nvSpPr>
          <p:spPr>
            <a:xfrm>
              <a:off x="7688723" y="3593405"/>
              <a:ext cx="1148180" cy="5326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m-1</a:t>
              </a:r>
              <a:endParaRPr lang="zh-CN" altLang="en-US" dirty="0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D929DF48-78D8-4CA3-ADA3-9D6C466E8F7E}"/>
              </a:ext>
            </a:extLst>
          </p:cNvPr>
          <p:cNvSpPr txBox="1"/>
          <p:nvPr/>
        </p:nvSpPr>
        <p:spPr>
          <a:xfrm rot="5400000">
            <a:off x="861420" y="2642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5E0CACE-630D-4D2D-9048-6D9126C9852B}"/>
              </a:ext>
            </a:extLst>
          </p:cNvPr>
          <p:cNvSpPr txBox="1"/>
          <p:nvPr/>
        </p:nvSpPr>
        <p:spPr>
          <a:xfrm rot="5400000">
            <a:off x="2194266" y="2642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CB11493-6259-45E1-8ADE-BAC3506985D7}"/>
              </a:ext>
            </a:extLst>
          </p:cNvPr>
          <p:cNvSpPr txBox="1"/>
          <p:nvPr/>
        </p:nvSpPr>
        <p:spPr>
          <a:xfrm rot="5400000">
            <a:off x="3342446" y="2642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8042F0-963E-4614-97D7-D8B0BA215BC9}"/>
              </a:ext>
            </a:extLst>
          </p:cNvPr>
          <p:cNvSpPr txBox="1"/>
          <p:nvPr/>
        </p:nvSpPr>
        <p:spPr>
          <a:xfrm rot="5400000">
            <a:off x="6616825" y="2642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74A5E34-87FA-408A-8015-1239F21F5641}"/>
              </a:ext>
            </a:extLst>
          </p:cNvPr>
          <p:cNvSpPr txBox="1"/>
          <p:nvPr/>
        </p:nvSpPr>
        <p:spPr>
          <a:xfrm rot="5400000">
            <a:off x="8437034" y="2642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A0A89A1-1F6B-40EF-B738-C8A18FC9B554}"/>
              </a:ext>
            </a:extLst>
          </p:cNvPr>
          <p:cNvSpPr txBox="1"/>
          <p:nvPr/>
        </p:nvSpPr>
        <p:spPr>
          <a:xfrm>
            <a:off x="6801491" y="171162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A27ED0F1-F139-45CC-8F14-A25BB5AA511B}"/>
              </a:ext>
            </a:extLst>
          </p:cNvPr>
          <p:cNvSpPr/>
          <p:nvPr/>
        </p:nvSpPr>
        <p:spPr>
          <a:xfrm rot="16200000">
            <a:off x="5071133" y="144952"/>
            <a:ext cx="328474" cy="71785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2206EC3-6AB5-4B32-A51F-C7293EBE9AFF}"/>
              </a:ext>
            </a:extLst>
          </p:cNvPr>
          <p:cNvSpPr txBox="1"/>
          <p:nvPr/>
        </p:nvSpPr>
        <p:spPr>
          <a:xfrm rot="16200000">
            <a:off x="5067195" y="2586134"/>
            <a:ext cx="774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i’th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4109699-C613-46C8-944F-D05CA09DADB8}"/>
                  </a:ext>
                </a:extLst>
              </p:cNvPr>
              <p:cNvSpPr txBox="1"/>
              <p:nvPr/>
            </p:nvSpPr>
            <p:spPr>
              <a:xfrm>
                <a:off x="2296800" y="3395609"/>
                <a:ext cx="58771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blocks for m guesses of 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exclude data points of the </a:t>
                </a:r>
                <a:r>
                  <a:rPr lang="en-US" altLang="zh-CN" sz="16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i’th</a:t>
                </a:r>
                <a:r>
                  <a:rPr lang="en-US" altLang="zh-CN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area</a:t>
                </a: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4109699-C613-46C8-944F-D05CA09DA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800" y="3395609"/>
                <a:ext cx="5877140" cy="338554"/>
              </a:xfrm>
              <a:prstGeom prst="rect">
                <a:avLst/>
              </a:prstGeom>
              <a:blipFill>
                <a:blip r:embed="rId3"/>
                <a:stretch>
                  <a:fillRect l="-622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箭头: 下 31">
            <a:extLst>
              <a:ext uri="{FF2B5EF4-FFF2-40B4-BE49-F238E27FC236}">
                <a16:creationId xmlns:a16="http://schemas.microsoft.com/office/drawing/2014/main" id="{594376CA-96B2-4F2B-AF63-2AAD5A0D807F}"/>
              </a:ext>
            </a:extLst>
          </p:cNvPr>
          <p:cNvSpPr/>
          <p:nvPr/>
        </p:nvSpPr>
        <p:spPr>
          <a:xfrm>
            <a:off x="3196405" y="4571844"/>
            <a:ext cx="230819" cy="652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5577CF8-5B0A-4AF8-A9C7-BBEE537B302F}"/>
              </a:ext>
            </a:extLst>
          </p:cNvPr>
          <p:cNvGrpSpPr/>
          <p:nvPr/>
        </p:nvGrpSpPr>
        <p:grpSpPr>
          <a:xfrm>
            <a:off x="732495" y="5652067"/>
            <a:ext cx="5360013" cy="328476"/>
            <a:chOff x="2628256" y="5704573"/>
            <a:chExt cx="6584790" cy="53266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80724BB-F645-4D66-8DD0-043A2A6C304B}"/>
                </a:ext>
              </a:extLst>
            </p:cNvPr>
            <p:cNvSpPr/>
            <p:nvPr/>
          </p:nvSpPr>
          <p:spPr>
            <a:xfrm>
              <a:off x="2628256" y="5704573"/>
              <a:ext cx="1148180" cy="5326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B1E5354-F8DF-486D-A29F-63171399093B}"/>
                </a:ext>
              </a:extLst>
            </p:cNvPr>
            <p:cNvSpPr/>
            <p:nvPr/>
          </p:nvSpPr>
          <p:spPr>
            <a:xfrm>
              <a:off x="3773585" y="5704573"/>
              <a:ext cx="1148180" cy="5326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1D62B88-45F5-46A0-BDB0-47E7793966E2}"/>
                </a:ext>
              </a:extLst>
            </p:cNvPr>
            <p:cNvSpPr/>
            <p:nvPr/>
          </p:nvSpPr>
          <p:spPr>
            <a:xfrm>
              <a:off x="4918914" y="5704573"/>
              <a:ext cx="1148180" cy="5326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BB3841A-9BB4-4766-9E6B-1A2222954958}"/>
                </a:ext>
              </a:extLst>
            </p:cNvPr>
            <p:cNvSpPr/>
            <p:nvPr/>
          </p:nvSpPr>
          <p:spPr>
            <a:xfrm>
              <a:off x="6064243" y="5704573"/>
              <a:ext cx="1148180" cy="5326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9EEE41C-473A-4596-BDD5-CFE886E70521}"/>
                </a:ext>
              </a:extLst>
            </p:cNvPr>
            <p:cNvSpPr txBox="1"/>
            <p:nvPr/>
          </p:nvSpPr>
          <p:spPr>
            <a:xfrm>
              <a:off x="7251977" y="578466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……</a:t>
              </a:r>
              <a:endParaRPr lang="zh-CN" altLang="en-US" b="1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07B06A4-0328-4D30-9D7F-855907EDBCE2}"/>
                </a:ext>
              </a:extLst>
            </p:cNvPr>
            <p:cNvSpPr/>
            <p:nvPr/>
          </p:nvSpPr>
          <p:spPr>
            <a:xfrm>
              <a:off x="8064866" y="5704573"/>
              <a:ext cx="1148180" cy="5326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i-1</a:t>
              </a:r>
              <a:endParaRPr lang="zh-CN" altLang="en-US" dirty="0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934E343F-F11F-4EE9-B61F-198B7BE15F2D}"/>
              </a:ext>
            </a:extLst>
          </p:cNvPr>
          <p:cNvSpPr txBox="1"/>
          <p:nvPr/>
        </p:nvSpPr>
        <p:spPr>
          <a:xfrm rot="5400000">
            <a:off x="1573009" y="466536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349FE9B-2BC1-459E-8764-EBED45841F2A}"/>
              </a:ext>
            </a:extLst>
          </p:cNvPr>
          <p:cNvSpPr txBox="1"/>
          <p:nvPr/>
        </p:nvSpPr>
        <p:spPr>
          <a:xfrm rot="5400000">
            <a:off x="3899681" y="466536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EF23B05-9ADF-44E5-8C96-C162438EED0A}"/>
              </a:ext>
            </a:extLst>
          </p:cNvPr>
          <p:cNvSpPr txBox="1"/>
          <p:nvPr/>
        </p:nvSpPr>
        <p:spPr>
          <a:xfrm rot="5400000">
            <a:off x="5047952" y="466877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A83AACF-949D-4723-895A-228DC509DE38}"/>
              </a:ext>
            </a:extLst>
          </p:cNvPr>
          <p:cNvSpPr txBox="1"/>
          <p:nvPr/>
        </p:nvSpPr>
        <p:spPr>
          <a:xfrm rot="5400000">
            <a:off x="7650321" y="47623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4B17657B-CA00-4FCC-A912-2C0C00BA7BB1}"/>
              </a:ext>
            </a:extLst>
          </p:cNvPr>
          <p:cNvSpPr/>
          <p:nvPr/>
        </p:nvSpPr>
        <p:spPr>
          <a:xfrm>
            <a:off x="9428017" y="1518112"/>
            <a:ext cx="1177848" cy="2520746"/>
          </a:xfrm>
          <a:prstGeom prst="roundRect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include all data points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箭头: 下 50">
            <a:extLst>
              <a:ext uri="{FF2B5EF4-FFF2-40B4-BE49-F238E27FC236}">
                <a16:creationId xmlns:a16="http://schemas.microsoft.com/office/drawing/2014/main" id="{4E62482C-CEAA-4282-93A5-6F55DCA2E9DC}"/>
              </a:ext>
            </a:extLst>
          </p:cNvPr>
          <p:cNvSpPr/>
          <p:nvPr/>
        </p:nvSpPr>
        <p:spPr>
          <a:xfrm>
            <a:off x="9876574" y="3399173"/>
            <a:ext cx="230819" cy="9967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4D09E4C-4CAA-4279-ACDC-F66A58373E81}"/>
              </a:ext>
            </a:extLst>
          </p:cNvPr>
          <p:cNvSpPr txBox="1"/>
          <p:nvPr/>
        </p:nvSpPr>
        <p:spPr>
          <a:xfrm rot="5400000">
            <a:off x="9560466" y="47520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3601C5D9-695A-4711-A613-43CC491DED34}"/>
                  </a:ext>
                </a:extLst>
              </p:cNvPr>
              <p:cNvSpPr/>
              <p:nvPr/>
            </p:nvSpPr>
            <p:spPr>
              <a:xfrm>
                <a:off x="627792" y="5558012"/>
                <a:ext cx="5596252" cy="914401"/>
              </a:xfrm>
              <a:prstGeom prst="roundRect">
                <a:avLst/>
              </a:prstGeom>
              <a:noFill/>
              <a:ln w="28575"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6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6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long int, number count in each bin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1/2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bins(2D)</a:t>
                </a:r>
              </a:p>
            </p:txBody>
          </p:sp>
        </mc:Choice>
        <mc:Fallback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3601C5D9-695A-4711-A613-43CC491DED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92" y="5558012"/>
                <a:ext cx="5596252" cy="91440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prstDash val="dash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2BA4B87A-C354-4508-A7FF-A412065CFFB8}"/>
              </a:ext>
            </a:extLst>
          </p:cNvPr>
          <p:cNvSpPr txBox="1"/>
          <p:nvPr/>
        </p:nvSpPr>
        <p:spPr>
          <a:xfrm>
            <a:off x="4293874" y="168675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46" name="右大括号 45">
            <a:extLst>
              <a:ext uri="{FF2B5EF4-FFF2-40B4-BE49-F238E27FC236}">
                <a16:creationId xmlns:a16="http://schemas.microsoft.com/office/drawing/2014/main" id="{396EC54F-3481-45D5-9FD8-56AEEAC10FA9}"/>
              </a:ext>
            </a:extLst>
          </p:cNvPr>
          <p:cNvSpPr/>
          <p:nvPr/>
        </p:nvSpPr>
        <p:spPr>
          <a:xfrm rot="16200000">
            <a:off x="3237350" y="2681351"/>
            <a:ext cx="189508" cy="54412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86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048428E-B110-4175-979A-92558914360F}"/>
              </a:ext>
            </a:extLst>
          </p:cNvPr>
          <p:cNvSpPr txBox="1"/>
          <p:nvPr/>
        </p:nvSpPr>
        <p:spPr>
          <a:xfrm>
            <a:off x="4758431" y="284085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Catalog data structure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760ABC5-9A29-4C08-8C67-67DC34BF4176}"/>
              </a:ext>
            </a:extLst>
          </p:cNvPr>
          <p:cNvGrpSpPr/>
          <p:nvPr/>
        </p:nvGrpSpPr>
        <p:grpSpPr>
          <a:xfrm>
            <a:off x="396386" y="1670511"/>
            <a:ext cx="11399228" cy="369332"/>
            <a:chOff x="127778" y="949570"/>
            <a:chExt cx="11399228" cy="369332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04D6056-4C23-4681-B81F-4D49A8883F33}"/>
                </a:ext>
              </a:extLst>
            </p:cNvPr>
            <p:cNvGrpSpPr/>
            <p:nvPr/>
          </p:nvGrpSpPr>
          <p:grpSpPr>
            <a:xfrm>
              <a:off x="127778" y="949570"/>
              <a:ext cx="8370424" cy="369332"/>
              <a:chOff x="725654" y="914400"/>
              <a:chExt cx="8370424" cy="369332"/>
            </a:xfrm>
          </p:grpSpPr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FDC633F-9A40-44D0-A284-26AAD61542F6}"/>
                  </a:ext>
                </a:extLst>
              </p:cNvPr>
              <p:cNvSpPr txBox="1"/>
              <p:nvPr/>
            </p:nvSpPr>
            <p:spPr>
              <a:xfrm>
                <a:off x="725654" y="914400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RA      Dec </a:t>
                </a:r>
                <a:endParaRPr lang="zh-CN" altLang="en-US" dirty="0"/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5501136-B9E0-4CC0-94FE-781BFAF6FE61}"/>
                  </a:ext>
                </a:extLst>
              </p:cNvPr>
              <p:cNvSpPr txBox="1"/>
              <p:nvPr/>
            </p:nvSpPr>
            <p:spPr>
              <a:xfrm>
                <a:off x="2158585" y="914400"/>
                <a:ext cx="21579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G1,   G2,   N,   U,   V</a:t>
                </a:r>
                <a:endParaRPr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D640CA0-7A76-4040-95FF-CFB63479C466}"/>
                  </a:ext>
                </a:extLst>
              </p:cNvPr>
              <p:cNvSpPr txBox="1"/>
              <p:nvPr/>
            </p:nvSpPr>
            <p:spPr>
              <a:xfrm>
                <a:off x="4613759" y="914400"/>
                <a:ext cx="4482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Block_start</a:t>
                </a:r>
                <a:r>
                  <a:rPr lang="en-US" altLang="zh-CN" dirty="0"/>
                  <a:t>    </a:t>
                </a:r>
                <a:r>
                  <a:rPr lang="en-US" altLang="zh-CN" dirty="0" err="1"/>
                  <a:t>Block_end</a:t>
                </a:r>
                <a:r>
                  <a:rPr lang="en-US" altLang="zh-CN" dirty="0"/>
                  <a:t>    </a:t>
                </a:r>
                <a:r>
                  <a:rPr lang="en-US" altLang="zh-CN" dirty="0" err="1"/>
                  <a:t>Num_in_block</a:t>
                </a:r>
                <a:endParaRPr lang="zh-CN" altLang="en-US" dirty="0"/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D795444-A2C0-4D9F-81C7-0074631ECF24}"/>
                </a:ext>
              </a:extLst>
            </p:cNvPr>
            <p:cNvSpPr txBox="1"/>
            <p:nvPr/>
          </p:nvSpPr>
          <p:spPr>
            <a:xfrm>
              <a:off x="8335107" y="949570"/>
              <a:ext cx="3191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Block_boundx</a:t>
              </a:r>
              <a:r>
                <a:rPr lang="en-US" altLang="zh-CN" dirty="0"/>
                <a:t>    </a:t>
              </a:r>
              <a:r>
                <a:rPr lang="en-US" altLang="zh-CN" dirty="0" err="1"/>
                <a:t>Block_boundy</a:t>
              </a:r>
              <a:endParaRPr lang="zh-CN" altLang="en-US" dirty="0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5BFC1F3B-C76A-48E0-8697-028258079F07}"/>
              </a:ext>
            </a:extLst>
          </p:cNvPr>
          <p:cNvSpPr/>
          <p:nvPr/>
        </p:nvSpPr>
        <p:spPr>
          <a:xfrm>
            <a:off x="1829316" y="2127740"/>
            <a:ext cx="57098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Block 0</a:t>
            </a:r>
            <a:endParaRPr lang="zh-CN" altLang="en-US" sz="9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CDFE05B-533E-4122-8DB0-D05A59F7BF69}"/>
              </a:ext>
            </a:extLst>
          </p:cNvPr>
          <p:cNvSpPr/>
          <p:nvPr/>
        </p:nvSpPr>
        <p:spPr>
          <a:xfrm>
            <a:off x="1829315" y="2497072"/>
            <a:ext cx="57098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Block 1</a:t>
            </a:r>
            <a:endParaRPr lang="zh-CN" altLang="en-US" sz="9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3038B43-C2E2-49F5-8A8F-8B28799F4910}"/>
              </a:ext>
            </a:extLst>
          </p:cNvPr>
          <p:cNvSpPr/>
          <p:nvPr/>
        </p:nvSpPr>
        <p:spPr>
          <a:xfrm>
            <a:off x="1829313" y="2866404"/>
            <a:ext cx="57098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Block 2</a:t>
            </a:r>
            <a:endParaRPr lang="zh-CN" altLang="en-US" sz="9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C721733-E7DE-467D-B512-80A92D8AB1AB}"/>
              </a:ext>
            </a:extLst>
          </p:cNvPr>
          <p:cNvSpPr/>
          <p:nvPr/>
        </p:nvSpPr>
        <p:spPr>
          <a:xfrm>
            <a:off x="1829314" y="3692965"/>
            <a:ext cx="57098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Block </a:t>
            </a:r>
            <a:r>
              <a:rPr lang="en-US" altLang="zh-CN" sz="900" dirty="0" err="1"/>
              <a:t>i</a:t>
            </a:r>
            <a:endParaRPr lang="zh-CN" altLang="en-US" sz="9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3730E11-26C9-4144-B1ED-52E24A40E470}"/>
              </a:ext>
            </a:extLst>
          </p:cNvPr>
          <p:cNvSpPr txBox="1"/>
          <p:nvPr/>
        </p:nvSpPr>
        <p:spPr>
          <a:xfrm>
            <a:off x="1892763" y="3363804"/>
            <a:ext cx="461665" cy="2542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3BD897D-7DAB-4659-B3D7-5326A98AA323}"/>
              </a:ext>
            </a:extLst>
          </p:cNvPr>
          <p:cNvSpPr txBox="1"/>
          <p:nvPr/>
        </p:nvSpPr>
        <p:spPr>
          <a:xfrm>
            <a:off x="1892763" y="4265289"/>
            <a:ext cx="461665" cy="2542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36C324B-260C-465B-912A-ACDFAB8A8B14}"/>
              </a:ext>
            </a:extLst>
          </p:cNvPr>
          <p:cNvSpPr txBox="1"/>
          <p:nvPr/>
        </p:nvSpPr>
        <p:spPr>
          <a:xfrm>
            <a:off x="1038549" y="2312406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CC21F7D-0DED-4827-995B-A6743ACA1F59}"/>
              </a:ext>
            </a:extLst>
          </p:cNvPr>
          <p:cNvSpPr txBox="1"/>
          <p:nvPr/>
        </p:nvSpPr>
        <p:spPr>
          <a:xfrm>
            <a:off x="366738" y="2312406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4102A31-8B98-4B02-8DB4-AC26260C2CE2}"/>
              </a:ext>
            </a:extLst>
          </p:cNvPr>
          <p:cNvSpPr txBox="1"/>
          <p:nvPr/>
        </p:nvSpPr>
        <p:spPr>
          <a:xfrm>
            <a:off x="2383656" y="2294080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1BD51BF-FDA8-48E2-B7E5-23F334AE5633}"/>
              </a:ext>
            </a:extLst>
          </p:cNvPr>
          <p:cNvSpPr txBox="1"/>
          <p:nvPr/>
        </p:nvSpPr>
        <p:spPr>
          <a:xfrm>
            <a:off x="2824465" y="2294080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67C6E66-022D-420A-A909-5D76F1A18F65}"/>
              </a:ext>
            </a:extLst>
          </p:cNvPr>
          <p:cNvSpPr txBox="1"/>
          <p:nvPr/>
        </p:nvSpPr>
        <p:spPr>
          <a:xfrm>
            <a:off x="3185468" y="2294080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83366D9-FAFE-437F-8C9B-D6E26F3C4773}"/>
              </a:ext>
            </a:extLst>
          </p:cNvPr>
          <p:cNvSpPr txBox="1"/>
          <p:nvPr/>
        </p:nvSpPr>
        <p:spPr>
          <a:xfrm>
            <a:off x="3525615" y="2294080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32E1CA53-2F0D-4367-9EEF-0AEEEB93F519}"/>
              </a:ext>
            </a:extLst>
          </p:cNvPr>
          <p:cNvSpPr/>
          <p:nvPr/>
        </p:nvSpPr>
        <p:spPr>
          <a:xfrm>
            <a:off x="237393" y="1180956"/>
            <a:ext cx="3872436" cy="3956539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0685F72-2273-44E4-AC67-15EBC36D8243}"/>
              </a:ext>
            </a:extLst>
          </p:cNvPr>
          <p:cNvSpPr txBox="1"/>
          <p:nvPr/>
        </p:nvSpPr>
        <p:spPr>
          <a:xfrm>
            <a:off x="1073883" y="1248735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 elements each row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33A512D-00AD-4475-A895-B3193F78DFB5}"/>
              </a:ext>
            </a:extLst>
          </p:cNvPr>
          <p:cNvSpPr/>
          <p:nvPr/>
        </p:nvSpPr>
        <p:spPr>
          <a:xfrm>
            <a:off x="4598425" y="2174210"/>
            <a:ext cx="57098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0</a:t>
            </a:r>
            <a:endParaRPr lang="zh-CN" altLang="en-US" sz="9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E4C2FAC-FFEA-400B-A682-8BF77D176B53}"/>
              </a:ext>
            </a:extLst>
          </p:cNvPr>
          <p:cNvSpPr/>
          <p:nvPr/>
        </p:nvSpPr>
        <p:spPr>
          <a:xfrm>
            <a:off x="4598424" y="2543542"/>
            <a:ext cx="57098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i</a:t>
            </a:r>
            <a:endParaRPr lang="zh-CN" altLang="en-US" sz="9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960B76B-9830-48DC-A6B4-BD30D9110519}"/>
              </a:ext>
            </a:extLst>
          </p:cNvPr>
          <p:cNvSpPr/>
          <p:nvPr/>
        </p:nvSpPr>
        <p:spPr>
          <a:xfrm>
            <a:off x="4598422" y="2912874"/>
            <a:ext cx="57098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j</a:t>
            </a:r>
            <a:endParaRPr lang="zh-CN" altLang="en-US" sz="9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EDEF295-E379-4D8C-B7C7-1D218574643A}"/>
              </a:ext>
            </a:extLst>
          </p:cNvPr>
          <p:cNvSpPr/>
          <p:nvPr/>
        </p:nvSpPr>
        <p:spPr>
          <a:xfrm>
            <a:off x="4598423" y="3739435"/>
            <a:ext cx="57098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k</a:t>
            </a:r>
            <a:endParaRPr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E71D1B0-1142-4D12-9B53-1C37DEEC085A}"/>
              </a:ext>
            </a:extLst>
          </p:cNvPr>
          <p:cNvSpPr txBox="1"/>
          <p:nvPr/>
        </p:nvSpPr>
        <p:spPr>
          <a:xfrm>
            <a:off x="4661872" y="3410274"/>
            <a:ext cx="461665" cy="2542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FAAE011-8ED9-4328-B3A5-EE776531A869}"/>
              </a:ext>
            </a:extLst>
          </p:cNvPr>
          <p:cNvCxnSpPr>
            <a:stCxn id="34" idx="1"/>
          </p:cNvCxnSpPr>
          <p:nvPr/>
        </p:nvCxnSpPr>
        <p:spPr>
          <a:xfrm flipH="1" flipV="1">
            <a:off x="2400296" y="2127740"/>
            <a:ext cx="2198129" cy="231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2D87C6E-990E-4978-96CE-CA7AAE92EA69}"/>
              </a:ext>
            </a:extLst>
          </p:cNvPr>
          <p:cNvCxnSpPr>
            <a:stCxn id="35" idx="1"/>
            <a:endCxn id="21" idx="1"/>
          </p:cNvCxnSpPr>
          <p:nvPr/>
        </p:nvCxnSpPr>
        <p:spPr>
          <a:xfrm flipH="1" flipV="1">
            <a:off x="2383656" y="2527798"/>
            <a:ext cx="2214768" cy="20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29B96B0-62E6-47F7-9A3B-8F5EEF0D2AB6}"/>
              </a:ext>
            </a:extLst>
          </p:cNvPr>
          <p:cNvCxnSpPr>
            <a:stCxn id="36" idx="1"/>
          </p:cNvCxnSpPr>
          <p:nvPr/>
        </p:nvCxnSpPr>
        <p:spPr>
          <a:xfrm flipH="1" flipV="1">
            <a:off x="2420325" y="2876703"/>
            <a:ext cx="2178097" cy="22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CD1A85E2-41AA-4B64-8304-BB4AB2F40A01}"/>
              </a:ext>
            </a:extLst>
          </p:cNvPr>
          <p:cNvSpPr/>
          <p:nvPr/>
        </p:nvSpPr>
        <p:spPr>
          <a:xfrm>
            <a:off x="5902617" y="2192814"/>
            <a:ext cx="57098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i</a:t>
            </a:r>
            <a:endParaRPr lang="zh-CN" altLang="en-US" sz="9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F0D186F-6613-4B2E-A301-92BC04914721}"/>
              </a:ext>
            </a:extLst>
          </p:cNvPr>
          <p:cNvSpPr/>
          <p:nvPr/>
        </p:nvSpPr>
        <p:spPr>
          <a:xfrm>
            <a:off x="5902616" y="2562146"/>
            <a:ext cx="57098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i+j</a:t>
            </a:r>
            <a:endParaRPr lang="zh-CN" altLang="en-US" sz="9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812C767-814C-48E2-9AA8-A41F2E944989}"/>
              </a:ext>
            </a:extLst>
          </p:cNvPr>
          <p:cNvSpPr/>
          <p:nvPr/>
        </p:nvSpPr>
        <p:spPr>
          <a:xfrm>
            <a:off x="5902614" y="2931478"/>
            <a:ext cx="57098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j</a:t>
            </a:r>
            <a:endParaRPr lang="zh-CN" altLang="en-US" sz="9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585C004-0339-4D2E-AB8F-72CAA02582A6}"/>
              </a:ext>
            </a:extLst>
          </p:cNvPr>
          <p:cNvSpPr/>
          <p:nvPr/>
        </p:nvSpPr>
        <p:spPr>
          <a:xfrm>
            <a:off x="5902615" y="3758039"/>
            <a:ext cx="57098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k</a:t>
            </a:r>
            <a:endParaRPr lang="zh-CN" altLang="en-US" sz="9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2BC827B-0822-4408-8C39-F678CC9E8073}"/>
              </a:ext>
            </a:extLst>
          </p:cNvPr>
          <p:cNvSpPr txBox="1"/>
          <p:nvPr/>
        </p:nvSpPr>
        <p:spPr>
          <a:xfrm>
            <a:off x="5966064" y="3428878"/>
            <a:ext cx="461665" cy="2542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098B691-2820-4AB6-8580-016ADA90918B}"/>
              </a:ext>
            </a:extLst>
          </p:cNvPr>
          <p:cNvCxnSpPr>
            <a:stCxn id="45" idx="1"/>
            <a:endCxn id="21" idx="1"/>
          </p:cNvCxnSpPr>
          <p:nvPr/>
        </p:nvCxnSpPr>
        <p:spPr>
          <a:xfrm flipH="1">
            <a:off x="2383656" y="2377480"/>
            <a:ext cx="3518961" cy="1503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BE5727A-0B92-4DA8-8E1C-FE6D55C18EE1}"/>
              </a:ext>
            </a:extLst>
          </p:cNvPr>
          <p:cNvCxnSpPr>
            <a:stCxn id="46" idx="1"/>
          </p:cNvCxnSpPr>
          <p:nvPr/>
        </p:nvCxnSpPr>
        <p:spPr>
          <a:xfrm flipH="1">
            <a:off x="2420325" y="2746812"/>
            <a:ext cx="3482291" cy="1195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0825ED4-6BF0-4019-A3B8-16D08CCFE319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2383656" y="3116144"/>
            <a:ext cx="3518958" cy="895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6BE5C3C-E467-4620-B8C5-9FFE2C890C16}"/>
              </a:ext>
            </a:extLst>
          </p:cNvPr>
          <p:cNvSpPr/>
          <p:nvPr/>
        </p:nvSpPr>
        <p:spPr>
          <a:xfrm>
            <a:off x="4226765" y="1195754"/>
            <a:ext cx="4260014" cy="3941741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C4239CE-45FD-4E2A-B642-458897356A56}"/>
              </a:ext>
            </a:extLst>
          </p:cNvPr>
          <p:cNvSpPr txBox="1"/>
          <p:nvPr/>
        </p:nvSpPr>
        <p:spPr>
          <a:xfrm>
            <a:off x="5123537" y="1164086"/>
            <a:ext cx="2332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Block: p row x q col</a:t>
            </a:r>
          </a:p>
          <a:p>
            <a:pPr algn="ctr"/>
            <a:r>
              <a:rPr lang="en-US" altLang="zh-CN" sz="1600" dirty="0"/>
              <a:t>p x q elements each row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3719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625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287</Words>
  <Application>Microsoft Office PowerPoint</Application>
  <PresentationFormat>宽屏</PresentationFormat>
  <Paragraphs>87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hekun</dc:creator>
  <cp:lastModifiedBy>Lee hekun</cp:lastModifiedBy>
  <cp:revision>22</cp:revision>
  <dcterms:created xsi:type="dcterms:W3CDTF">2019-11-16T11:37:45Z</dcterms:created>
  <dcterms:modified xsi:type="dcterms:W3CDTF">2020-04-09T02:17:17Z</dcterms:modified>
</cp:coreProperties>
</file>