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0" r:id="rId5"/>
    <p:sldId id="263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4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3" Type="http://schemas.openxmlformats.org/officeDocument/2006/relationships/image" Target="../media/image150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106E73-F762-499B-8BA4-7E1A0B3E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9" y="0"/>
            <a:ext cx="922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E5A6EC-1419-47BF-8676-AA5E71BB7172}"/>
              </a:ext>
            </a:extLst>
          </p:cNvPr>
          <p:cNvSpPr/>
          <p:nvPr/>
        </p:nvSpPr>
        <p:spPr>
          <a:xfrm>
            <a:off x="7779801" y="767228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0CCF60-24A9-4FB5-98BE-CEA6C16E1204}"/>
              </a:ext>
            </a:extLst>
          </p:cNvPr>
          <p:cNvSpPr/>
          <p:nvPr/>
        </p:nvSpPr>
        <p:spPr>
          <a:xfrm>
            <a:off x="7930723" y="868582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4E119-52EC-44F6-A17F-69BF7AEAAC85}"/>
              </a:ext>
            </a:extLst>
          </p:cNvPr>
          <p:cNvSpPr/>
          <p:nvPr/>
        </p:nvSpPr>
        <p:spPr>
          <a:xfrm>
            <a:off x="8161541" y="1063891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353A9-3429-44AB-A10B-07E991D4AB64}"/>
              </a:ext>
            </a:extLst>
          </p:cNvPr>
          <p:cNvSpPr txBox="1"/>
          <p:nvPr/>
        </p:nvSpPr>
        <p:spPr>
          <a:xfrm>
            <a:off x="3830854" y="23901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Fields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975BEF-EBB8-41D6-99B3-575FA3E31A36}"/>
              </a:ext>
            </a:extLst>
          </p:cNvPr>
          <p:cNvGrpSpPr/>
          <p:nvPr/>
        </p:nvGrpSpPr>
        <p:grpSpPr>
          <a:xfrm>
            <a:off x="2621880" y="767229"/>
            <a:ext cx="3195959" cy="1247315"/>
            <a:chOff x="1686759" y="1185167"/>
            <a:chExt cx="5859264" cy="19708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AE91A86-10BA-495C-8371-7B1E5F6452D3}"/>
                </a:ext>
              </a:extLst>
            </p:cNvPr>
            <p:cNvSpPr/>
            <p:nvPr/>
          </p:nvSpPr>
          <p:spPr>
            <a:xfrm>
              <a:off x="168675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71392AF-113B-45EC-9B78-DF4F56BACAFB}"/>
                </a:ext>
              </a:extLst>
            </p:cNvPr>
            <p:cNvSpPr/>
            <p:nvPr/>
          </p:nvSpPr>
          <p:spPr>
            <a:xfrm>
              <a:off x="2663303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EE764C-7C6A-4910-9A44-AAD1F4EA05B3}"/>
                </a:ext>
              </a:extLst>
            </p:cNvPr>
            <p:cNvSpPr/>
            <p:nvPr/>
          </p:nvSpPr>
          <p:spPr>
            <a:xfrm>
              <a:off x="3639847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FFA94F-0071-487F-8A59-C6C422D9C928}"/>
                </a:ext>
              </a:extLst>
            </p:cNvPr>
            <p:cNvSpPr/>
            <p:nvPr/>
          </p:nvSpPr>
          <p:spPr>
            <a:xfrm>
              <a:off x="1686759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A5178D-2817-48B2-860D-476BFB051281}"/>
                </a:ext>
              </a:extLst>
            </p:cNvPr>
            <p:cNvSpPr/>
            <p:nvPr/>
          </p:nvSpPr>
          <p:spPr>
            <a:xfrm>
              <a:off x="2663303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C1EC4D-3293-494E-9A8A-A805AA7D2CB6}"/>
                </a:ext>
              </a:extLst>
            </p:cNvPr>
            <p:cNvSpPr/>
            <p:nvPr/>
          </p:nvSpPr>
          <p:spPr>
            <a:xfrm>
              <a:off x="3639847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D39DBC-B81A-4E9E-9C79-907B24ACAF7E}"/>
                </a:ext>
              </a:extLst>
            </p:cNvPr>
            <p:cNvSpPr/>
            <p:nvPr/>
          </p:nvSpPr>
          <p:spPr>
            <a:xfrm>
              <a:off x="4616391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21D48B-A7F9-40C2-BA7B-C96C22D5B8F5}"/>
                </a:ext>
              </a:extLst>
            </p:cNvPr>
            <p:cNvSpPr/>
            <p:nvPr/>
          </p:nvSpPr>
          <p:spPr>
            <a:xfrm>
              <a:off x="5592935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29999B-BEC7-4056-8CC3-BDAED44B26DE}"/>
                </a:ext>
              </a:extLst>
            </p:cNvPr>
            <p:cNvSpPr/>
            <p:nvPr/>
          </p:nvSpPr>
          <p:spPr>
            <a:xfrm>
              <a:off x="656947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82DB279-ED65-464D-A425-B40A49642290}"/>
                </a:ext>
              </a:extLst>
            </p:cNvPr>
            <p:cNvSpPr/>
            <p:nvPr/>
          </p:nvSpPr>
          <p:spPr>
            <a:xfrm>
              <a:off x="4613428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A3F64B-4F1B-4D98-9B8E-734B33B11993}"/>
                </a:ext>
              </a:extLst>
            </p:cNvPr>
            <p:cNvSpPr/>
            <p:nvPr/>
          </p:nvSpPr>
          <p:spPr>
            <a:xfrm>
              <a:off x="5589972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7E4093-25CC-4C48-A7E9-065B41BCE0D1}"/>
                </a:ext>
              </a:extLst>
            </p:cNvPr>
            <p:cNvSpPr/>
            <p:nvPr/>
          </p:nvSpPr>
          <p:spPr>
            <a:xfrm>
              <a:off x="6566516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770FF-DC40-4E11-B042-A579094A99CF}"/>
              </a:ext>
            </a:extLst>
          </p:cNvPr>
          <p:cNvSpPr txBox="1"/>
          <p:nvPr/>
        </p:nvSpPr>
        <p:spPr>
          <a:xfrm>
            <a:off x="7717653" y="23901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Exposures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694AE9-0C8E-4E31-98FE-7F166421811B}"/>
              </a:ext>
            </a:extLst>
          </p:cNvPr>
          <p:cNvSpPr txBox="1"/>
          <p:nvPr/>
        </p:nvSpPr>
        <p:spPr>
          <a:xfrm>
            <a:off x="3953530" y="226887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4A3AD5-E100-4601-8821-D11F02DEAC5A}"/>
              </a:ext>
            </a:extLst>
          </p:cNvPr>
          <p:cNvGrpSpPr/>
          <p:nvPr/>
        </p:nvGrpSpPr>
        <p:grpSpPr>
          <a:xfrm>
            <a:off x="2888210" y="3783676"/>
            <a:ext cx="6988519" cy="1422780"/>
            <a:chOff x="2279768" y="3239220"/>
            <a:chExt cx="7991493" cy="202759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D11BB2A-9FB0-46D0-9612-B4306CBDA294}"/>
                </a:ext>
              </a:extLst>
            </p:cNvPr>
            <p:cNvSpPr txBox="1"/>
            <p:nvPr/>
          </p:nvSpPr>
          <p:spPr>
            <a:xfrm>
              <a:off x="7882804" y="3239220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</a:t>
              </a:r>
              <a:r>
                <a:rPr lang="en-US" altLang="zh-CN" sz="1400" dirty="0" err="1"/>
                <a:t>i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03E1F5-BC68-47FA-8D62-5643DDE0735F}"/>
                </a:ext>
              </a:extLst>
            </p:cNvPr>
            <p:cNvSpPr txBox="1"/>
            <p:nvPr/>
          </p:nvSpPr>
          <p:spPr>
            <a:xfrm>
              <a:off x="2279768" y="3239220"/>
              <a:ext cx="1103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0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3F8572-1060-46E9-817E-00EC2A183E16}"/>
                </a:ext>
              </a:extLst>
            </p:cNvPr>
            <p:cNvSpPr txBox="1"/>
            <p:nvPr/>
          </p:nvSpPr>
          <p:spPr>
            <a:xfrm>
              <a:off x="3700333" y="3239220"/>
              <a:ext cx="1103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1</a:t>
              </a:r>
              <a:endParaRPr lang="zh-CN" altLang="en-US" sz="1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1256369-E65D-4965-834A-178CF715CC55}"/>
                </a:ext>
              </a:extLst>
            </p:cNvPr>
            <p:cNvSpPr/>
            <p:nvPr/>
          </p:nvSpPr>
          <p:spPr>
            <a:xfrm>
              <a:off x="2391620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92163B6-6AAE-4B07-9B9B-431E61F5A0B1}"/>
                </a:ext>
              </a:extLst>
            </p:cNvPr>
            <p:cNvSpPr/>
            <p:nvPr/>
          </p:nvSpPr>
          <p:spPr>
            <a:xfrm>
              <a:off x="3721051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EE9BD92-FDEF-45B6-BB2B-7B9E8804EBEA}"/>
                </a:ext>
              </a:extLst>
            </p:cNvPr>
            <p:cNvSpPr/>
            <p:nvPr/>
          </p:nvSpPr>
          <p:spPr>
            <a:xfrm>
              <a:off x="7958639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D2BA61-A44B-4D08-86F3-B5A4C4F56768}"/>
                </a:ext>
              </a:extLst>
            </p:cNvPr>
            <p:cNvSpPr txBox="1"/>
            <p:nvPr/>
          </p:nvSpPr>
          <p:spPr>
            <a:xfrm>
              <a:off x="6034584" y="4085144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4FF626-A8CA-4FC7-A19E-01BCA1811A2B}"/>
                </a:ext>
              </a:extLst>
            </p:cNvPr>
            <p:cNvSpPr txBox="1"/>
            <p:nvPr/>
          </p:nvSpPr>
          <p:spPr>
            <a:xfrm>
              <a:off x="9871793" y="4085143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3E8982D-9F64-4391-9B8D-52B6EC92A561}"/>
                </a:ext>
              </a:extLst>
            </p:cNvPr>
            <p:cNvGrpSpPr/>
            <p:nvPr/>
          </p:nvGrpSpPr>
          <p:grpSpPr>
            <a:xfrm rot="10800000" flipH="1">
              <a:off x="2868213" y="4893397"/>
              <a:ext cx="3366105" cy="373414"/>
              <a:chOff x="2607036" y="4349440"/>
              <a:chExt cx="3204299" cy="373414"/>
            </a:xfrm>
          </p:grpSpPr>
          <p:sp>
            <p:nvSpPr>
              <p:cNvPr id="53" name="箭头: 上弧形 52">
                <a:extLst>
                  <a:ext uri="{FF2B5EF4-FFF2-40B4-BE49-F238E27FC236}">
                    <a16:creationId xmlns:a16="http://schemas.microsoft.com/office/drawing/2014/main" id="{0B712237-D3BE-42D0-8147-16445E98A8FD}"/>
                  </a:ext>
                </a:extLst>
              </p:cNvPr>
              <p:cNvSpPr/>
              <p:nvPr/>
            </p:nvSpPr>
            <p:spPr>
              <a:xfrm>
                <a:off x="2615387" y="4443884"/>
                <a:ext cx="1208974" cy="278970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箭头: 上弧形 54">
                <a:extLst>
                  <a:ext uri="{FF2B5EF4-FFF2-40B4-BE49-F238E27FC236}">
                    <a16:creationId xmlns:a16="http://schemas.microsoft.com/office/drawing/2014/main" id="{69250E8D-C816-4206-8CDC-372E9867A58B}"/>
                  </a:ext>
                </a:extLst>
              </p:cNvPr>
              <p:cNvSpPr/>
              <p:nvPr/>
            </p:nvSpPr>
            <p:spPr>
              <a:xfrm>
                <a:off x="2630245" y="4372150"/>
                <a:ext cx="2545963" cy="307777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箭头: 上弧形 56">
                <a:extLst>
                  <a:ext uri="{FF2B5EF4-FFF2-40B4-BE49-F238E27FC236}">
                    <a16:creationId xmlns:a16="http://schemas.microsoft.com/office/drawing/2014/main" id="{5DBF4185-C5DB-4D9C-AAFA-8AB6B17091A1}"/>
                  </a:ext>
                </a:extLst>
              </p:cNvPr>
              <p:cNvSpPr/>
              <p:nvPr/>
            </p:nvSpPr>
            <p:spPr>
              <a:xfrm>
                <a:off x="2607036" y="4349440"/>
                <a:ext cx="3204299" cy="353195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A6E8DFD-B28C-4D2D-AE0E-E8138C51583B}"/>
                </a:ext>
              </a:extLst>
            </p:cNvPr>
            <p:cNvGrpSpPr/>
            <p:nvPr/>
          </p:nvGrpSpPr>
          <p:grpSpPr>
            <a:xfrm>
              <a:off x="4147009" y="3442405"/>
              <a:ext cx="3204299" cy="373414"/>
              <a:chOff x="3891622" y="4625709"/>
              <a:chExt cx="3204299" cy="373414"/>
            </a:xfrm>
          </p:grpSpPr>
          <p:sp>
            <p:nvSpPr>
              <p:cNvPr id="59" name="箭头: 上弧形 58">
                <a:extLst>
                  <a:ext uri="{FF2B5EF4-FFF2-40B4-BE49-F238E27FC236}">
                    <a16:creationId xmlns:a16="http://schemas.microsoft.com/office/drawing/2014/main" id="{F759A56C-ACEE-4F59-B577-321689F9EFA9}"/>
                  </a:ext>
                </a:extLst>
              </p:cNvPr>
              <p:cNvSpPr/>
              <p:nvPr/>
            </p:nvSpPr>
            <p:spPr>
              <a:xfrm>
                <a:off x="3899973" y="4720153"/>
                <a:ext cx="1208974" cy="278970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箭头: 上弧形 60">
                <a:extLst>
                  <a:ext uri="{FF2B5EF4-FFF2-40B4-BE49-F238E27FC236}">
                    <a16:creationId xmlns:a16="http://schemas.microsoft.com/office/drawing/2014/main" id="{75D31D92-6B4E-4CA1-AA59-8A5A649BF300}"/>
                  </a:ext>
                </a:extLst>
              </p:cNvPr>
              <p:cNvSpPr/>
              <p:nvPr/>
            </p:nvSpPr>
            <p:spPr>
              <a:xfrm>
                <a:off x="3914831" y="4648419"/>
                <a:ext cx="2545963" cy="307777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箭头: 上弧形 62">
                <a:extLst>
                  <a:ext uri="{FF2B5EF4-FFF2-40B4-BE49-F238E27FC236}">
                    <a16:creationId xmlns:a16="http://schemas.microsoft.com/office/drawing/2014/main" id="{6962269E-A590-4CDD-85A1-7238CC6CDF40}"/>
                  </a:ext>
                </a:extLst>
              </p:cNvPr>
              <p:cNvSpPr/>
              <p:nvPr/>
            </p:nvSpPr>
            <p:spPr>
              <a:xfrm>
                <a:off x="3891622" y="4625709"/>
                <a:ext cx="3204299" cy="353195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BBEEF6B0-AC80-4302-A469-044194B16E94}"/>
              </a:ext>
            </a:extLst>
          </p:cNvPr>
          <p:cNvSpPr txBox="1"/>
          <p:nvPr/>
        </p:nvSpPr>
        <p:spPr>
          <a:xfrm>
            <a:off x="3795217" y="29973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Save the result of each exposure pair, exposure 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j]</a:t>
            </a:r>
          </a:p>
          <a:p>
            <a:r>
              <a:rPr lang="en-US" altLang="zh-CN" sz="1600" dirty="0"/>
              <a:t>Total 1117 exposures, ~45000 exposure pairs</a:t>
            </a:r>
            <a:endParaRPr lang="zh-CN" altLang="en-US" sz="16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7C2654-CBF4-48C8-A426-0AD94E521F40}"/>
              </a:ext>
            </a:extLst>
          </p:cNvPr>
          <p:cNvGrpSpPr/>
          <p:nvPr/>
        </p:nvGrpSpPr>
        <p:grpSpPr>
          <a:xfrm>
            <a:off x="3254055" y="5910520"/>
            <a:ext cx="2890523" cy="678352"/>
            <a:chOff x="2774280" y="919629"/>
            <a:chExt cx="2890523" cy="67835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37A07F-72A2-4E28-9A72-F5EBCA7454E8}"/>
                </a:ext>
              </a:extLst>
            </p:cNvPr>
            <p:cNvSpPr/>
            <p:nvPr/>
          </p:nvSpPr>
          <p:spPr>
            <a:xfrm>
              <a:off x="2774280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C2BC5A6-E1C0-46F6-A883-8A440788B830}"/>
                </a:ext>
              </a:extLst>
            </p:cNvPr>
            <p:cNvSpPr/>
            <p:nvPr/>
          </p:nvSpPr>
          <p:spPr>
            <a:xfrm>
              <a:off x="3223199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5E4AF5-50B0-4454-8C8E-0905F51C2DBB}"/>
                </a:ext>
              </a:extLst>
            </p:cNvPr>
            <p:cNvSpPr/>
            <p:nvPr/>
          </p:nvSpPr>
          <p:spPr>
            <a:xfrm>
              <a:off x="3672117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3CD958-8EE4-441B-A6EF-EDA1D894B81B}"/>
                </a:ext>
              </a:extLst>
            </p:cNvPr>
            <p:cNvSpPr/>
            <p:nvPr/>
          </p:nvSpPr>
          <p:spPr>
            <a:xfrm>
              <a:off x="2774280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417C4F5-5801-4572-89F2-02D58FF6D48A}"/>
                </a:ext>
              </a:extLst>
            </p:cNvPr>
            <p:cNvSpPr/>
            <p:nvPr/>
          </p:nvSpPr>
          <p:spPr>
            <a:xfrm>
              <a:off x="3223199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02422E9-5B62-48EB-A9D0-C9B7C27CCA11}"/>
                </a:ext>
              </a:extLst>
            </p:cNvPr>
            <p:cNvSpPr/>
            <p:nvPr/>
          </p:nvSpPr>
          <p:spPr>
            <a:xfrm>
              <a:off x="3672117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553390-0302-4F28-85D2-80B3F10A62EF}"/>
                </a:ext>
              </a:extLst>
            </p:cNvPr>
            <p:cNvSpPr/>
            <p:nvPr/>
          </p:nvSpPr>
          <p:spPr>
            <a:xfrm>
              <a:off x="4121036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C3297-7F6D-4BE5-99F6-C0A033A60974}"/>
                </a:ext>
              </a:extLst>
            </p:cNvPr>
            <p:cNvSpPr/>
            <p:nvPr/>
          </p:nvSpPr>
          <p:spPr>
            <a:xfrm>
              <a:off x="4569955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AB1DCCB-A797-44D2-9746-F6AAD76CC451}"/>
                </a:ext>
              </a:extLst>
            </p:cNvPr>
            <p:cNvSpPr/>
            <p:nvPr/>
          </p:nvSpPr>
          <p:spPr>
            <a:xfrm>
              <a:off x="4119674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7FC8036-4A74-4CF5-9DAB-21CFC30E01E4}"/>
                </a:ext>
              </a:extLst>
            </p:cNvPr>
            <p:cNvSpPr/>
            <p:nvPr/>
          </p:nvSpPr>
          <p:spPr>
            <a:xfrm>
              <a:off x="4568593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71B3840-B7DA-4296-8367-57A3D6C920B7}"/>
                </a:ext>
              </a:extLst>
            </p:cNvPr>
            <p:cNvSpPr txBox="1"/>
            <p:nvPr/>
          </p:nvSpPr>
          <p:spPr>
            <a:xfrm>
              <a:off x="5265335" y="1027972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36CF98-BC28-4955-ABF3-74CED3C777F8}"/>
              </a:ext>
            </a:extLst>
          </p:cNvPr>
          <p:cNvGrpSpPr/>
          <p:nvPr/>
        </p:nvGrpSpPr>
        <p:grpSpPr>
          <a:xfrm>
            <a:off x="838270" y="1430966"/>
            <a:ext cx="2890523" cy="678352"/>
            <a:chOff x="2774280" y="919629"/>
            <a:chExt cx="2890523" cy="6783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2A4D8-9613-40BC-80EA-CE1818734DA4}"/>
                </a:ext>
              </a:extLst>
            </p:cNvPr>
            <p:cNvSpPr/>
            <p:nvPr/>
          </p:nvSpPr>
          <p:spPr>
            <a:xfrm>
              <a:off x="2774280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2A60DD-1928-420D-A36A-AAAE2E576981}"/>
                </a:ext>
              </a:extLst>
            </p:cNvPr>
            <p:cNvSpPr/>
            <p:nvPr/>
          </p:nvSpPr>
          <p:spPr>
            <a:xfrm>
              <a:off x="3223199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2B99B0-953F-40E3-A5B1-B53CAC3F4FD6}"/>
                </a:ext>
              </a:extLst>
            </p:cNvPr>
            <p:cNvSpPr/>
            <p:nvPr/>
          </p:nvSpPr>
          <p:spPr>
            <a:xfrm>
              <a:off x="3672117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F9ACED-0FDC-4CD1-9DB6-D66E8B184738}"/>
                </a:ext>
              </a:extLst>
            </p:cNvPr>
            <p:cNvSpPr/>
            <p:nvPr/>
          </p:nvSpPr>
          <p:spPr>
            <a:xfrm>
              <a:off x="2774280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9BD3FD-3B4E-42FB-8BE8-96F86B80F8AC}"/>
                </a:ext>
              </a:extLst>
            </p:cNvPr>
            <p:cNvSpPr/>
            <p:nvPr/>
          </p:nvSpPr>
          <p:spPr>
            <a:xfrm>
              <a:off x="3223199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FE93DD-66A8-44C2-A50F-A7B7E5A49DC1}"/>
                </a:ext>
              </a:extLst>
            </p:cNvPr>
            <p:cNvSpPr/>
            <p:nvPr/>
          </p:nvSpPr>
          <p:spPr>
            <a:xfrm>
              <a:off x="3672117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1241463-BFC4-4FCB-921A-5BB57DB21743}"/>
                </a:ext>
              </a:extLst>
            </p:cNvPr>
            <p:cNvSpPr/>
            <p:nvPr/>
          </p:nvSpPr>
          <p:spPr>
            <a:xfrm>
              <a:off x="4121036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4073D8-7E90-46EF-8568-DA4179661DF2}"/>
                </a:ext>
              </a:extLst>
            </p:cNvPr>
            <p:cNvSpPr/>
            <p:nvPr/>
          </p:nvSpPr>
          <p:spPr>
            <a:xfrm>
              <a:off x="4569955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C72F00-56A0-466F-87E7-A6C2D0B574B6}"/>
                </a:ext>
              </a:extLst>
            </p:cNvPr>
            <p:cNvSpPr/>
            <p:nvPr/>
          </p:nvSpPr>
          <p:spPr>
            <a:xfrm>
              <a:off x="4119674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A6D0C4-01BC-4DF1-A674-C6B73B7E07BD}"/>
                </a:ext>
              </a:extLst>
            </p:cNvPr>
            <p:cNvSpPr/>
            <p:nvPr/>
          </p:nvSpPr>
          <p:spPr>
            <a:xfrm>
              <a:off x="4568593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67975C-14FC-4F71-82CB-ECAAD1DCF126}"/>
                </a:ext>
              </a:extLst>
            </p:cNvPr>
            <p:cNvSpPr txBox="1"/>
            <p:nvPr/>
          </p:nvSpPr>
          <p:spPr>
            <a:xfrm>
              <a:off x="5265335" y="1027972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5336A-26D3-44F4-B2C8-346E18555E2F}"/>
              </a:ext>
            </a:extLst>
          </p:cNvPr>
          <p:cNvSpPr txBox="1"/>
          <p:nvPr/>
        </p:nvSpPr>
        <p:spPr>
          <a:xfrm>
            <a:off x="1970709" y="98904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labels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61882F-7EC5-4F0F-8FF6-C181FD8AE2C8}"/>
              </a:ext>
            </a:extLst>
          </p:cNvPr>
          <p:cNvSpPr txBox="1"/>
          <p:nvPr/>
        </p:nvSpPr>
        <p:spPr>
          <a:xfrm>
            <a:off x="4076371" y="163300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8C00F9F-1484-46B5-9492-A9BF5E4E582F}"/>
              </a:ext>
            </a:extLst>
          </p:cNvPr>
          <p:cNvSpPr txBox="1"/>
          <p:nvPr/>
        </p:nvSpPr>
        <p:spPr>
          <a:xfrm>
            <a:off x="7659921" y="16156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j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FC5CCD-D89A-493D-BEE4-C9237105E43D}"/>
              </a:ext>
            </a:extLst>
          </p:cNvPr>
          <p:cNvSpPr txBox="1"/>
          <p:nvPr/>
        </p:nvSpPr>
        <p:spPr>
          <a:xfrm>
            <a:off x="5581232" y="42982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0" name="箭头: 上弧形 39">
            <a:extLst>
              <a:ext uri="{FF2B5EF4-FFF2-40B4-BE49-F238E27FC236}">
                <a16:creationId xmlns:a16="http://schemas.microsoft.com/office/drawing/2014/main" id="{19AE51E2-8A41-4322-981E-A20DB6ECC8B2}"/>
              </a:ext>
            </a:extLst>
          </p:cNvPr>
          <p:cNvSpPr/>
          <p:nvPr/>
        </p:nvSpPr>
        <p:spPr>
          <a:xfrm>
            <a:off x="4582613" y="1246300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B85CAEF9-7450-4CBC-852E-CF1ACB84A7E5}"/>
              </a:ext>
            </a:extLst>
          </p:cNvPr>
          <p:cNvSpPr/>
          <p:nvPr/>
        </p:nvSpPr>
        <p:spPr>
          <a:xfrm rot="10800000">
            <a:off x="4472473" y="2002339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8AF4A4A0-9A94-4A00-BCCC-124728F8ECAF}"/>
              </a:ext>
            </a:extLst>
          </p:cNvPr>
          <p:cNvSpPr/>
          <p:nvPr/>
        </p:nvSpPr>
        <p:spPr>
          <a:xfrm rot="3876433">
            <a:off x="4275223" y="2720687"/>
            <a:ext cx="2731326" cy="456981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5C8224EF-E3D6-4692-B906-DEF179A38753}"/>
              </a:ext>
            </a:extLst>
          </p:cNvPr>
          <p:cNvSpPr/>
          <p:nvPr/>
        </p:nvSpPr>
        <p:spPr>
          <a:xfrm rot="14524079">
            <a:off x="3462041" y="2984434"/>
            <a:ext cx="2624454" cy="300609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267AA3-A211-46B3-9E80-043D9D3665D0}"/>
              </a:ext>
            </a:extLst>
          </p:cNvPr>
          <p:cNvSpPr txBox="1"/>
          <p:nvPr/>
        </p:nvSpPr>
        <p:spPr>
          <a:xfrm>
            <a:off x="5894441" y="203642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3BE7B2-9075-48B8-905D-E46868A796FD}"/>
              </a:ext>
            </a:extLst>
          </p:cNvPr>
          <p:cNvSpPr txBox="1"/>
          <p:nvPr/>
        </p:nvSpPr>
        <p:spPr>
          <a:xfrm>
            <a:off x="5340687" y="936685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[m, n]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623A44A-04CD-4D25-B0B4-E6F1F7C2F44F}"/>
              </a:ext>
            </a:extLst>
          </p:cNvPr>
          <p:cNvSpPr txBox="1"/>
          <p:nvPr/>
        </p:nvSpPr>
        <p:spPr>
          <a:xfrm rot="3785288">
            <a:off x="4530009" y="302953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9400-01FF-4596-8B92-3957107F6F41}"/>
              </a:ext>
            </a:extLst>
          </p:cNvPr>
          <p:cNvSpPr txBox="1"/>
          <p:nvPr/>
        </p:nvSpPr>
        <p:spPr>
          <a:xfrm rot="3844947">
            <a:off x="5111737" y="2620229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[p, q]</a:t>
            </a:r>
            <a:endParaRPr lang="zh-CN" altLang="en-US" sz="1400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06866525-9C20-44AC-9900-E3AEB42E10BE}"/>
              </a:ext>
            </a:extLst>
          </p:cNvPr>
          <p:cNvSpPr/>
          <p:nvPr/>
        </p:nvSpPr>
        <p:spPr>
          <a:xfrm>
            <a:off x="8560161" y="1713643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8521AC-4C21-4F79-BD96-37C0543F7A35}"/>
              </a:ext>
            </a:extLst>
          </p:cNvPr>
          <p:cNvSpPr txBox="1"/>
          <p:nvPr/>
        </p:nvSpPr>
        <p:spPr>
          <a:xfrm>
            <a:off x="9147519" y="164920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[m, n]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4179D4A-1746-4256-AD72-0738EA36C282}"/>
              </a:ext>
            </a:extLst>
          </p:cNvPr>
          <p:cNvSpPr txBox="1"/>
          <p:nvPr/>
        </p:nvSpPr>
        <p:spPr>
          <a:xfrm>
            <a:off x="5606357" y="53034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[p, q]</a:t>
            </a:r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A72090E5-065C-4F81-A6DF-F1ABE1B19F5F}"/>
              </a:ext>
            </a:extLst>
          </p:cNvPr>
          <p:cNvSpPr/>
          <p:nvPr/>
        </p:nvSpPr>
        <p:spPr>
          <a:xfrm rot="3627406">
            <a:off x="5956281" y="4772967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FD8709-75F0-4D81-B005-B565BCD0DFCD}"/>
              </a:ext>
            </a:extLst>
          </p:cNvPr>
          <p:cNvSpPr/>
          <p:nvPr/>
        </p:nvSpPr>
        <p:spPr>
          <a:xfrm>
            <a:off x="7992897" y="2720366"/>
            <a:ext cx="3912057" cy="2459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while (true):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Send request to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Receive pair labels from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if labels &gt;=0: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find galaxy pairs in the exposure pair;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save the result;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19819A-67B5-4EC5-A9FE-AF56EFF122AA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020757" y="1984964"/>
            <a:ext cx="1928169" cy="73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CE4066B-D9AA-4B07-A4C3-66781F7ECD33}"/>
              </a:ext>
            </a:extLst>
          </p:cNvPr>
          <p:cNvSpPr/>
          <p:nvPr/>
        </p:nvSpPr>
        <p:spPr>
          <a:xfrm>
            <a:off x="640168" y="2781467"/>
            <a:ext cx="3519066" cy="2706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CPU_live = total CPU – 1;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pair_label =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while ( CPU_live &gt; 0):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Receive request from any CPU;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if pair_label &lt; total pair num: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Send exposure label [p, q] to CPU </a:t>
            </a:r>
            <a:r>
              <a:rPr lang="en-US" altLang="zh-CN" sz="1400" dirty="0" err="1">
                <a:solidFill>
                  <a:schemeClr val="tx1"/>
                </a:solidFill>
              </a:rPr>
              <a:t>i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pair_label++;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Send [-1, -1] to CPU </a:t>
            </a:r>
            <a:r>
              <a:rPr lang="en-US" altLang="zh-CN" sz="1400" dirty="0" err="1">
                <a:solidFill>
                  <a:schemeClr val="tx1"/>
                </a:solidFill>
              </a:rPr>
              <a:t>i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CPU_live --;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2EA44D3-357E-4261-99AF-DAB7CF2D49DF}"/>
              </a:ext>
            </a:extLst>
          </p:cNvPr>
          <p:cNvCxnSpPr>
            <a:cxnSpLocks/>
            <a:stCxn id="72" idx="0"/>
            <a:endCxn id="35" idx="1"/>
          </p:cNvCxnSpPr>
          <p:nvPr/>
        </p:nvCxnSpPr>
        <p:spPr>
          <a:xfrm flipV="1">
            <a:off x="2399701" y="1817673"/>
            <a:ext cx="1676670" cy="963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B1E76A0-14F2-4214-90DB-02A0A5B6F146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 flipV="1">
            <a:off x="6302904" y="3950131"/>
            <a:ext cx="1689993" cy="53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EC5A5F-8A45-428A-9AAF-122F7BD801E9}"/>
              </a:ext>
            </a:extLst>
          </p:cNvPr>
          <p:cNvGrpSpPr/>
          <p:nvPr/>
        </p:nvGrpSpPr>
        <p:grpSpPr>
          <a:xfrm>
            <a:off x="5430780" y="1980448"/>
            <a:ext cx="2365989" cy="2086252"/>
            <a:chOff x="1233996" y="1091953"/>
            <a:chExt cx="2365989" cy="20862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6DD85A3-9DAC-4FAE-8537-C4DA80E3E64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996" y="2201662"/>
              <a:ext cx="228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854AC6-1C99-4786-8625-0985596F6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195" y="1091953"/>
              <a:ext cx="0" cy="2086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B27E60-1FBC-408B-AA2C-7A26DE30E3CB}"/>
                </a:ext>
              </a:extLst>
            </p:cNvPr>
            <p:cNvSpPr/>
            <p:nvPr/>
          </p:nvSpPr>
          <p:spPr>
            <a:xfrm rot="21020222">
              <a:off x="3045041" y="1408312"/>
              <a:ext cx="239685" cy="1153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7F7E41-EBEB-4AA5-8253-7AEE45CF6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195" y="1235518"/>
              <a:ext cx="1143449" cy="966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174F06-EB50-4589-AF38-EB5EAB3DCBCB}"/>
                </a:ext>
              </a:extLst>
            </p:cNvPr>
            <p:cNvSpPr/>
            <p:nvPr/>
          </p:nvSpPr>
          <p:spPr>
            <a:xfrm rot="20765539">
              <a:off x="2189434" y="2156781"/>
              <a:ext cx="267042" cy="100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F89847-059B-4766-84C5-BEF60F4BF9E4}"/>
                </a:ext>
              </a:extLst>
            </p:cNvPr>
            <p:cNvGrpSpPr/>
            <p:nvPr/>
          </p:nvGrpSpPr>
          <p:grpSpPr>
            <a:xfrm>
              <a:off x="2777413" y="1098797"/>
              <a:ext cx="822572" cy="699465"/>
              <a:chOff x="2092077" y="356289"/>
              <a:chExt cx="2281561" cy="208625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04AC65-35A4-4BF7-9439-38D5F585A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077" y="1465998"/>
                <a:ext cx="22815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7E8EBF7-E8B9-4EC2-A0EF-2527E6A8C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276" y="356289"/>
                <a:ext cx="0" cy="2086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箭头: 环形 19">
              <a:extLst>
                <a:ext uri="{FF2B5EF4-FFF2-40B4-BE49-F238E27FC236}">
                  <a16:creationId xmlns:a16="http://schemas.microsoft.com/office/drawing/2014/main" id="{B0E03BF0-88AC-49FF-BEF8-824D0427DFCB}"/>
                </a:ext>
              </a:extLst>
            </p:cNvPr>
            <p:cNvSpPr/>
            <p:nvPr/>
          </p:nvSpPr>
          <p:spPr>
            <a:xfrm rot="5080843" flipH="1">
              <a:off x="2548515" y="1968803"/>
              <a:ext cx="180287" cy="261923"/>
            </a:xfrm>
            <a:prstGeom prst="circularArrow">
              <a:avLst>
                <a:gd name="adj1" fmla="val 13736"/>
                <a:gd name="adj2" fmla="val 962681"/>
                <a:gd name="adj3" fmla="val 19592621"/>
                <a:gd name="adj4" fmla="val 12188683"/>
                <a:gd name="adj5" fmla="val 36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环形 21">
              <a:extLst>
                <a:ext uri="{FF2B5EF4-FFF2-40B4-BE49-F238E27FC236}">
                  <a16:creationId xmlns:a16="http://schemas.microsoft.com/office/drawing/2014/main" id="{0D6B1CEB-EEDD-4FD6-AF2B-577BF60032E2}"/>
                </a:ext>
              </a:extLst>
            </p:cNvPr>
            <p:cNvSpPr/>
            <p:nvPr/>
          </p:nvSpPr>
          <p:spPr>
            <a:xfrm rot="5080843" flipH="1">
              <a:off x="3309244" y="1343536"/>
              <a:ext cx="96173" cy="121621"/>
            </a:xfrm>
            <a:prstGeom prst="circularArrow">
              <a:avLst>
                <a:gd name="adj1" fmla="val 13736"/>
                <a:gd name="adj2" fmla="val 962681"/>
                <a:gd name="adj3" fmla="val 19592621"/>
                <a:gd name="adj4" fmla="val 12188683"/>
                <a:gd name="adj5" fmla="val 36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009776-8FB0-4D79-B7C0-11314293220C}"/>
                </a:ext>
              </a:extLst>
            </p:cNvPr>
            <p:cNvSpPr txBox="1"/>
            <p:nvPr/>
          </p:nvSpPr>
          <p:spPr>
            <a:xfrm>
              <a:off x="1852150" y="109701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Dec.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136655D-F133-44DD-A8CA-97122BC77EAA}"/>
                </a:ext>
              </a:extLst>
            </p:cNvPr>
            <p:cNvSpPr txBox="1"/>
            <p:nvPr/>
          </p:nvSpPr>
          <p:spPr>
            <a:xfrm>
              <a:off x="3048591" y="225233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R.A.</a:t>
              </a:r>
              <a:endParaRPr lang="zh-CN" altLang="en-US" sz="1050" dirty="0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B24B3EA-E1A7-4520-A9E0-FD3C02EC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31" y="1115204"/>
            <a:ext cx="2972685" cy="3106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59B298-6DF9-4563-A41F-7C10F3413499}"/>
                  </a:ext>
                </a:extLst>
              </p:cNvPr>
              <p:cNvSpPr txBox="1"/>
              <p:nvPr/>
            </p:nvSpPr>
            <p:spPr>
              <a:xfrm>
                <a:off x="8407638" y="4438650"/>
                <a:ext cx="2900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59B298-6DF9-4563-A41F-7C10F341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638" y="4438650"/>
                <a:ext cx="290060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7247A70-F7F9-4187-A075-A283AB5E2FA4}"/>
                  </a:ext>
                </a:extLst>
              </p:cNvPr>
              <p:cNvSpPr txBox="1"/>
              <p:nvPr/>
            </p:nvSpPr>
            <p:spPr>
              <a:xfrm>
                <a:off x="8743595" y="5173860"/>
                <a:ext cx="2367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7247A70-F7F9-4187-A075-A283AB5E2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95" y="5173860"/>
                <a:ext cx="23674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下 30">
            <a:extLst>
              <a:ext uri="{FF2B5EF4-FFF2-40B4-BE49-F238E27FC236}">
                <a16:creationId xmlns:a16="http://schemas.microsoft.com/office/drawing/2014/main" id="{BDEC7934-8691-4DA8-B30D-7C648AB40EFE}"/>
              </a:ext>
            </a:extLst>
          </p:cNvPr>
          <p:cNvSpPr/>
          <p:nvPr/>
        </p:nvSpPr>
        <p:spPr>
          <a:xfrm>
            <a:off x="9788562" y="4808089"/>
            <a:ext cx="138755" cy="316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D746B4-629C-4361-969E-C0A786F5E6F5}"/>
              </a:ext>
            </a:extLst>
          </p:cNvPr>
          <p:cNvSpPr txBox="1"/>
          <p:nvPr/>
        </p:nvSpPr>
        <p:spPr>
          <a:xfrm>
            <a:off x="4735637" y="19931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 galaxy pairs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FCAC4-D915-4B59-B1C5-B3D43BF2C1D0}"/>
              </a:ext>
            </a:extLst>
          </p:cNvPr>
          <p:cNvSpPr txBox="1"/>
          <p:nvPr/>
        </p:nvSpPr>
        <p:spPr>
          <a:xfrm>
            <a:off x="1526986" y="1387024"/>
            <a:ext cx="375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pairs by two brute for-loops</a:t>
            </a:r>
          </a:p>
          <a:p>
            <a:pPr lvl="1"/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87BF7A-EF58-408E-8A10-A99CD34CD7FC}"/>
                  </a:ext>
                </a:extLst>
              </p:cNvPr>
              <p:cNvSpPr txBox="1"/>
              <p:nvPr/>
            </p:nvSpPr>
            <p:spPr>
              <a:xfrm>
                <a:off x="1448530" y="1837629"/>
                <a:ext cx="155203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For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i</m:t>
                      </m:r>
                      <m:r>
                        <m:rPr>
                          <m:nor/>
                        </m:rPr>
                        <a:rPr lang="en-US" altLang="zh-CN" dirty="0"/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    </m:t>
                      </m:r>
                      <m:r>
                        <m:rPr>
                          <m:nor/>
                        </m:rPr>
                        <a:rPr lang="en-US" altLang="zh-CN" dirty="0"/>
                        <m:t>For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j</m:t>
                      </m:r>
                      <m:r>
                        <m:rPr>
                          <m:nor/>
                        </m:rPr>
                        <a:rPr lang="en-US" altLang="zh-CN" dirty="0"/>
                        <m:t>:…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87BF7A-EF58-408E-8A10-A99CD34C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30" y="1837629"/>
                <a:ext cx="155203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30D9B855-6774-4F77-A9D3-556B8FA6B9F5}"/>
              </a:ext>
            </a:extLst>
          </p:cNvPr>
          <p:cNvSpPr txBox="1"/>
          <p:nvPr/>
        </p:nvSpPr>
        <p:spPr>
          <a:xfrm>
            <a:off x="1526986" y="261900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Rotate the pair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2FDB84-39CC-4DA9-A269-32F1F1250F64}"/>
              </a:ext>
            </a:extLst>
          </p:cNvPr>
          <p:cNvSpPr txBox="1"/>
          <p:nvPr/>
        </p:nvSpPr>
        <p:spPr>
          <a:xfrm>
            <a:off x="1526986" y="329989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PDF_SYM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5FF3D5-FB10-463C-84E0-4D31D5F95FE4}"/>
              </a:ext>
            </a:extLst>
          </p:cNvPr>
          <p:cNvSpPr txBox="1"/>
          <p:nvPr/>
        </p:nvSpPr>
        <p:spPr>
          <a:xfrm>
            <a:off x="4955983" y="1874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PDF_SYM process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EE7777-6D2D-4EC6-809C-EAA94D725009}"/>
                  </a:ext>
                </a:extLst>
              </p:cNvPr>
              <p:cNvSpPr txBox="1"/>
              <p:nvPr/>
            </p:nvSpPr>
            <p:spPr>
              <a:xfrm>
                <a:off x="1524000" y="869625"/>
                <a:ext cx="6820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guesses for the correlation values,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For each guess, generate many realization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pairs following: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EE7777-6D2D-4EC6-809C-EAA94D72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869625"/>
                <a:ext cx="6820970" cy="646331"/>
              </a:xfrm>
              <a:prstGeom prst="rect">
                <a:avLst/>
              </a:prstGeom>
              <a:blipFill>
                <a:blip r:embed="rId2"/>
                <a:stretch>
                  <a:fillRect l="-715" t="-5660" r="-71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9CF0B-60CD-42A4-A1AB-D54D92F01E30}"/>
                  </a:ext>
                </a:extLst>
              </p:cNvPr>
              <p:cNvSpPr txBox="1"/>
              <p:nvPr/>
            </p:nvSpPr>
            <p:spPr>
              <a:xfrm>
                <a:off x="3479378" y="1644979"/>
                <a:ext cx="5172506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9CF0B-60CD-42A4-A1AB-D54D92F01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78" y="1644979"/>
                <a:ext cx="517250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DF326-2699-4B08-A592-141CA404AE2D}"/>
                  </a:ext>
                </a:extLst>
              </p:cNvPr>
              <p:cNvSpPr txBox="1"/>
              <p:nvPr/>
            </p:nvSpPr>
            <p:spPr>
              <a:xfrm>
                <a:off x="1524000" y="2511560"/>
                <a:ext cx="382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each galaxy pair at separation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DF326-2699-4B08-A592-141CA404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1560"/>
                <a:ext cx="3828612" cy="369332"/>
              </a:xfrm>
              <a:prstGeom prst="rect">
                <a:avLst/>
              </a:prstGeom>
              <a:blipFill>
                <a:blip r:embed="rId4"/>
                <a:stretch>
                  <a:fillRect l="-1274" t="-8197" r="-3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B01E39-317F-4ABE-BF3C-41FCE4D38746}"/>
              </a:ext>
            </a:extLst>
          </p:cNvPr>
          <p:cNvGrpSpPr/>
          <p:nvPr/>
        </p:nvGrpSpPr>
        <p:grpSpPr>
          <a:xfrm>
            <a:off x="2411445" y="4817234"/>
            <a:ext cx="1843112" cy="1651274"/>
            <a:chOff x="1371600" y="3565858"/>
            <a:chExt cx="2987487" cy="298734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76260F-BC4F-424A-935B-D363B427C180}"/>
                </a:ext>
              </a:extLst>
            </p:cNvPr>
            <p:cNvGrpSpPr/>
            <p:nvPr/>
          </p:nvGrpSpPr>
          <p:grpSpPr>
            <a:xfrm>
              <a:off x="1628775" y="3877186"/>
              <a:ext cx="2144462" cy="1247315"/>
              <a:chOff x="1686759" y="1185167"/>
              <a:chExt cx="3931518" cy="19708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8C5DBD-EE21-4B29-BE28-F5FD9DE25565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78BBFF0-C31B-49CD-9BAB-C93DDDBD547A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710143-FB90-451D-9204-B3D3F44FA2EF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A16B6D-EB9C-4E6D-A310-D4D885DAF474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F60533-867E-4613-9E47-7CE72E171AD2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7C0DEC-3592-4FC4-A033-8F4F8210EC0D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5200A3-FB27-4C35-AD3E-837BA0A0AF3D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B4D4E5-64C7-41F8-B853-B58E0550E27F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4A98C5C-5108-4EA6-A4C6-46F0E63720D0}"/>
                </a:ext>
              </a:extLst>
            </p:cNvPr>
            <p:cNvGrpSpPr/>
            <p:nvPr/>
          </p:nvGrpSpPr>
          <p:grpSpPr>
            <a:xfrm>
              <a:off x="1628775" y="5124502"/>
              <a:ext cx="2144462" cy="1247315"/>
              <a:chOff x="1686759" y="1185167"/>
              <a:chExt cx="3931518" cy="197084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F4C201-F555-4112-BBB0-A3792293A5F5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CB7EE8A-1B1A-41EF-93B3-926E8C4AF9DD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094C84-CF8F-4DF3-BDA1-5D562621EAF9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1B2338E-C3AC-4A01-BB7F-BFBC72D150A4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D0E962-DEFD-4299-81CC-E9A2AEC62327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1C41668-CC05-49D5-8B13-9A2B85B537ED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8C041F3-EA34-4BA9-BEEA-F868620A0404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CA172CD-E09B-4221-BA5E-1811ADB9375E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DD5C174-9D32-46D3-931E-A5914E758520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5124502"/>
              <a:ext cx="2714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A5ABC93-BE7F-4A6C-9943-A89908F86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95" y="3613666"/>
              <a:ext cx="0" cy="29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AA97039-843D-4A21-94C5-1A3EFD4DC1A4}"/>
                    </a:ext>
                  </a:extLst>
                </p:cNvPr>
                <p:cNvSpPr txBox="1"/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AA97039-843D-4A21-94C5-1A3EFD4DC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blipFill>
                  <a:blip r:embed="rId5"/>
                  <a:stretch>
                    <a:fillRect l="-23529" r="-8824" b="-37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DBAC441-B518-43FA-B2CD-0F70FF292017}"/>
                    </a:ext>
                  </a:extLst>
                </p:cNvPr>
                <p:cNvSpPr txBox="1"/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DBAC441-B518-43FA-B2CD-0F70FF292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blipFill>
                  <a:blip r:embed="rId6"/>
                  <a:stretch>
                    <a:fillRect l="-23529" r="-8824" b="-413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5E9428-5AA6-42D9-A9C0-E6FF051A1AAB}"/>
              </a:ext>
            </a:extLst>
          </p:cNvPr>
          <p:cNvGrpSpPr/>
          <p:nvPr/>
        </p:nvGrpSpPr>
        <p:grpSpPr>
          <a:xfrm>
            <a:off x="7446945" y="4817234"/>
            <a:ext cx="1843112" cy="1651274"/>
            <a:chOff x="1371600" y="3565858"/>
            <a:chExt cx="2987487" cy="2987342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DDF45-EE7A-45BE-879F-018B96D4DD13}"/>
                </a:ext>
              </a:extLst>
            </p:cNvPr>
            <p:cNvGrpSpPr/>
            <p:nvPr/>
          </p:nvGrpSpPr>
          <p:grpSpPr>
            <a:xfrm>
              <a:off x="1628775" y="3877186"/>
              <a:ext cx="2144462" cy="1247315"/>
              <a:chOff x="1686759" y="1185167"/>
              <a:chExt cx="3931518" cy="197084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900E177-BE88-4734-B3DA-2A3276BDEB64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84C3DC2-14E8-42C0-8CB8-18AEEBEA098C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282F712-3E2B-4D2A-AFA1-6B6053A48715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C80414A-ECD6-45DB-BE71-6715E0CFEC59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E9E6BB6-E50D-49B7-B06D-91D545D26A42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7AB67BD-214A-46ED-ADCD-A28314A9EDE6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B5E5C65-A536-4853-B409-4D4BEB2B310E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F423BDF-B707-43F6-BC71-428E83D4872E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4ED022B-73C4-4973-8028-3D61B81B9FB0}"/>
                </a:ext>
              </a:extLst>
            </p:cNvPr>
            <p:cNvGrpSpPr/>
            <p:nvPr/>
          </p:nvGrpSpPr>
          <p:grpSpPr>
            <a:xfrm>
              <a:off x="1628775" y="5124502"/>
              <a:ext cx="2144462" cy="1247315"/>
              <a:chOff x="1686759" y="1185167"/>
              <a:chExt cx="3931518" cy="197084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A243879-BA35-4E0D-BE14-02CC47C41A52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A1D6ED1-1276-4392-99C2-8786164FFCDD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3BD8EE1-3845-479E-AE89-B85CCC2D45DA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FD514B5-59F4-4DB7-9906-2F64F839747E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1CC7F6-EF31-482E-B914-E9750F8CE151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67ABA23-C1DE-4144-99F9-49DE3E45B598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8C0F1BA-79BA-4B82-95B5-44AF0778A993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721092F-9351-4BEB-97A3-AF1CC42A505C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2F945A6-B235-4CCF-8208-7F76E234B55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5124502"/>
              <a:ext cx="2714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D2A4F29-B760-443A-910E-3FC351DC9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95" y="3613666"/>
              <a:ext cx="0" cy="29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5B52903-4F02-4216-A46F-C10045277948}"/>
                    </a:ext>
                  </a:extLst>
                </p:cNvPr>
                <p:cNvSpPr txBox="1"/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5B52903-4F02-4216-A46F-C10045277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blipFill>
                  <a:blip r:embed="rId5"/>
                  <a:stretch>
                    <a:fillRect l="-23529" r="-8824" b="-37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5506E36-4984-47C3-9798-70CCABF94466}"/>
                    </a:ext>
                  </a:extLst>
                </p:cNvPr>
                <p:cNvSpPr txBox="1"/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5506E36-4984-47C3-9798-70CCABF94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blipFill>
                  <a:blip r:embed="rId6"/>
                  <a:stretch>
                    <a:fillRect l="-23529" r="-8824" b="-413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25D8B82-E493-4FCE-BD37-4BE0CE1A576A}"/>
              </a:ext>
            </a:extLst>
          </p:cNvPr>
          <p:cNvSpPr/>
          <p:nvPr/>
        </p:nvSpPr>
        <p:spPr>
          <a:xfrm rot="5400000">
            <a:off x="5624714" y="2035663"/>
            <a:ext cx="293410" cy="4867299"/>
          </a:xfrm>
          <a:prstGeom prst="leftBrace">
            <a:avLst>
              <a:gd name="adj1" fmla="val 151171"/>
              <a:gd name="adj2" fmla="val 514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45DF859-D843-4A78-BEA5-46AC35FBBFDC}"/>
                  </a:ext>
                </a:extLst>
              </p:cNvPr>
              <p:cNvSpPr txBox="1"/>
              <p:nvPr/>
            </p:nvSpPr>
            <p:spPr>
              <a:xfrm>
                <a:off x="5085620" y="3877677"/>
                <a:ext cx="1276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2D bins</a:t>
                </a:r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45DF859-D843-4A78-BEA5-46AC35FB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20" y="3877677"/>
                <a:ext cx="127635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E621F896-3EAE-4999-A90D-53B546E93A81}"/>
              </a:ext>
            </a:extLst>
          </p:cNvPr>
          <p:cNvSpPr txBox="1"/>
          <p:nvPr/>
        </p:nvSpPr>
        <p:spPr>
          <a:xfrm>
            <a:off x="5598135" y="55133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DC595C-143B-49BE-9B61-CA53265B6751}"/>
                  </a:ext>
                </a:extLst>
              </p:cNvPr>
              <p:cNvSpPr txBox="1"/>
              <p:nvPr/>
            </p:nvSpPr>
            <p:spPr>
              <a:xfrm>
                <a:off x="3583993" y="3102871"/>
                <a:ext cx="4374852" cy="277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DC595C-143B-49BE-9B61-CA53265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93" y="3102871"/>
                <a:ext cx="4374852" cy="277192"/>
              </a:xfrm>
              <a:prstGeom prst="rect">
                <a:avLst/>
              </a:prstGeom>
              <a:blipFill>
                <a:blip r:embed="rId8"/>
                <a:stretch>
                  <a:fillRect l="-1671" t="-20000" r="-97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6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4860747" y="3820352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47" y="3820352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40138" y="4407517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38" y="4407517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4517" y="4448740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517" y="4448740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6F322F-64DC-4F20-A42F-CE02EA30D958}"/>
              </a:ext>
            </a:extLst>
          </p:cNvPr>
          <p:cNvSpPr/>
          <p:nvPr/>
        </p:nvSpPr>
        <p:spPr>
          <a:xfrm>
            <a:off x="2719725" y="2272867"/>
            <a:ext cx="275208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51558-F104-4703-A59E-94FB3D07030A}"/>
              </a:ext>
            </a:extLst>
          </p:cNvPr>
          <p:cNvSpPr txBox="1"/>
          <p:nvPr/>
        </p:nvSpPr>
        <p:spPr>
          <a:xfrm>
            <a:off x="2382426" y="27099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Ra, Dec, Z.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1EBD0C-8D5E-487D-9DB3-792906FE77B6}"/>
              </a:ext>
            </a:extLst>
          </p:cNvPr>
          <p:cNvSpPr/>
          <p:nvPr/>
        </p:nvSpPr>
        <p:spPr>
          <a:xfrm>
            <a:off x="1664563" y="1738914"/>
            <a:ext cx="236146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7B79E1-9D19-436D-A32D-F4660DF576EF}"/>
              </a:ext>
            </a:extLst>
          </p:cNvPr>
          <p:cNvSpPr/>
          <p:nvPr/>
        </p:nvSpPr>
        <p:spPr>
          <a:xfrm>
            <a:off x="1081596" y="1278754"/>
            <a:ext cx="3527394" cy="2662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4BB99D-CFA3-44C8-A608-79B8DD5451E2}"/>
              </a:ext>
            </a:extLst>
          </p:cNvPr>
          <p:cNvSpPr/>
          <p:nvPr/>
        </p:nvSpPr>
        <p:spPr>
          <a:xfrm>
            <a:off x="3391270" y="1589103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0B662C-902E-4952-AF16-CFC6F4FE777D}"/>
              </a:ext>
            </a:extLst>
          </p:cNvPr>
          <p:cNvSpPr/>
          <p:nvPr/>
        </p:nvSpPr>
        <p:spPr>
          <a:xfrm>
            <a:off x="3981634" y="1816408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CD6BD8-F763-4C47-8454-0076B684D69A}"/>
              </a:ext>
            </a:extLst>
          </p:cNvPr>
          <p:cNvSpPr/>
          <p:nvPr/>
        </p:nvSpPr>
        <p:spPr>
          <a:xfrm>
            <a:off x="3966985" y="3079241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43680D-7326-4FCE-A03F-625B138731EC}"/>
              </a:ext>
            </a:extLst>
          </p:cNvPr>
          <p:cNvSpPr txBox="1"/>
          <p:nvPr/>
        </p:nvSpPr>
        <p:spPr>
          <a:xfrm>
            <a:off x="5249454" y="505381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g1 g2 de h1 h2</a:t>
            </a:r>
            <a:br>
              <a:rPr lang="pt-BR" altLang="zh-CN" dirty="0"/>
            </a:br>
            <a:r>
              <a:rPr lang="pt-BR" altLang="zh-CN" dirty="0"/>
              <a:t>G1, G2, N, U, 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/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/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/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blipFill>
                <a:blip r:embed="rId4"/>
                <a:stretch>
                  <a:fillRect t="-13462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6739DF6-F682-43A6-A4E3-9ABA56EE370B}"/>
              </a:ext>
            </a:extLst>
          </p:cNvPr>
          <p:cNvSpPr txBox="1"/>
          <p:nvPr/>
        </p:nvSpPr>
        <p:spPr>
          <a:xfrm>
            <a:off x="9745301" y="1738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N_s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/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blipFill>
                <a:blip r:embed="rId5"/>
                <a:stretch>
                  <a:fillRect l="-17647" t="-4348" r="-3922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BB866F-FCB4-4F6D-A07E-09094751C4E3}"/>
              </a:ext>
            </a:extLst>
          </p:cNvPr>
          <p:cNvCxnSpPr/>
          <p:nvPr/>
        </p:nvCxnSpPr>
        <p:spPr>
          <a:xfrm>
            <a:off x="6358184" y="4458810"/>
            <a:ext cx="286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0E6224-EE74-4CC3-AF56-89DCFB90F65E}"/>
              </a:ext>
            </a:extLst>
          </p:cNvPr>
          <p:cNvCxnSpPr/>
          <p:nvPr/>
        </p:nvCxnSpPr>
        <p:spPr>
          <a:xfrm flipV="1">
            <a:off x="7661429" y="3015646"/>
            <a:ext cx="0" cy="224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949CF31-6B55-40F8-8960-A2B0976AC8C5}"/>
              </a:ext>
            </a:extLst>
          </p:cNvPr>
          <p:cNvSpPr/>
          <p:nvPr/>
        </p:nvSpPr>
        <p:spPr>
          <a:xfrm>
            <a:off x="6906827" y="3018408"/>
            <a:ext cx="1562533" cy="1239579"/>
          </a:xfrm>
          <a:custGeom>
            <a:avLst/>
            <a:gdLst>
              <a:gd name="connsiteX0" fmla="*/ 0 w 1562533"/>
              <a:gd name="connsiteY0" fmla="*/ 550415 h 1239579"/>
              <a:gd name="connsiteX1" fmla="*/ 26633 w 1562533"/>
              <a:gd name="connsiteY1" fmla="*/ 594804 h 1239579"/>
              <a:gd name="connsiteX2" fmla="*/ 44389 w 1562533"/>
              <a:gd name="connsiteY2" fmla="*/ 612559 h 1239579"/>
              <a:gd name="connsiteX3" fmla="*/ 62144 w 1562533"/>
              <a:gd name="connsiteY3" fmla="*/ 665825 h 1239579"/>
              <a:gd name="connsiteX4" fmla="*/ 71022 w 1562533"/>
              <a:gd name="connsiteY4" fmla="*/ 692458 h 1239579"/>
              <a:gd name="connsiteX5" fmla="*/ 88777 w 1562533"/>
              <a:gd name="connsiteY5" fmla="*/ 719091 h 1239579"/>
              <a:gd name="connsiteX6" fmla="*/ 97655 w 1562533"/>
              <a:gd name="connsiteY6" fmla="*/ 763479 h 1239579"/>
              <a:gd name="connsiteX7" fmla="*/ 124288 w 1562533"/>
              <a:gd name="connsiteY7" fmla="*/ 843378 h 1239579"/>
              <a:gd name="connsiteX8" fmla="*/ 133165 w 1562533"/>
              <a:gd name="connsiteY8" fmla="*/ 870011 h 1239579"/>
              <a:gd name="connsiteX9" fmla="*/ 142043 w 1562533"/>
              <a:gd name="connsiteY9" fmla="*/ 905522 h 1239579"/>
              <a:gd name="connsiteX10" fmla="*/ 159798 w 1562533"/>
              <a:gd name="connsiteY10" fmla="*/ 932155 h 1239579"/>
              <a:gd name="connsiteX11" fmla="*/ 186431 w 1562533"/>
              <a:gd name="connsiteY11" fmla="*/ 1020932 h 1239579"/>
              <a:gd name="connsiteX12" fmla="*/ 213064 w 1562533"/>
              <a:gd name="connsiteY12" fmla="*/ 1074198 h 1239579"/>
              <a:gd name="connsiteX13" fmla="*/ 230820 w 1562533"/>
              <a:gd name="connsiteY13" fmla="*/ 1127464 h 1239579"/>
              <a:gd name="connsiteX14" fmla="*/ 257453 w 1562533"/>
              <a:gd name="connsiteY14" fmla="*/ 1145219 h 1239579"/>
              <a:gd name="connsiteX15" fmla="*/ 275208 w 1562533"/>
              <a:gd name="connsiteY15" fmla="*/ 1162975 h 1239579"/>
              <a:gd name="connsiteX16" fmla="*/ 372862 w 1562533"/>
              <a:gd name="connsiteY16" fmla="*/ 1180730 h 1239579"/>
              <a:gd name="connsiteX17" fmla="*/ 426128 w 1562533"/>
              <a:gd name="connsiteY17" fmla="*/ 1198485 h 1239579"/>
              <a:gd name="connsiteX18" fmla="*/ 452761 w 1562533"/>
              <a:gd name="connsiteY18" fmla="*/ 1207363 h 1239579"/>
              <a:gd name="connsiteX19" fmla="*/ 621437 w 1562533"/>
              <a:gd name="connsiteY19" fmla="*/ 1225118 h 1239579"/>
              <a:gd name="connsiteX20" fmla="*/ 781235 w 1562533"/>
              <a:gd name="connsiteY20" fmla="*/ 1225118 h 1239579"/>
              <a:gd name="connsiteX21" fmla="*/ 834501 w 1562533"/>
              <a:gd name="connsiteY21" fmla="*/ 1207363 h 1239579"/>
              <a:gd name="connsiteX22" fmla="*/ 887767 w 1562533"/>
              <a:gd name="connsiteY22" fmla="*/ 1180730 h 1239579"/>
              <a:gd name="connsiteX23" fmla="*/ 905523 w 1562533"/>
              <a:gd name="connsiteY23" fmla="*/ 1162975 h 1239579"/>
              <a:gd name="connsiteX24" fmla="*/ 932156 w 1562533"/>
              <a:gd name="connsiteY24" fmla="*/ 1154097 h 1239579"/>
              <a:gd name="connsiteX25" fmla="*/ 949911 w 1562533"/>
              <a:gd name="connsiteY25" fmla="*/ 1127464 h 1239579"/>
              <a:gd name="connsiteX26" fmla="*/ 994299 w 1562533"/>
              <a:gd name="connsiteY26" fmla="*/ 1100831 h 1239579"/>
              <a:gd name="connsiteX27" fmla="*/ 1012055 w 1562533"/>
              <a:gd name="connsiteY27" fmla="*/ 1083075 h 1239579"/>
              <a:gd name="connsiteX28" fmla="*/ 1038688 w 1562533"/>
              <a:gd name="connsiteY28" fmla="*/ 1003176 h 1239579"/>
              <a:gd name="connsiteX29" fmla="*/ 1047565 w 1562533"/>
              <a:gd name="connsiteY29" fmla="*/ 976543 h 1239579"/>
              <a:gd name="connsiteX30" fmla="*/ 1083076 w 1562533"/>
              <a:gd name="connsiteY30" fmla="*/ 905522 h 1239579"/>
              <a:gd name="connsiteX31" fmla="*/ 1091954 w 1562533"/>
              <a:gd name="connsiteY31" fmla="*/ 878889 h 1239579"/>
              <a:gd name="connsiteX32" fmla="*/ 1109709 w 1562533"/>
              <a:gd name="connsiteY32" fmla="*/ 852256 h 1239579"/>
              <a:gd name="connsiteX33" fmla="*/ 1127464 w 1562533"/>
              <a:gd name="connsiteY33" fmla="*/ 790112 h 1239579"/>
              <a:gd name="connsiteX34" fmla="*/ 1145220 w 1562533"/>
              <a:gd name="connsiteY34" fmla="*/ 745724 h 1239579"/>
              <a:gd name="connsiteX35" fmla="*/ 1154097 w 1562533"/>
              <a:gd name="connsiteY35" fmla="*/ 719091 h 1239579"/>
              <a:gd name="connsiteX36" fmla="*/ 1171853 w 1562533"/>
              <a:gd name="connsiteY36" fmla="*/ 674703 h 1239579"/>
              <a:gd name="connsiteX37" fmla="*/ 1180730 w 1562533"/>
              <a:gd name="connsiteY37" fmla="*/ 630314 h 1239579"/>
              <a:gd name="connsiteX38" fmla="*/ 1198486 w 1562533"/>
              <a:gd name="connsiteY38" fmla="*/ 603681 h 1239579"/>
              <a:gd name="connsiteX39" fmla="*/ 1233996 w 1562533"/>
              <a:gd name="connsiteY39" fmla="*/ 541538 h 1239579"/>
              <a:gd name="connsiteX40" fmla="*/ 1242874 w 1562533"/>
              <a:gd name="connsiteY40" fmla="*/ 514905 h 1239579"/>
              <a:gd name="connsiteX41" fmla="*/ 1278385 w 1562533"/>
              <a:gd name="connsiteY41" fmla="*/ 452761 h 1239579"/>
              <a:gd name="connsiteX42" fmla="*/ 1287262 w 1562533"/>
              <a:gd name="connsiteY42" fmla="*/ 426128 h 1239579"/>
              <a:gd name="connsiteX43" fmla="*/ 1305018 w 1562533"/>
              <a:gd name="connsiteY43" fmla="*/ 408373 h 1239579"/>
              <a:gd name="connsiteX44" fmla="*/ 1322773 w 1562533"/>
              <a:gd name="connsiteY44" fmla="*/ 381740 h 1239579"/>
              <a:gd name="connsiteX45" fmla="*/ 1340528 w 1562533"/>
              <a:gd name="connsiteY45" fmla="*/ 363984 h 1239579"/>
              <a:gd name="connsiteX46" fmla="*/ 1376039 w 1562533"/>
              <a:gd name="connsiteY46" fmla="*/ 301841 h 1239579"/>
              <a:gd name="connsiteX47" fmla="*/ 1393794 w 1562533"/>
              <a:gd name="connsiteY47" fmla="*/ 284085 h 1239579"/>
              <a:gd name="connsiteX48" fmla="*/ 1411550 w 1562533"/>
              <a:gd name="connsiteY48" fmla="*/ 257452 h 1239579"/>
              <a:gd name="connsiteX49" fmla="*/ 1447060 w 1562533"/>
              <a:gd name="connsiteY49" fmla="*/ 204186 h 1239579"/>
              <a:gd name="connsiteX50" fmla="*/ 1500326 w 1562533"/>
              <a:gd name="connsiteY50" fmla="*/ 97654 h 1239579"/>
              <a:gd name="connsiteX51" fmla="*/ 1535837 w 1562533"/>
              <a:gd name="connsiteY51" fmla="*/ 53266 h 1239579"/>
              <a:gd name="connsiteX52" fmla="*/ 1544715 w 1562533"/>
              <a:gd name="connsiteY52" fmla="*/ 26633 h 1239579"/>
              <a:gd name="connsiteX53" fmla="*/ 1562470 w 1562533"/>
              <a:gd name="connsiteY53" fmla="*/ 0 h 123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62533" h="1239579">
                <a:moveTo>
                  <a:pt x="0" y="550415"/>
                </a:moveTo>
                <a:cubicBezTo>
                  <a:pt x="8878" y="565211"/>
                  <a:pt x="16604" y="580763"/>
                  <a:pt x="26633" y="594804"/>
                </a:cubicBezTo>
                <a:cubicBezTo>
                  <a:pt x="31498" y="601615"/>
                  <a:pt x="40646" y="605073"/>
                  <a:pt x="44389" y="612559"/>
                </a:cubicBezTo>
                <a:cubicBezTo>
                  <a:pt x="52759" y="629299"/>
                  <a:pt x="56226" y="648070"/>
                  <a:pt x="62144" y="665825"/>
                </a:cubicBezTo>
                <a:cubicBezTo>
                  <a:pt x="65103" y="674703"/>
                  <a:pt x="65831" y="684672"/>
                  <a:pt x="71022" y="692458"/>
                </a:cubicBezTo>
                <a:lnTo>
                  <a:pt x="88777" y="719091"/>
                </a:lnTo>
                <a:cubicBezTo>
                  <a:pt x="91736" y="733887"/>
                  <a:pt x="93685" y="748922"/>
                  <a:pt x="97655" y="763479"/>
                </a:cubicBezTo>
                <a:cubicBezTo>
                  <a:pt x="97663" y="763507"/>
                  <a:pt x="119845" y="830048"/>
                  <a:pt x="124288" y="843378"/>
                </a:cubicBezTo>
                <a:cubicBezTo>
                  <a:pt x="127247" y="852256"/>
                  <a:pt x="130895" y="860933"/>
                  <a:pt x="133165" y="870011"/>
                </a:cubicBezTo>
                <a:cubicBezTo>
                  <a:pt x="136124" y="881848"/>
                  <a:pt x="137237" y="894307"/>
                  <a:pt x="142043" y="905522"/>
                </a:cubicBezTo>
                <a:cubicBezTo>
                  <a:pt x="146246" y="915329"/>
                  <a:pt x="155465" y="922405"/>
                  <a:pt x="159798" y="932155"/>
                </a:cubicBezTo>
                <a:cubicBezTo>
                  <a:pt x="176682" y="970143"/>
                  <a:pt x="176099" y="984770"/>
                  <a:pt x="186431" y="1020932"/>
                </a:cubicBezTo>
                <a:cubicBezTo>
                  <a:pt x="205854" y="1088914"/>
                  <a:pt x="181942" y="1004175"/>
                  <a:pt x="213064" y="1074198"/>
                </a:cubicBezTo>
                <a:cubicBezTo>
                  <a:pt x="220665" y="1091301"/>
                  <a:pt x="215247" y="1117082"/>
                  <a:pt x="230820" y="1127464"/>
                </a:cubicBezTo>
                <a:cubicBezTo>
                  <a:pt x="239698" y="1133382"/>
                  <a:pt x="249122" y="1138554"/>
                  <a:pt x="257453" y="1145219"/>
                </a:cubicBezTo>
                <a:cubicBezTo>
                  <a:pt x="263989" y="1150448"/>
                  <a:pt x="267722" y="1159232"/>
                  <a:pt x="275208" y="1162975"/>
                </a:cubicBezTo>
                <a:cubicBezTo>
                  <a:pt x="291947" y="1171345"/>
                  <a:pt x="365647" y="1179699"/>
                  <a:pt x="372862" y="1180730"/>
                </a:cubicBezTo>
                <a:lnTo>
                  <a:pt x="426128" y="1198485"/>
                </a:lnTo>
                <a:cubicBezTo>
                  <a:pt x="435006" y="1201444"/>
                  <a:pt x="443530" y="1205825"/>
                  <a:pt x="452761" y="1207363"/>
                </a:cubicBezTo>
                <a:cubicBezTo>
                  <a:pt x="544086" y="1222584"/>
                  <a:pt x="488080" y="1214861"/>
                  <a:pt x="621437" y="1225118"/>
                </a:cubicBezTo>
                <a:cubicBezTo>
                  <a:pt x="685478" y="1246466"/>
                  <a:pt x="661532" y="1242218"/>
                  <a:pt x="781235" y="1225118"/>
                </a:cubicBezTo>
                <a:cubicBezTo>
                  <a:pt x="799763" y="1222471"/>
                  <a:pt x="818928" y="1217744"/>
                  <a:pt x="834501" y="1207363"/>
                </a:cubicBezTo>
                <a:cubicBezTo>
                  <a:pt x="868920" y="1184417"/>
                  <a:pt x="851012" y="1192982"/>
                  <a:pt x="887767" y="1180730"/>
                </a:cubicBezTo>
                <a:cubicBezTo>
                  <a:pt x="893686" y="1174812"/>
                  <a:pt x="898346" y="1167281"/>
                  <a:pt x="905523" y="1162975"/>
                </a:cubicBezTo>
                <a:cubicBezTo>
                  <a:pt x="913547" y="1158160"/>
                  <a:pt x="924849" y="1159943"/>
                  <a:pt x="932156" y="1154097"/>
                </a:cubicBezTo>
                <a:cubicBezTo>
                  <a:pt x="940487" y="1147432"/>
                  <a:pt x="941810" y="1134408"/>
                  <a:pt x="949911" y="1127464"/>
                </a:cubicBezTo>
                <a:cubicBezTo>
                  <a:pt x="963012" y="1116235"/>
                  <a:pt x="980258" y="1110860"/>
                  <a:pt x="994299" y="1100831"/>
                </a:cubicBezTo>
                <a:cubicBezTo>
                  <a:pt x="1001110" y="1095966"/>
                  <a:pt x="1006136" y="1088994"/>
                  <a:pt x="1012055" y="1083075"/>
                </a:cubicBezTo>
                <a:lnTo>
                  <a:pt x="1038688" y="1003176"/>
                </a:lnTo>
                <a:cubicBezTo>
                  <a:pt x="1041647" y="994298"/>
                  <a:pt x="1043380" y="984913"/>
                  <a:pt x="1047565" y="976543"/>
                </a:cubicBezTo>
                <a:cubicBezTo>
                  <a:pt x="1059402" y="952869"/>
                  <a:pt x="1074706" y="930632"/>
                  <a:pt x="1083076" y="905522"/>
                </a:cubicBezTo>
                <a:cubicBezTo>
                  <a:pt x="1086035" y="896644"/>
                  <a:pt x="1087769" y="887259"/>
                  <a:pt x="1091954" y="878889"/>
                </a:cubicBezTo>
                <a:cubicBezTo>
                  <a:pt x="1096726" y="869346"/>
                  <a:pt x="1104937" y="861799"/>
                  <a:pt x="1109709" y="852256"/>
                </a:cubicBezTo>
                <a:cubicBezTo>
                  <a:pt x="1118262" y="835149"/>
                  <a:pt x="1121772" y="807188"/>
                  <a:pt x="1127464" y="790112"/>
                </a:cubicBezTo>
                <a:cubicBezTo>
                  <a:pt x="1132503" y="774994"/>
                  <a:pt x="1139625" y="760645"/>
                  <a:pt x="1145220" y="745724"/>
                </a:cubicBezTo>
                <a:cubicBezTo>
                  <a:pt x="1148506" y="736962"/>
                  <a:pt x="1150811" y="727853"/>
                  <a:pt x="1154097" y="719091"/>
                </a:cubicBezTo>
                <a:cubicBezTo>
                  <a:pt x="1159692" y="704170"/>
                  <a:pt x="1165934" y="689499"/>
                  <a:pt x="1171853" y="674703"/>
                </a:cubicBezTo>
                <a:cubicBezTo>
                  <a:pt x="1174812" y="659907"/>
                  <a:pt x="1175432" y="644443"/>
                  <a:pt x="1180730" y="630314"/>
                </a:cubicBezTo>
                <a:cubicBezTo>
                  <a:pt x="1184476" y="620324"/>
                  <a:pt x="1193714" y="613224"/>
                  <a:pt x="1198486" y="603681"/>
                </a:cubicBezTo>
                <a:cubicBezTo>
                  <a:pt x="1232379" y="535896"/>
                  <a:pt x="1169593" y="627408"/>
                  <a:pt x="1233996" y="541538"/>
                </a:cubicBezTo>
                <a:cubicBezTo>
                  <a:pt x="1236955" y="532660"/>
                  <a:pt x="1238689" y="523275"/>
                  <a:pt x="1242874" y="514905"/>
                </a:cubicBezTo>
                <a:cubicBezTo>
                  <a:pt x="1287445" y="425763"/>
                  <a:pt x="1231701" y="561692"/>
                  <a:pt x="1278385" y="452761"/>
                </a:cubicBezTo>
                <a:cubicBezTo>
                  <a:pt x="1282071" y="444160"/>
                  <a:pt x="1282447" y="434152"/>
                  <a:pt x="1287262" y="426128"/>
                </a:cubicBezTo>
                <a:cubicBezTo>
                  <a:pt x="1291568" y="418951"/>
                  <a:pt x="1299789" y="414909"/>
                  <a:pt x="1305018" y="408373"/>
                </a:cubicBezTo>
                <a:cubicBezTo>
                  <a:pt x="1311683" y="400042"/>
                  <a:pt x="1316108" y="390072"/>
                  <a:pt x="1322773" y="381740"/>
                </a:cubicBezTo>
                <a:cubicBezTo>
                  <a:pt x="1328002" y="375204"/>
                  <a:pt x="1335885" y="370948"/>
                  <a:pt x="1340528" y="363984"/>
                </a:cubicBezTo>
                <a:cubicBezTo>
                  <a:pt x="1353762" y="344133"/>
                  <a:pt x="1362805" y="321692"/>
                  <a:pt x="1376039" y="301841"/>
                </a:cubicBezTo>
                <a:cubicBezTo>
                  <a:pt x="1380682" y="294877"/>
                  <a:pt x="1388565" y="290621"/>
                  <a:pt x="1393794" y="284085"/>
                </a:cubicBezTo>
                <a:cubicBezTo>
                  <a:pt x="1400459" y="275753"/>
                  <a:pt x="1406256" y="266716"/>
                  <a:pt x="1411550" y="257452"/>
                </a:cubicBezTo>
                <a:cubicBezTo>
                  <a:pt x="1440216" y="207287"/>
                  <a:pt x="1415414" y="235834"/>
                  <a:pt x="1447060" y="204186"/>
                </a:cubicBezTo>
                <a:cubicBezTo>
                  <a:pt x="1461500" y="160868"/>
                  <a:pt x="1465910" y="132068"/>
                  <a:pt x="1500326" y="97654"/>
                </a:cubicBezTo>
                <a:cubicBezTo>
                  <a:pt x="1516842" y="81138"/>
                  <a:pt x="1524637" y="75666"/>
                  <a:pt x="1535837" y="53266"/>
                </a:cubicBezTo>
                <a:cubicBezTo>
                  <a:pt x="1540022" y="44896"/>
                  <a:pt x="1539900" y="34657"/>
                  <a:pt x="1544715" y="26633"/>
                </a:cubicBezTo>
                <a:cubicBezTo>
                  <a:pt x="1564562" y="-6446"/>
                  <a:pt x="1562470" y="21924"/>
                  <a:pt x="15624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/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blipFill>
                <a:blip r:embed="rId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614544-A93C-47F3-8FBB-46DA2F2F2DB9}"/>
              </a:ext>
            </a:extLst>
          </p:cNvPr>
          <p:cNvCxnSpPr>
            <a:stCxn id="28" idx="19"/>
          </p:cNvCxnSpPr>
          <p:nvPr/>
        </p:nvCxnSpPr>
        <p:spPr>
          <a:xfrm>
            <a:off x="7528264" y="4243526"/>
            <a:ext cx="2799" cy="31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1CCFDBE-8F1F-45A8-8C5E-D1C594D32FEA}"/>
              </a:ext>
            </a:extLst>
          </p:cNvPr>
          <p:cNvSpPr/>
          <p:nvPr/>
        </p:nvSpPr>
        <p:spPr>
          <a:xfrm>
            <a:off x="1105920" y="1237041"/>
            <a:ext cx="713352" cy="56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0536E48-AA49-4BF7-AFC7-5CD7DF74007B}"/>
              </a:ext>
            </a:extLst>
          </p:cNvPr>
          <p:cNvSpPr/>
          <p:nvPr/>
        </p:nvSpPr>
        <p:spPr>
          <a:xfrm>
            <a:off x="1418207" y="1278754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6ED60DD-1B35-45BB-A00B-DE21BCFE1627}"/>
              </a:ext>
            </a:extLst>
          </p:cNvPr>
          <p:cNvSpPr/>
          <p:nvPr/>
        </p:nvSpPr>
        <p:spPr>
          <a:xfrm>
            <a:off x="1244353" y="1575416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/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/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/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blipFill>
                <a:blip r:embed="rId9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19B2D4FB-3D9E-4CA6-B6C9-38C4B6910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9042" y="4085948"/>
            <a:ext cx="3623396" cy="215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/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 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blipFill>
                <a:blip r:embed="rId11"/>
                <a:stretch>
                  <a:fillRect l="-1022" r="-81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514</Words>
  <Application>Microsoft Office PowerPoint</Application>
  <PresentationFormat>宽屏</PresentationFormat>
  <Paragraphs>163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35</cp:revision>
  <dcterms:created xsi:type="dcterms:W3CDTF">2020-09-11T07:04:49Z</dcterms:created>
  <dcterms:modified xsi:type="dcterms:W3CDTF">2020-09-18T00:40:48Z</dcterms:modified>
</cp:coreProperties>
</file>