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6B29F-DE6C-40D1-B8AB-D4F94C8E2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00DF1B-172C-416E-9293-2193A4319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21BF0-368C-4079-9AD8-3F6ED3AB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BFC-EC5A-4A66-828A-6D510D686DA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06212-F9B3-49C2-A296-7A80A4A4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3F173-246B-425C-B44E-CC2AB015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7941-44CE-41FA-9524-F25CC6AB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1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BED31-BBF5-4485-8FC8-74BCC2CB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583565-1A6F-498A-8299-ADC6CE190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41ED5-3837-4B3D-8001-7C1D4621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BFC-EC5A-4A66-828A-6D510D686DA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D4D1B-3665-464B-AB9F-5EFAF7F3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164A9-E65B-47FC-923F-FF6356F6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7941-44CE-41FA-9524-F25CC6AB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86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7ADF59-FAE0-42AF-BBB2-7FC380C9C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183502-B006-4C33-A6E1-4EE7A9DFF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CA286-71E2-4949-8722-3A3D3A74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BFC-EC5A-4A66-828A-6D510D686DA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CFD37-ECFF-4723-AF9F-8DF5EDCF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4AA2D-722A-4223-B57F-F5DA118D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7941-44CE-41FA-9524-F25CC6AB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7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75077-6702-4BC5-B6FE-7C844F4E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0DB90-E621-4526-A929-52DE2F7CB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68F5B-A996-43AF-822F-16F1F5E5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BFC-EC5A-4A66-828A-6D510D686DA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768D2-1547-41DA-BD33-E7E2F4FC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9597C-388D-462C-BB9D-B5E53A0B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7941-44CE-41FA-9524-F25CC6AB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4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AD8EB-3062-419D-9232-6E23F629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E9878-0613-434D-96CE-2344E21C9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1F836-67F7-4D4A-A2E8-6068E38C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BFC-EC5A-4A66-828A-6D510D686DA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2FA09-77D9-4F91-A436-BD006DA9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2D108-DD70-4258-B44A-F1C6F674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7941-44CE-41FA-9524-F25CC6AB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9DA22-AD98-4AE2-9C4A-FD0B5430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29F8C-7134-41A9-B2C7-FB5307842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7DABFB-35D7-487F-9AE5-835B7B50E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4DB5B4-C0FC-40F2-A639-3E6C78AF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BFC-EC5A-4A66-828A-6D510D686DA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34E97C-FE13-4283-A0BC-C99DC4C3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1AB2CC-BAD3-4987-AAF7-CAE5E323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7941-44CE-41FA-9524-F25CC6AB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9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CEF6C-493F-4E1A-8944-076B70B8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5213F-E46E-4E66-BFC2-0166B1438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51283E-849B-4E02-B5F6-C3563530F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E39161-3986-4D2A-8A12-2722B8167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92A232-18DF-430B-A7C4-FF6FEF75B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C65340-B852-4BD7-BCE7-39B379B0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BFC-EC5A-4A66-828A-6D510D686DA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B57F0F-A14D-421C-9FE6-12696C11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278599-15B8-4B6E-B13A-32F13C1F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7941-44CE-41FA-9524-F25CC6AB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0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D729B-3E1B-43BA-8311-31433628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FBB9BC-2522-47E1-9277-82A3BDBC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BFC-EC5A-4A66-828A-6D510D686DA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254ABC-0BAA-4CFF-A46F-E409C646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8E197B-1A73-4B42-8561-CFA83C92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7941-44CE-41FA-9524-F25CC6AB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1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F0E960-07D6-4052-A5B1-AE2DAD85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BFC-EC5A-4A66-828A-6D510D686DA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148B53-D39F-4A15-B106-0F5D72B7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55075-A16F-4230-BB79-F92E2E71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7941-44CE-41FA-9524-F25CC6AB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F5BC5-722C-4588-B13D-A634366B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1B708-8706-454D-955B-836F0E5F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ACC1F1-ACB0-40EA-AF0E-0721577CD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B5277-80F1-48E8-918C-093C9FA4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BFC-EC5A-4A66-828A-6D510D686DA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0C2BF-327E-4151-9198-5FBDB24A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46DEEA-814F-4F71-9B32-E42D9142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7941-44CE-41FA-9524-F25CC6AB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9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0A2BD-FBBE-4690-BEB4-B94C54F1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784AA7-81C7-47D0-9FF8-D37C0C42F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B5EAE7-C404-4250-9602-E36FFD01E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33E260-467E-44C8-9282-0EA4B62C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BFC-EC5A-4A66-828A-6D510D686DA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C0A98-345F-4A74-83FE-0C62649F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266438-AD22-4820-A469-87621CE5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7941-44CE-41FA-9524-F25CC6AB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3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D721DA-6C68-475C-8842-48AE0DFE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63EC4F-1819-48BA-BF7F-803C5E0DF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684EF-900C-4775-8B19-62AF9E8D9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1CBFC-EC5A-4A66-828A-6D510D686DA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4B637-4E13-435A-8CBF-C659B7DD3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98C28-8114-43C3-97DA-23C3887B1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87941-44CE-41FA-9524-F25CC6AB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6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F4D71A-BA39-4FA0-873B-9BA7A073B469}"/>
                  </a:ext>
                </a:extLst>
              </p:cNvPr>
              <p:cNvSpPr txBox="1"/>
              <p:nvPr/>
            </p:nvSpPr>
            <p:spPr>
              <a:xfrm>
                <a:off x="430830" y="420412"/>
                <a:ext cx="5689186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F4D71A-BA39-4FA0-873B-9BA7A073B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30" y="420412"/>
                <a:ext cx="5689186" cy="5434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8F85D4-C9CD-4F43-9203-A3FB08D955B0}"/>
                  </a:ext>
                </a:extLst>
              </p:cNvPr>
              <p:cNvSpPr txBox="1"/>
              <p:nvPr/>
            </p:nvSpPr>
            <p:spPr>
              <a:xfrm>
                <a:off x="2720615" y="2508732"/>
                <a:ext cx="1024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8F85D4-C9CD-4F43-9203-A3FB08D95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615" y="2508732"/>
                <a:ext cx="1024831" cy="276999"/>
              </a:xfrm>
              <a:prstGeom prst="rect">
                <a:avLst/>
              </a:prstGeom>
              <a:blipFill>
                <a:blip r:embed="rId3"/>
                <a:stretch>
                  <a:fillRect l="-2381" t="-4444" r="-119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618797A-7B09-4ACD-A554-D9DD3B1C456A}"/>
                  </a:ext>
                </a:extLst>
              </p:cNvPr>
              <p:cNvSpPr txBox="1"/>
              <p:nvPr/>
            </p:nvSpPr>
            <p:spPr>
              <a:xfrm>
                <a:off x="661649" y="2508732"/>
                <a:ext cx="1621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618797A-7B09-4ACD-A554-D9DD3B1C4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49" y="2508732"/>
                <a:ext cx="1621278" cy="276999"/>
              </a:xfrm>
              <a:prstGeom prst="rect">
                <a:avLst/>
              </a:prstGeom>
              <a:blipFill>
                <a:blip r:embed="rId4"/>
                <a:stretch>
                  <a:fillRect l="-3019" t="-4444" r="-377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AD51F75-9B15-4301-8C1F-1A92A884A2D2}"/>
                  </a:ext>
                </a:extLst>
              </p:cNvPr>
              <p:cNvSpPr txBox="1"/>
              <p:nvPr/>
            </p:nvSpPr>
            <p:spPr>
              <a:xfrm>
                <a:off x="133165" y="3274292"/>
                <a:ext cx="5260020" cy="658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[−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AD51F75-9B15-4301-8C1F-1A92A884A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5" y="3274292"/>
                <a:ext cx="5260020" cy="6587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EB6C4E-B6C5-49C3-8C9D-7256B4A06571}"/>
                  </a:ext>
                </a:extLst>
              </p:cNvPr>
              <p:cNvSpPr txBox="1"/>
              <p:nvPr/>
            </p:nvSpPr>
            <p:spPr>
              <a:xfrm>
                <a:off x="4100918" y="2275848"/>
                <a:ext cx="3763531" cy="625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EB6C4E-B6C5-49C3-8C9D-7256B4A06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918" y="2275848"/>
                <a:ext cx="3763531" cy="6252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354CE20-D787-491E-93FC-555A476F7FD4}"/>
                  </a:ext>
                </a:extLst>
              </p:cNvPr>
              <p:cNvSpPr txBox="1"/>
              <p:nvPr/>
            </p:nvSpPr>
            <p:spPr>
              <a:xfrm>
                <a:off x="133165" y="1379044"/>
                <a:ext cx="6751205" cy="635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354CE20-D787-491E-93FC-555A476F7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5" y="1379044"/>
                <a:ext cx="6751205" cy="6357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C42CEC2-86A2-43BF-9162-521FF4C125BE}"/>
                  </a:ext>
                </a:extLst>
              </p:cNvPr>
              <p:cNvSpPr txBox="1"/>
              <p:nvPr/>
            </p:nvSpPr>
            <p:spPr>
              <a:xfrm>
                <a:off x="1041579" y="4632280"/>
                <a:ext cx="4467688" cy="658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[−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C42CEC2-86A2-43BF-9162-521FF4C12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79" y="4632280"/>
                <a:ext cx="4467688" cy="6587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2F1B66E-3FD1-493F-8655-30D3427037A9}"/>
                  </a:ext>
                </a:extLst>
              </p:cNvPr>
              <p:cNvSpPr txBox="1"/>
              <p:nvPr/>
            </p:nvSpPr>
            <p:spPr>
              <a:xfrm>
                <a:off x="869880" y="4003213"/>
                <a:ext cx="4234780" cy="658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[−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2F1B66E-3FD1-493F-8655-30D342703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80" y="4003213"/>
                <a:ext cx="4234780" cy="6587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183EDE0-B542-4F76-A118-56D5F3C6892D}"/>
                  </a:ext>
                </a:extLst>
              </p:cNvPr>
              <p:cNvSpPr txBox="1"/>
              <p:nvPr/>
            </p:nvSpPr>
            <p:spPr>
              <a:xfrm>
                <a:off x="1041579" y="5291050"/>
                <a:ext cx="6222574" cy="658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[−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183EDE0-B542-4F76-A118-56D5F3C68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79" y="5291050"/>
                <a:ext cx="6222574" cy="6587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C09196B-8281-498C-8C72-D371E7D42C20}"/>
                  </a:ext>
                </a:extLst>
              </p:cNvPr>
              <p:cNvSpPr txBox="1"/>
              <p:nvPr/>
            </p:nvSpPr>
            <p:spPr>
              <a:xfrm>
                <a:off x="6931982" y="3559917"/>
                <a:ext cx="3131049" cy="1293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C09196B-8281-498C-8C72-D371E7D42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82" y="3559917"/>
                <a:ext cx="3131049" cy="129355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25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08DA94D-A8F6-498A-9894-03392CD5CF36}"/>
                  </a:ext>
                </a:extLst>
              </p:cNvPr>
              <p:cNvSpPr txBox="1"/>
              <p:nvPr/>
            </p:nvSpPr>
            <p:spPr>
              <a:xfrm>
                <a:off x="754601" y="497149"/>
                <a:ext cx="2826479" cy="561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08DA94D-A8F6-498A-9894-03392CD5C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01" y="497149"/>
                <a:ext cx="2826479" cy="5619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1B8980A-63C3-479C-B71A-A4A2D26A4D5D}"/>
                  </a:ext>
                </a:extLst>
              </p:cNvPr>
              <p:cNvSpPr txBox="1"/>
              <p:nvPr/>
            </p:nvSpPr>
            <p:spPr>
              <a:xfrm>
                <a:off x="946770" y="1722267"/>
                <a:ext cx="7942815" cy="316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1B8980A-63C3-479C-B71A-A4A2D26A4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70" y="1722267"/>
                <a:ext cx="7942815" cy="316049"/>
              </a:xfrm>
              <a:prstGeom prst="rect">
                <a:avLst/>
              </a:prstGeom>
              <a:blipFill>
                <a:blip r:embed="rId3"/>
                <a:stretch>
                  <a:fillRect l="-230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BF4BEF-9677-4E31-9FDA-108BB2BF0C0D}"/>
                  </a:ext>
                </a:extLst>
              </p:cNvPr>
              <p:cNvSpPr txBox="1"/>
              <p:nvPr/>
            </p:nvSpPr>
            <p:spPr>
              <a:xfrm>
                <a:off x="946770" y="2293103"/>
                <a:ext cx="9959586" cy="408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1+2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BF4BEF-9677-4E31-9FDA-108BB2BF0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70" y="2293103"/>
                <a:ext cx="9959586" cy="408382"/>
              </a:xfrm>
              <a:prstGeom prst="rect">
                <a:avLst/>
              </a:prstGeom>
              <a:blipFill>
                <a:blip r:embed="rId4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99C7A6-D52D-47BC-9953-C86931AE0B52}"/>
                  </a:ext>
                </a:extLst>
              </p:cNvPr>
              <p:cNvSpPr txBox="1"/>
              <p:nvPr/>
            </p:nvSpPr>
            <p:spPr>
              <a:xfrm>
                <a:off x="861133" y="3357978"/>
                <a:ext cx="7777257" cy="31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xp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]]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99C7A6-D52D-47BC-9953-C86931AE0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33" y="3357978"/>
                <a:ext cx="7777257" cy="316177"/>
              </a:xfrm>
              <a:prstGeom prst="rect">
                <a:avLst/>
              </a:prstGeom>
              <a:blipFill>
                <a:blip r:embed="rId5"/>
                <a:stretch>
                  <a:fillRect l="-157" r="-705" b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2AB4D71-A5C9-4CB9-A343-07676B1C3AA8}"/>
                  </a:ext>
                </a:extLst>
              </p:cNvPr>
              <p:cNvSpPr txBox="1"/>
              <p:nvPr/>
            </p:nvSpPr>
            <p:spPr>
              <a:xfrm>
                <a:off x="754601" y="3875615"/>
                <a:ext cx="8016535" cy="430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(1−4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2AB4D71-A5C9-4CB9-A343-07676B1C3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01" y="3875615"/>
                <a:ext cx="8016535" cy="430118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80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5A83857-E296-41A7-9E79-16176E15D1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880985"/>
              </p:ext>
            </p:extLst>
          </p:nvPr>
        </p:nvGraphicFramePr>
        <p:xfrm>
          <a:off x="7190016" y="122285"/>
          <a:ext cx="4665867" cy="152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AxMath" r:id="rId3" imgW="3696480" imgH="1209960" progId="Equation.AxMath">
                  <p:embed/>
                </p:oleObj>
              </mc:Choice>
              <mc:Fallback>
                <p:oleObj name="AxMath" r:id="rId3" imgW="3696480" imgH="1209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6B1FE541-3918-4FFD-8BD3-1951C7252B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0016" y="122285"/>
                        <a:ext cx="4665867" cy="1527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12C5012-99DB-4CED-95AF-59D864D23D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684756"/>
              </p:ext>
            </p:extLst>
          </p:nvPr>
        </p:nvGraphicFramePr>
        <p:xfrm>
          <a:off x="217344" y="249669"/>
          <a:ext cx="6138573" cy="1272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AxMath" r:id="rId5" imgW="4330440" imgH="899280" progId="Equation.AxMath">
                  <p:embed/>
                </p:oleObj>
              </mc:Choice>
              <mc:Fallback>
                <p:oleObj name="AxMath" r:id="rId5" imgW="4330440" imgH="89928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CE188FF-2819-46ED-B314-20999315FE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344" y="249669"/>
                        <a:ext cx="6138573" cy="1272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21B5BF3-5828-4B5A-A876-42141037E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275709"/>
              </p:ext>
            </p:extLst>
          </p:nvPr>
        </p:nvGraphicFramePr>
        <p:xfrm>
          <a:off x="300471" y="1709543"/>
          <a:ext cx="8053606" cy="502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AxMath" r:id="rId7" imgW="5879880" imgH="3671640" progId="Equation.AxMath">
                  <p:embed/>
                </p:oleObj>
              </mc:Choice>
              <mc:Fallback>
                <p:oleObj name="AxMath" r:id="rId7" imgW="5879880" imgH="36716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5383396-BB8C-4F53-9507-B7EB87E8DF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0471" y="1709543"/>
                        <a:ext cx="8053606" cy="5026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53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176A3A1-B7E8-4A42-AB8D-913A04A9C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612732"/>
              </p:ext>
            </p:extLst>
          </p:nvPr>
        </p:nvGraphicFramePr>
        <p:xfrm>
          <a:off x="680012" y="2317175"/>
          <a:ext cx="4631748" cy="3436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AxMath" r:id="rId3" imgW="2777040" imgH="2061360" progId="Equation.AxMath">
                  <p:embed/>
                </p:oleObj>
              </mc:Choice>
              <mc:Fallback>
                <p:oleObj name="AxMath" r:id="rId3" imgW="2777040" imgH="2061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012" y="2317175"/>
                        <a:ext cx="4631748" cy="3436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8A9D332-E24F-4DD4-B6F2-BDF17922ED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74129"/>
              </p:ext>
            </p:extLst>
          </p:nvPr>
        </p:nvGraphicFramePr>
        <p:xfrm>
          <a:off x="975576" y="398971"/>
          <a:ext cx="5973647" cy="1275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AxMath" r:id="rId5" imgW="3628080" imgH="774720" progId="Equation.AxMath">
                  <p:embed/>
                </p:oleObj>
              </mc:Choice>
              <mc:Fallback>
                <p:oleObj name="AxMath" r:id="rId5" imgW="3628080" imgH="774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5576" y="398971"/>
                        <a:ext cx="5973647" cy="1275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328CDD7-434A-4A97-8090-4E1485C7CE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278857"/>
              </p:ext>
            </p:extLst>
          </p:nvPr>
        </p:nvGraphicFramePr>
        <p:xfrm>
          <a:off x="6345381" y="3233216"/>
          <a:ext cx="4371110" cy="1819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AxMath" r:id="rId7" imgW="2314080" imgH="963720" progId="Equation.AxMath">
                  <p:embed/>
                </p:oleObj>
              </mc:Choice>
              <mc:Fallback>
                <p:oleObj name="AxMath" r:id="rId7" imgW="2314080" imgH="963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45381" y="3233216"/>
                        <a:ext cx="4371110" cy="1819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619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5688BFC-1405-414F-B9D7-D48D02EB5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799244"/>
              </p:ext>
            </p:extLst>
          </p:nvPr>
        </p:nvGraphicFramePr>
        <p:xfrm>
          <a:off x="1924841" y="247650"/>
          <a:ext cx="8342313" cy="268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AxMath" r:id="rId3" imgW="5400000" imgH="1737360" progId="Equation.AxMath">
                  <p:embed/>
                </p:oleObj>
              </mc:Choice>
              <mc:Fallback>
                <p:oleObj name="AxMath" r:id="rId3" imgW="5400000" imgH="17373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DD12D90-7458-41EC-91BD-86C6D86738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4841" y="247650"/>
                        <a:ext cx="8342313" cy="2681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6F2D2A9-A91D-421D-AA46-1A5364AC67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334030"/>
              </p:ext>
            </p:extLst>
          </p:nvPr>
        </p:nvGraphicFramePr>
        <p:xfrm>
          <a:off x="881419" y="3429000"/>
          <a:ext cx="10860312" cy="3292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AxMath" r:id="rId5" imgW="6705000" imgH="2037240" progId="Equation.AxMath">
                  <p:embed/>
                </p:oleObj>
              </mc:Choice>
              <mc:Fallback>
                <p:oleObj name="AxMath" r:id="rId5" imgW="6705000" imgH="2037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1419" y="3429000"/>
                        <a:ext cx="10860312" cy="3292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49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EF75A-C851-4383-B4F8-0A733F12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C83D1-D08B-42BC-AE02-701A41F3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3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107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hekun</dc:creator>
  <cp:lastModifiedBy>Lee hekun</cp:lastModifiedBy>
  <cp:revision>22</cp:revision>
  <dcterms:created xsi:type="dcterms:W3CDTF">2020-09-02T07:07:52Z</dcterms:created>
  <dcterms:modified xsi:type="dcterms:W3CDTF">2020-10-31T04:19:48Z</dcterms:modified>
</cp:coreProperties>
</file>