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20662" y="445617"/>
            <a:ext cx="68339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6</cp:revision>
  <dcterms:created xsi:type="dcterms:W3CDTF">2019-11-16T11:37:45Z</dcterms:created>
  <dcterms:modified xsi:type="dcterms:W3CDTF">2019-11-16T12:18:41Z</dcterms:modified>
</cp:coreProperties>
</file>