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60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C6AF-F5B5-4999-9BC0-BA77A72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973DA-8967-450C-9164-16724D41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D88BC-F8F6-463F-87CD-74D57E6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894FB-E29C-49BC-985B-D667AD35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936F8-067A-4C8D-8876-CDAE8B57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0BB4-5148-47F4-9BEA-07A36833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E71F5-E8E5-46D1-AFA6-756F24A1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4EE4-9B61-4BCB-B20E-CAED1579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BF8A8-1C6E-460E-8B01-11718345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CC2C-18F2-44BE-B12D-F33D14C9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16D5B2-DEB4-48E5-A6F4-7E739668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C57D9-7B8D-48BF-ABAE-2439ACA9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2CD8F-A948-4180-A980-192CA96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373E-3A8C-46A5-B470-7E2208A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E3791-93DB-4310-BB93-514DB59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4DD1-5420-4ECA-845A-F43CBFE0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250EF-53DB-4BEE-86D6-4685175A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12ED2-0B75-442D-AB22-6EC23352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7039-3127-4A52-95EF-AB211FC3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9CE3B-469A-4E8C-9E92-5D40923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C1D3-4523-4E80-9C95-8DAD4A33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C20C2-BA15-4555-A854-AC013ACC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F57A8-4B95-4367-8189-4B482D54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380E7-8471-4C91-94CC-A9025E7C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072C1-5ECF-4AB4-BE8E-5774D42E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F9D9-560E-4669-853F-1E303E37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933D-5BF0-44E2-98F9-F0EFC32AD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40E07-C3E2-433F-BBF8-87401D3C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55A02-DA8C-462A-8070-141872D6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8A4DC-734C-4C73-AA10-691E8D9F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BBD07-081D-44D4-8763-AEED62CE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3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4080-E0DA-4DE9-9F53-07212136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52D18-A4D6-4096-A22E-EB8FFE8D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90AC5-5A2E-4F07-B36F-F04558CC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2BCCD-D488-4EBA-9E45-AA642276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CAC191-C3F3-4A33-8BB5-3466F5C39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66812-7BA9-409C-A7A5-0AF53605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BF5339-65ED-48A1-9A95-C763C928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03A3D2-9776-4915-AB36-4EBE8A97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A295-B499-4B4B-9209-838A7135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A578D-BFFE-40BF-A721-7E8B9B50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DCA035-E9EC-4198-857B-6FC0D602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6594F-1330-45CA-BABD-DC526B4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EC992B-B909-49FD-8EAB-8C2391C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B982E-272F-4B39-8F6D-B71D651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9794F-B0F1-47D1-B5DD-94E068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0163-CA1C-4869-9A26-6376D68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AC90-92AA-4883-89A5-6B26BA56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C73D0-ACF4-40A6-912D-E52106AA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19245-290E-4AE3-928C-74765994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B6334-D574-4168-A94E-A53EB8F8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C6CD3-CA8C-4745-B7AB-091D3DD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48B3-DC7A-4446-AA82-FF7373A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C0D89-B71C-4040-A9CC-A65813DB3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814AB-4446-48DA-B70E-E0DA6B2C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6F088-BF44-45E0-9699-1F296FF7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6CC47-2FEB-4F0A-8508-02D533E3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95CD2-5161-429A-9417-256CC24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95CBF-FE8E-4542-86EB-31592E1F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4AC79-0A6B-4C62-A183-1B70D0E8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116F4-C783-4D06-8384-7FE0E086F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EC08-CA69-41BE-843A-05E093E0FFC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E2135-DB9F-431D-B3BC-6546778B7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13AFF-9B15-4EBD-839C-CED7E98B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51" Type="http://schemas.openxmlformats.org/officeDocument/2006/relationships/image" Target="../media/image63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8106E73-F762-499B-8BA4-7E1A0B3E7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99" y="0"/>
            <a:ext cx="9229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3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6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27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45D9ED-3840-45D7-A7E2-FACC954788BF}"/>
              </a:ext>
            </a:extLst>
          </p:cNvPr>
          <p:cNvSpPr txBox="1"/>
          <p:nvPr/>
        </p:nvSpPr>
        <p:spPr>
          <a:xfrm>
            <a:off x="177553" y="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result file, exposure-wise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B69B17-57E1-46DD-92CF-B54926C6313A}"/>
              </a:ext>
            </a:extLst>
          </p:cNvPr>
          <p:cNvSpPr txBox="1"/>
          <p:nvPr/>
        </p:nvSpPr>
        <p:spPr>
          <a:xfrm>
            <a:off x="177553" y="435006"/>
            <a:ext cx="867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like “w3m2m0-793065p_num_count.hdf5, w3m2m0-793065p_num_count_zstack.hdf5”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AA6AC-5D6B-480C-8837-51C066462DFD}"/>
              </a:ext>
            </a:extLst>
          </p:cNvPr>
          <p:cNvGrpSpPr/>
          <p:nvPr/>
        </p:nvGrpSpPr>
        <p:grpSpPr>
          <a:xfrm>
            <a:off x="724934" y="1137115"/>
            <a:ext cx="4319769" cy="5174909"/>
            <a:chOff x="1248717" y="915173"/>
            <a:chExt cx="4319769" cy="517490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3D0685-1C51-43A0-8691-88A03B817474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F5D686-875E-4AD0-89A1-2FB059156FEC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AC33C5A1-0646-4353-AB72-0A1303CC34BC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21" r="-689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5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30F39906-B3A9-499C-8EBA-D1A659DC6910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F3454B83-980F-413B-AE39-7B18837C67E3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/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9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F19A1F-5259-47AC-B810-A9594433C07A}"/>
              </a:ext>
            </a:extLst>
          </p:cNvPr>
          <p:cNvCxnSpPr>
            <a:cxnSpLocks/>
          </p:cNvCxnSpPr>
          <p:nvPr/>
        </p:nvCxnSpPr>
        <p:spPr>
          <a:xfrm flipH="1">
            <a:off x="2646215" y="809575"/>
            <a:ext cx="1" cy="43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F97B06-0082-4F6D-94F6-39911BB0A933}"/>
              </a:ext>
            </a:extLst>
          </p:cNvPr>
          <p:cNvSpPr/>
          <p:nvPr/>
        </p:nvSpPr>
        <p:spPr>
          <a:xfrm>
            <a:off x="417919" y="1224340"/>
            <a:ext cx="4696943" cy="531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8A6AD4-ECE8-47B6-9376-9CF5FE454C9F}"/>
              </a:ext>
            </a:extLst>
          </p:cNvPr>
          <p:cNvGrpSpPr/>
          <p:nvPr/>
        </p:nvGrpSpPr>
        <p:grpSpPr>
          <a:xfrm>
            <a:off x="7343172" y="1197552"/>
            <a:ext cx="4324684" cy="5174909"/>
            <a:chOff x="1248717" y="915173"/>
            <a:chExt cx="4324684" cy="517490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9499E5A-6924-41D3-88A6-B50BFAC30787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9F8D7A2-E545-4280-BB75-05371D511B22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EBBA4C5D-B8B5-459B-B283-2FB3A0DC94C0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621" r="-517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10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CA966EA0-3849-492D-A8D0-3DA3FF73023F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C2DE01F7-78DF-4B26-92BA-D23DEFC38ECD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/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302E2BB-B1CA-4D57-82A8-70B91EEA94D7}"/>
              </a:ext>
            </a:extLst>
          </p:cNvPr>
          <p:cNvCxnSpPr>
            <a:cxnSpLocks/>
          </p:cNvCxnSpPr>
          <p:nvPr/>
        </p:nvCxnSpPr>
        <p:spPr>
          <a:xfrm>
            <a:off x="7199790" y="804338"/>
            <a:ext cx="2064664" cy="49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AC8EFBA-0DC1-424E-99B3-C7F0F47CB976}"/>
              </a:ext>
            </a:extLst>
          </p:cNvPr>
          <p:cNvSpPr/>
          <p:nvPr/>
        </p:nvSpPr>
        <p:spPr>
          <a:xfrm>
            <a:off x="7036157" y="1284777"/>
            <a:ext cx="4737905" cy="531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/>
              <p:nvPr/>
            </p:nvSpPr>
            <p:spPr>
              <a:xfrm>
                <a:off x="5179898" y="375447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98" y="3754474"/>
                <a:ext cx="2331664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:a16="http://schemas.microsoft.com/office/drawing/2014/main" id="{A662F563-4F90-4360-A3F1-EE78279EDEA8}"/>
              </a:ext>
            </a:extLst>
          </p:cNvPr>
          <p:cNvSpPr/>
          <p:nvPr/>
        </p:nvSpPr>
        <p:spPr>
          <a:xfrm>
            <a:off x="5450889" y="4544750"/>
            <a:ext cx="1479062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86C7D1-4FE5-41F3-BC76-9FBD861F7141}"/>
              </a:ext>
            </a:extLst>
          </p:cNvPr>
          <p:cNvSpPr/>
          <p:nvPr/>
        </p:nvSpPr>
        <p:spPr>
          <a:xfrm>
            <a:off x="577049" y="124026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/>
              <p:nvPr/>
            </p:nvSpPr>
            <p:spPr>
              <a:xfrm>
                <a:off x="1511809" y="4531684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09" y="4531684"/>
                <a:ext cx="1254581" cy="391646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35602A98-1680-4D63-91EC-F2BE248CB194}"/>
              </a:ext>
            </a:extLst>
          </p:cNvPr>
          <p:cNvSpPr/>
          <p:nvPr/>
        </p:nvSpPr>
        <p:spPr>
          <a:xfrm>
            <a:off x="7241069" y="128987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/>
              <p:nvPr/>
            </p:nvSpPr>
            <p:spPr>
              <a:xfrm>
                <a:off x="8175829" y="4581294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29" y="4581294"/>
                <a:ext cx="1254581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/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blipFill>
                <a:blip r:embed="rId2"/>
                <a:stretch>
                  <a:fillRect l="-25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箭头: 右 67">
            <a:extLst>
              <a:ext uri="{FF2B5EF4-FFF2-40B4-BE49-F238E27FC236}">
                <a16:creationId xmlns:a16="http://schemas.microsoft.com/office/drawing/2014/main" id="{E98B2F09-2307-4037-8281-6E2F89E751F7}"/>
              </a:ext>
            </a:extLst>
          </p:cNvPr>
          <p:cNvSpPr/>
          <p:nvPr/>
        </p:nvSpPr>
        <p:spPr>
          <a:xfrm>
            <a:off x="4005308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304E87D-7464-4ED0-B331-659D8EBED177}"/>
              </a:ext>
            </a:extLst>
          </p:cNvPr>
          <p:cNvGrpSpPr/>
          <p:nvPr/>
        </p:nvGrpSpPr>
        <p:grpSpPr>
          <a:xfrm>
            <a:off x="699854" y="736846"/>
            <a:ext cx="3021370" cy="3107185"/>
            <a:chOff x="698375" y="1171852"/>
            <a:chExt cx="3021370" cy="310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/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/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/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/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/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/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/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/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/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/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/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/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/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/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/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/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/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/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/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/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/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/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/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/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/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EF978986-F0C4-4941-A3D1-740621F57401}"/>
              </a:ext>
            </a:extLst>
          </p:cNvPr>
          <p:cNvGrpSpPr/>
          <p:nvPr/>
        </p:nvGrpSpPr>
        <p:grpSpPr>
          <a:xfrm>
            <a:off x="5177160" y="736846"/>
            <a:ext cx="3021370" cy="3107184"/>
            <a:chOff x="5177160" y="736846"/>
            <a:chExt cx="3021370" cy="3107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/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/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/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/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/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/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/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/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/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/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/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/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/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/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/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/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blipFill>
                <a:blip r:embed="rId4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/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/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/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/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/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/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/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/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>
            <a:extLst>
              <a:ext uri="{FF2B5EF4-FFF2-40B4-BE49-F238E27FC236}">
                <a16:creationId xmlns:a16="http://schemas.microsoft.com/office/drawing/2014/main" id="{B0A16F5C-355D-4856-8503-554ED7B11C9D}"/>
              </a:ext>
            </a:extLst>
          </p:cNvPr>
          <p:cNvSpPr txBox="1"/>
          <p:nvPr/>
        </p:nvSpPr>
        <p:spPr>
          <a:xfrm>
            <a:off x="9979982" y="5249295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3A35AC4F-E2BC-4BD4-93D5-9FB599FDF89C}"/>
              </a:ext>
            </a:extLst>
          </p:cNvPr>
          <p:cNvSpPr/>
          <p:nvPr/>
        </p:nvSpPr>
        <p:spPr>
          <a:xfrm>
            <a:off x="8716439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E9FC274-D80B-4889-A61E-345657976E99}"/>
              </a:ext>
            </a:extLst>
          </p:cNvPr>
          <p:cNvSpPr txBox="1"/>
          <p:nvPr/>
        </p:nvSpPr>
        <p:spPr>
          <a:xfrm>
            <a:off x="282975" y="4089874"/>
            <a:ext cx="385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w3m2m0-793065p_num_count.hdf5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4683E1FD-9C92-4969-AE1A-FF5B51BB75F3}"/>
              </a:ext>
            </a:extLst>
          </p:cNvPr>
          <p:cNvSpPr txBox="1"/>
          <p:nvPr/>
        </p:nvSpPr>
        <p:spPr>
          <a:xfrm>
            <a:off x="4480262" y="4089874"/>
            <a:ext cx="477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w3m2m0-793065p_num_count_zstack.hdf5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2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B6F322F-64DC-4F20-A42F-CE02EA30D958}"/>
              </a:ext>
            </a:extLst>
          </p:cNvPr>
          <p:cNvSpPr/>
          <p:nvPr/>
        </p:nvSpPr>
        <p:spPr>
          <a:xfrm>
            <a:off x="2719725" y="2272867"/>
            <a:ext cx="275208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451558-F104-4703-A59E-94FB3D07030A}"/>
              </a:ext>
            </a:extLst>
          </p:cNvPr>
          <p:cNvSpPr txBox="1"/>
          <p:nvPr/>
        </p:nvSpPr>
        <p:spPr>
          <a:xfrm>
            <a:off x="2382426" y="270990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Ra, Dec, Z.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1EBD0C-8D5E-487D-9DB3-792906FE77B6}"/>
              </a:ext>
            </a:extLst>
          </p:cNvPr>
          <p:cNvSpPr/>
          <p:nvPr/>
        </p:nvSpPr>
        <p:spPr>
          <a:xfrm>
            <a:off x="1664563" y="1738914"/>
            <a:ext cx="236146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7B79E1-9D19-436D-A32D-F4660DF576EF}"/>
              </a:ext>
            </a:extLst>
          </p:cNvPr>
          <p:cNvSpPr/>
          <p:nvPr/>
        </p:nvSpPr>
        <p:spPr>
          <a:xfrm>
            <a:off x="1081596" y="1278754"/>
            <a:ext cx="3527394" cy="26629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4BB99D-CFA3-44C8-A608-79B8DD5451E2}"/>
              </a:ext>
            </a:extLst>
          </p:cNvPr>
          <p:cNvSpPr/>
          <p:nvPr/>
        </p:nvSpPr>
        <p:spPr>
          <a:xfrm>
            <a:off x="3391270" y="1589103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0B662C-902E-4952-AF16-CFC6F4FE777D}"/>
              </a:ext>
            </a:extLst>
          </p:cNvPr>
          <p:cNvSpPr/>
          <p:nvPr/>
        </p:nvSpPr>
        <p:spPr>
          <a:xfrm>
            <a:off x="3981634" y="1816408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8CD6BD8-F763-4C47-8454-0076B684D69A}"/>
              </a:ext>
            </a:extLst>
          </p:cNvPr>
          <p:cNvSpPr/>
          <p:nvPr/>
        </p:nvSpPr>
        <p:spPr>
          <a:xfrm>
            <a:off x="3966985" y="3079241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43680D-7326-4FCE-A03F-625B138731EC}"/>
              </a:ext>
            </a:extLst>
          </p:cNvPr>
          <p:cNvSpPr txBox="1"/>
          <p:nvPr/>
        </p:nvSpPr>
        <p:spPr>
          <a:xfrm>
            <a:off x="5249454" y="505381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/>
              <a:t>g1 g2 de h1 h2</a:t>
            </a:r>
            <a:br>
              <a:rPr lang="pt-BR" altLang="zh-CN" dirty="0"/>
            </a:br>
            <a:r>
              <a:rPr lang="pt-BR" altLang="zh-CN" dirty="0"/>
              <a:t>G1, G2, N, U, 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3BEB03-2931-4AEE-B3BB-86372D664D3A}"/>
                  </a:ext>
                </a:extLst>
              </p:cNvPr>
              <p:cNvSpPr txBox="1"/>
              <p:nvPr/>
            </p:nvSpPr>
            <p:spPr>
              <a:xfrm>
                <a:off x="7416013" y="793219"/>
                <a:ext cx="26011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3BEB03-2931-4AEE-B3BB-86372D66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013" y="793219"/>
                <a:ext cx="260115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07C7A-1BE5-4047-9119-D555C974BF92}"/>
                  </a:ext>
                </a:extLst>
              </p:cNvPr>
              <p:cNvSpPr txBox="1"/>
              <p:nvPr/>
            </p:nvSpPr>
            <p:spPr>
              <a:xfrm>
                <a:off x="5018634" y="4085948"/>
                <a:ext cx="461639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07C7A-1BE5-4047-9119-D555C974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4" y="4085948"/>
                <a:ext cx="461639" cy="372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BDC3E6-9773-4006-948D-335DD3D73F33}"/>
                  </a:ext>
                </a:extLst>
              </p:cNvPr>
              <p:cNvSpPr txBox="1"/>
              <p:nvPr/>
            </p:nvSpPr>
            <p:spPr>
              <a:xfrm>
                <a:off x="5249453" y="1615212"/>
                <a:ext cx="4199138" cy="318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BDC3E6-9773-4006-948D-335DD3D7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53" y="1615212"/>
                <a:ext cx="4199138" cy="318998"/>
              </a:xfrm>
              <a:prstGeom prst="rect">
                <a:avLst/>
              </a:prstGeom>
              <a:blipFill>
                <a:blip r:embed="rId4"/>
                <a:stretch>
                  <a:fillRect t="-13462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6739DF6-F682-43A6-A4E3-9ABA56EE370B}"/>
              </a:ext>
            </a:extLst>
          </p:cNvPr>
          <p:cNvSpPr txBox="1"/>
          <p:nvPr/>
        </p:nvSpPr>
        <p:spPr>
          <a:xfrm>
            <a:off x="9745301" y="17389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N_s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9D05BD-BC97-4FBA-BFA4-090FF9BEADCA}"/>
                  </a:ext>
                </a:extLst>
              </p:cNvPr>
              <p:cNvSpPr txBox="1"/>
              <p:nvPr/>
            </p:nvSpPr>
            <p:spPr>
              <a:xfrm>
                <a:off x="7374033" y="2878528"/>
                <a:ext cx="314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9D05BD-BC97-4FBA-BFA4-090FF9BEA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033" y="2878528"/>
                <a:ext cx="314060" cy="276999"/>
              </a:xfrm>
              <a:prstGeom prst="rect">
                <a:avLst/>
              </a:prstGeom>
              <a:blipFill>
                <a:blip r:embed="rId5"/>
                <a:stretch>
                  <a:fillRect l="-17647" t="-4348" r="-3922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BB866F-FCB4-4F6D-A07E-09094751C4E3}"/>
              </a:ext>
            </a:extLst>
          </p:cNvPr>
          <p:cNvCxnSpPr/>
          <p:nvPr/>
        </p:nvCxnSpPr>
        <p:spPr>
          <a:xfrm>
            <a:off x="6358184" y="4458810"/>
            <a:ext cx="286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20E6224-EE74-4CC3-AF56-89DCFB90F65E}"/>
              </a:ext>
            </a:extLst>
          </p:cNvPr>
          <p:cNvCxnSpPr/>
          <p:nvPr/>
        </p:nvCxnSpPr>
        <p:spPr>
          <a:xfrm flipV="1">
            <a:off x="7661429" y="3015646"/>
            <a:ext cx="0" cy="224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949CF31-6B55-40F8-8960-A2B0976AC8C5}"/>
              </a:ext>
            </a:extLst>
          </p:cNvPr>
          <p:cNvSpPr/>
          <p:nvPr/>
        </p:nvSpPr>
        <p:spPr>
          <a:xfrm>
            <a:off x="6906827" y="3018408"/>
            <a:ext cx="1562533" cy="1239579"/>
          </a:xfrm>
          <a:custGeom>
            <a:avLst/>
            <a:gdLst>
              <a:gd name="connsiteX0" fmla="*/ 0 w 1562533"/>
              <a:gd name="connsiteY0" fmla="*/ 550415 h 1239579"/>
              <a:gd name="connsiteX1" fmla="*/ 26633 w 1562533"/>
              <a:gd name="connsiteY1" fmla="*/ 594804 h 1239579"/>
              <a:gd name="connsiteX2" fmla="*/ 44389 w 1562533"/>
              <a:gd name="connsiteY2" fmla="*/ 612559 h 1239579"/>
              <a:gd name="connsiteX3" fmla="*/ 62144 w 1562533"/>
              <a:gd name="connsiteY3" fmla="*/ 665825 h 1239579"/>
              <a:gd name="connsiteX4" fmla="*/ 71022 w 1562533"/>
              <a:gd name="connsiteY4" fmla="*/ 692458 h 1239579"/>
              <a:gd name="connsiteX5" fmla="*/ 88777 w 1562533"/>
              <a:gd name="connsiteY5" fmla="*/ 719091 h 1239579"/>
              <a:gd name="connsiteX6" fmla="*/ 97655 w 1562533"/>
              <a:gd name="connsiteY6" fmla="*/ 763479 h 1239579"/>
              <a:gd name="connsiteX7" fmla="*/ 124288 w 1562533"/>
              <a:gd name="connsiteY7" fmla="*/ 843378 h 1239579"/>
              <a:gd name="connsiteX8" fmla="*/ 133165 w 1562533"/>
              <a:gd name="connsiteY8" fmla="*/ 870011 h 1239579"/>
              <a:gd name="connsiteX9" fmla="*/ 142043 w 1562533"/>
              <a:gd name="connsiteY9" fmla="*/ 905522 h 1239579"/>
              <a:gd name="connsiteX10" fmla="*/ 159798 w 1562533"/>
              <a:gd name="connsiteY10" fmla="*/ 932155 h 1239579"/>
              <a:gd name="connsiteX11" fmla="*/ 186431 w 1562533"/>
              <a:gd name="connsiteY11" fmla="*/ 1020932 h 1239579"/>
              <a:gd name="connsiteX12" fmla="*/ 213064 w 1562533"/>
              <a:gd name="connsiteY12" fmla="*/ 1074198 h 1239579"/>
              <a:gd name="connsiteX13" fmla="*/ 230820 w 1562533"/>
              <a:gd name="connsiteY13" fmla="*/ 1127464 h 1239579"/>
              <a:gd name="connsiteX14" fmla="*/ 257453 w 1562533"/>
              <a:gd name="connsiteY14" fmla="*/ 1145219 h 1239579"/>
              <a:gd name="connsiteX15" fmla="*/ 275208 w 1562533"/>
              <a:gd name="connsiteY15" fmla="*/ 1162975 h 1239579"/>
              <a:gd name="connsiteX16" fmla="*/ 372862 w 1562533"/>
              <a:gd name="connsiteY16" fmla="*/ 1180730 h 1239579"/>
              <a:gd name="connsiteX17" fmla="*/ 426128 w 1562533"/>
              <a:gd name="connsiteY17" fmla="*/ 1198485 h 1239579"/>
              <a:gd name="connsiteX18" fmla="*/ 452761 w 1562533"/>
              <a:gd name="connsiteY18" fmla="*/ 1207363 h 1239579"/>
              <a:gd name="connsiteX19" fmla="*/ 621437 w 1562533"/>
              <a:gd name="connsiteY19" fmla="*/ 1225118 h 1239579"/>
              <a:gd name="connsiteX20" fmla="*/ 781235 w 1562533"/>
              <a:gd name="connsiteY20" fmla="*/ 1225118 h 1239579"/>
              <a:gd name="connsiteX21" fmla="*/ 834501 w 1562533"/>
              <a:gd name="connsiteY21" fmla="*/ 1207363 h 1239579"/>
              <a:gd name="connsiteX22" fmla="*/ 887767 w 1562533"/>
              <a:gd name="connsiteY22" fmla="*/ 1180730 h 1239579"/>
              <a:gd name="connsiteX23" fmla="*/ 905523 w 1562533"/>
              <a:gd name="connsiteY23" fmla="*/ 1162975 h 1239579"/>
              <a:gd name="connsiteX24" fmla="*/ 932156 w 1562533"/>
              <a:gd name="connsiteY24" fmla="*/ 1154097 h 1239579"/>
              <a:gd name="connsiteX25" fmla="*/ 949911 w 1562533"/>
              <a:gd name="connsiteY25" fmla="*/ 1127464 h 1239579"/>
              <a:gd name="connsiteX26" fmla="*/ 994299 w 1562533"/>
              <a:gd name="connsiteY26" fmla="*/ 1100831 h 1239579"/>
              <a:gd name="connsiteX27" fmla="*/ 1012055 w 1562533"/>
              <a:gd name="connsiteY27" fmla="*/ 1083075 h 1239579"/>
              <a:gd name="connsiteX28" fmla="*/ 1038688 w 1562533"/>
              <a:gd name="connsiteY28" fmla="*/ 1003176 h 1239579"/>
              <a:gd name="connsiteX29" fmla="*/ 1047565 w 1562533"/>
              <a:gd name="connsiteY29" fmla="*/ 976543 h 1239579"/>
              <a:gd name="connsiteX30" fmla="*/ 1083076 w 1562533"/>
              <a:gd name="connsiteY30" fmla="*/ 905522 h 1239579"/>
              <a:gd name="connsiteX31" fmla="*/ 1091954 w 1562533"/>
              <a:gd name="connsiteY31" fmla="*/ 878889 h 1239579"/>
              <a:gd name="connsiteX32" fmla="*/ 1109709 w 1562533"/>
              <a:gd name="connsiteY32" fmla="*/ 852256 h 1239579"/>
              <a:gd name="connsiteX33" fmla="*/ 1127464 w 1562533"/>
              <a:gd name="connsiteY33" fmla="*/ 790112 h 1239579"/>
              <a:gd name="connsiteX34" fmla="*/ 1145220 w 1562533"/>
              <a:gd name="connsiteY34" fmla="*/ 745724 h 1239579"/>
              <a:gd name="connsiteX35" fmla="*/ 1154097 w 1562533"/>
              <a:gd name="connsiteY35" fmla="*/ 719091 h 1239579"/>
              <a:gd name="connsiteX36" fmla="*/ 1171853 w 1562533"/>
              <a:gd name="connsiteY36" fmla="*/ 674703 h 1239579"/>
              <a:gd name="connsiteX37" fmla="*/ 1180730 w 1562533"/>
              <a:gd name="connsiteY37" fmla="*/ 630314 h 1239579"/>
              <a:gd name="connsiteX38" fmla="*/ 1198486 w 1562533"/>
              <a:gd name="connsiteY38" fmla="*/ 603681 h 1239579"/>
              <a:gd name="connsiteX39" fmla="*/ 1233996 w 1562533"/>
              <a:gd name="connsiteY39" fmla="*/ 541538 h 1239579"/>
              <a:gd name="connsiteX40" fmla="*/ 1242874 w 1562533"/>
              <a:gd name="connsiteY40" fmla="*/ 514905 h 1239579"/>
              <a:gd name="connsiteX41" fmla="*/ 1278385 w 1562533"/>
              <a:gd name="connsiteY41" fmla="*/ 452761 h 1239579"/>
              <a:gd name="connsiteX42" fmla="*/ 1287262 w 1562533"/>
              <a:gd name="connsiteY42" fmla="*/ 426128 h 1239579"/>
              <a:gd name="connsiteX43" fmla="*/ 1305018 w 1562533"/>
              <a:gd name="connsiteY43" fmla="*/ 408373 h 1239579"/>
              <a:gd name="connsiteX44" fmla="*/ 1322773 w 1562533"/>
              <a:gd name="connsiteY44" fmla="*/ 381740 h 1239579"/>
              <a:gd name="connsiteX45" fmla="*/ 1340528 w 1562533"/>
              <a:gd name="connsiteY45" fmla="*/ 363984 h 1239579"/>
              <a:gd name="connsiteX46" fmla="*/ 1376039 w 1562533"/>
              <a:gd name="connsiteY46" fmla="*/ 301841 h 1239579"/>
              <a:gd name="connsiteX47" fmla="*/ 1393794 w 1562533"/>
              <a:gd name="connsiteY47" fmla="*/ 284085 h 1239579"/>
              <a:gd name="connsiteX48" fmla="*/ 1411550 w 1562533"/>
              <a:gd name="connsiteY48" fmla="*/ 257452 h 1239579"/>
              <a:gd name="connsiteX49" fmla="*/ 1447060 w 1562533"/>
              <a:gd name="connsiteY49" fmla="*/ 204186 h 1239579"/>
              <a:gd name="connsiteX50" fmla="*/ 1500326 w 1562533"/>
              <a:gd name="connsiteY50" fmla="*/ 97654 h 1239579"/>
              <a:gd name="connsiteX51" fmla="*/ 1535837 w 1562533"/>
              <a:gd name="connsiteY51" fmla="*/ 53266 h 1239579"/>
              <a:gd name="connsiteX52" fmla="*/ 1544715 w 1562533"/>
              <a:gd name="connsiteY52" fmla="*/ 26633 h 1239579"/>
              <a:gd name="connsiteX53" fmla="*/ 1562470 w 1562533"/>
              <a:gd name="connsiteY53" fmla="*/ 0 h 123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562533" h="1239579">
                <a:moveTo>
                  <a:pt x="0" y="550415"/>
                </a:moveTo>
                <a:cubicBezTo>
                  <a:pt x="8878" y="565211"/>
                  <a:pt x="16604" y="580763"/>
                  <a:pt x="26633" y="594804"/>
                </a:cubicBezTo>
                <a:cubicBezTo>
                  <a:pt x="31498" y="601615"/>
                  <a:pt x="40646" y="605073"/>
                  <a:pt x="44389" y="612559"/>
                </a:cubicBezTo>
                <a:cubicBezTo>
                  <a:pt x="52759" y="629299"/>
                  <a:pt x="56226" y="648070"/>
                  <a:pt x="62144" y="665825"/>
                </a:cubicBezTo>
                <a:cubicBezTo>
                  <a:pt x="65103" y="674703"/>
                  <a:pt x="65831" y="684672"/>
                  <a:pt x="71022" y="692458"/>
                </a:cubicBezTo>
                <a:lnTo>
                  <a:pt x="88777" y="719091"/>
                </a:lnTo>
                <a:cubicBezTo>
                  <a:pt x="91736" y="733887"/>
                  <a:pt x="93685" y="748922"/>
                  <a:pt x="97655" y="763479"/>
                </a:cubicBezTo>
                <a:cubicBezTo>
                  <a:pt x="97663" y="763507"/>
                  <a:pt x="119845" y="830048"/>
                  <a:pt x="124288" y="843378"/>
                </a:cubicBezTo>
                <a:cubicBezTo>
                  <a:pt x="127247" y="852256"/>
                  <a:pt x="130895" y="860933"/>
                  <a:pt x="133165" y="870011"/>
                </a:cubicBezTo>
                <a:cubicBezTo>
                  <a:pt x="136124" y="881848"/>
                  <a:pt x="137237" y="894307"/>
                  <a:pt x="142043" y="905522"/>
                </a:cubicBezTo>
                <a:cubicBezTo>
                  <a:pt x="146246" y="915329"/>
                  <a:pt x="155465" y="922405"/>
                  <a:pt x="159798" y="932155"/>
                </a:cubicBezTo>
                <a:cubicBezTo>
                  <a:pt x="176682" y="970143"/>
                  <a:pt x="176099" y="984770"/>
                  <a:pt x="186431" y="1020932"/>
                </a:cubicBezTo>
                <a:cubicBezTo>
                  <a:pt x="205854" y="1088914"/>
                  <a:pt x="181942" y="1004175"/>
                  <a:pt x="213064" y="1074198"/>
                </a:cubicBezTo>
                <a:cubicBezTo>
                  <a:pt x="220665" y="1091301"/>
                  <a:pt x="215247" y="1117082"/>
                  <a:pt x="230820" y="1127464"/>
                </a:cubicBezTo>
                <a:cubicBezTo>
                  <a:pt x="239698" y="1133382"/>
                  <a:pt x="249122" y="1138554"/>
                  <a:pt x="257453" y="1145219"/>
                </a:cubicBezTo>
                <a:cubicBezTo>
                  <a:pt x="263989" y="1150448"/>
                  <a:pt x="267722" y="1159232"/>
                  <a:pt x="275208" y="1162975"/>
                </a:cubicBezTo>
                <a:cubicBezTo>
                  <a:pt x="291947" y="1171345"/>
                  <a:pt x="365647" y="1179699"/>
                  <a:pt x="372862" y="1180730"/>
                </a:cubicBezTo>
                <a:lnTo>
                  <a:pt x="426128" y="1198485"/>
                </a:lnTo>
                <a:cubicBezTo>
                  <a:pt x="435006" y="1201444"/>
                  <a:pt x="443530" y="1205825"/>
                  <a:pt x="452761" y="1207363"/>
                </a:cubicBezTo>
                <a:cubicBezTo>
                  <a:pt x="544086" y="1222584"/>
                  <a:pt x="488080" y="1214861"/>
                  <a:pt x="621437" y="1225118"/>
                </a:cubicBezTo>
                <a:cubicBezTo>
                  <a:pt x="685478" y="1246466"/>
                  <a:pt x="661532" y="1242218"/>
                  <a:pt x="781235" y="1225118"/>
                </a:cubicBezTo>
                <a:cubicBezTo>
                  <a:pt x="799763" y="1222471"/>
                  <a:pt x="818928" y="1217744"/>
                  <a:pt x="834501" y="1207363"/>
                </a:cubicBezTo>
                <a:cubicBezTo>
                  <a:pt x="868920" y="1184417"/>
                  <a:pt x="851012" y="1192982"/>
                  <a:pt x="887767" y="1180730"/>
                </a:cubicBezTo>
                <a:cubicBezTo>
                  <a:pt x="893686" y="1174812"/>
                  <a:pt x="898346" y="1167281"/>
                  <a:pt x="905523" y="1162975"/>
                </a:cubicBezTo>
                <a:cubicBezTo>
                  <a:pt x="913547" y="1158160"/>
                  <a:pt x="924849" y="1159943"/>
                  <a:pt x="932156" y="1154097"/>
                </a:cubicBezTo>
                <a:cubicBezTo>
                  <a:pt x="940487" y="1147432"/>
                  <a:pt x="941810" y="1134408"/>
                  <a:pt x="949911" y="1127464"/>
                </a:cubicBezTo>
                <a:cubicBezTo>
                  <a:pt x="963012" y="1116235"/>
                  <a:pt x="980258" y="1110860"/>
                  <a:pt x="994299" y="1100831"/>
                </a:cubicBezTo>
                <a:cubicBezTo>
                  <a:pt x="1001110" y="1095966"/>
                  <a:pt x="1006136" y="1088994"/>
                  <a:pt x="1012055" y="1083075"/>
                </a:cubicBezTo>
                <a:lnTo>
                  <a:pt x="1038688" y="1003176"/>
                </a:lnTo>
                <a:cubicBezTo>
                  <a:pt x="1041647" y="994298"/>
                  <a:pt x="1043380" y="984913"/>
                  <a:pt x="1047565" y="976543"/>
                </a:cubicBezTo>
                <a:cubicBezTo>
                  <a:pt x="1059402" y="952869"/>
                  <a:pt x="1074706" y="930632"/>
                  <a:pt x="1083076" y="905522"/>
                </a:cubicBezTo>
                <a:cubicBezTo>
                  <a:pt x="1086035" y="896644"/>
                  <a:pt x="1087769" y="887259"/>
                  <a:pt x="1091954" y="878889"/>
                </a:cubicBezTo>
                <a:cubicBezTo>
                  <a:pt x="1096726" y="869346"/>
                  <a:pt x="1104937" y="861799"/>
                  <a:pt x="1109709" y="852256"/>
                </a:cubicBezTo>
                <a:cubicBezTo>
                  <a:pt x="1118262" y="835149"/>
                  <a:pt x="1121772" y="807188"/>
                  <a:pt x="1127464" y="790112"/>
                </a:cubicBezTo>
                <a:cubicBezTo>
                  <a:pt x="1132503" y="774994"/>
                  <a:pt x="1139625" y="760645"/>
                  <a:pt x="1145220" y="745724"/>
                </a:cubicBezTo>
                <a:cubicBezTo>
                  <a:pt x="1148506" y="736962"/>
                  <a:pt x="1150811" y="727853"/>
                  <a:pt x="1154097" y="719091"/>
                </a:cubicBezTo>
                <a:cubicBezTo>
                  <a:pt x="1159692" y="704170"/>
                  <a:pt x="1165934" y="689499"/>
                  <a:pt x="1171853" y="674703"/>
                </a:cubicBezTo>
                <a:cubicBezTo>
                  <a:pt x="1174812" y="659907"/>
                  <a:pt x="1175432" y="644443"/>
                  <a:pt x="1180730" y="630314"/>
                </a:cubicBezTo>
                <a:cubicBezTo>
                  <a:pt x="1184476" y="620324"/>
                  <a:pt x="1193714" y="613224"/>
                  <a:pt x="1198486" y="603681"/>
                </a:cubicBezTo>
                <a:cubicBezTo>
                  <a:pt x="1232379" y="535896"/>
                  <a:pt x="1169593" y="627408"/>
                  <a:pt x="1233996" y="541538"/>
                </a:cubicBezTo>
                <a:cubicBezTo>
                  <a:pt x="1236955" y="532660"/>
                  <a:pt x="1238689" y="523275"/>
                  <a:pt x="1242874" y="514905"/>
                </a:cubicBezTo>
                <a:cubicBezTo>
                  <a:pt x="1287445" y="425763"/>
                  <a:pt x="1231701" y="561692"/>
                  <a:pt x="1278385" y="452761"/>
                </a:cubicBezTo>
                <a:cubicBezTo>
                  <a:pt x="1282071" y="444160"/>
                  <a:pt x="1282447" y="434152"/>
                  <a:pt x="1287262" y="426128"/>
                </a:cubicBezTo>
                <a:cubicBezTo>
                  <a:pt x="1291568" y="418951"/>
                  <a:pt x="1299789" y="414909"/>
                  <a:pt x="1305018" y="408373"/>
                </a:cubicBezTo>
                <a:cubicBezTo>
                  <a:pt x="1311683" y="400042"/>
                  <a:pt x="1316108" y="390072"/>
                  <a:pt x="1322773" y="381740"/>
                </a:cubicBezTo>
                <a:cubicBezTo>
                  <a:pt x="1328002" y="375204"/>
                  <a:pt x="1335885" y="370948"/>
                  <a:pt x="1340528" y="363984"/>
                </a:cubicBezTo>
                <a:cubicBezTo>
                  <a:pt x="1353762" y="344133"/>
                  <a:pt x="1362805" y="321692"/>
                  <a:pt x="1376039" y="301841"/>
                </a:cubicBezTo>
                <a:cubicBezTo>
                  <a:pt x="1380682" y="294877"/>
                  <a:pt x="1388565" y="290621"/>
                  <a:pt x="1393794" y="284085"/>
                </a:cubicBezTo>
                <a:cubicBezTo>
                  <a:pt x="1400459" y="275753"/>
                  <a:pt x="1406256" y="266716"/>
                  <a:pt x="1411550" y="257452"/>
                </a:cubicBezTo>
                <a:cubicBezTo>
                  <a:pt x="1440216" y="207287"/>
                  <a:pt x="1415414" y="235834"/>
                  <a:pt x="1447060" y="204186"/>
                </a:cubicBezTo>
                <a:cubicBezTo>
                  <a:pt x="1461500" y="160868"/>
                  <a:pt x="1465910" y="132068"/>
                  <a:pt x="1500326" y="97654"/>
                </a:cubicBezTo>
                <a:cubicBezTo>
                  <a:pt x="1516842" y="81138"/>
                  <a:pt x="1524637" y="75666"/>
                  <a:pt x="1535837" y="53266"/>
                </a:cubicBezTo>
                <a:cubicBezTo>
                  <a:pt x="1540022" y="44896"/>
                  <a:pt x="1539900" y="34657"/>
                  <a:pt x="1544715" y="26633"/>
                </a:cubicBezTo>
                <a:cubicBezTo>
                  <a:pt x="1564562" y="-6446"/>
                  <a:pt x="1562470" y="21924"/>
                  <a:pt x="15624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3D6664-4A2F-4779-A193-261262492E8D}"/>
                  </a:ext>
                </a:extLst>
              </p:cNvPr>
              <p:cNvSpPr txBox="1"/>
              <p:nvPr/>
            </p:nvSpPr>
            <p:spPr>
              <a:xfrm>
                <a:off x="7802394" y="4561370"/>
                <a:ext cx="252791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3D6664-4A2F-4779-A193-26126249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394" y="4561370"/>
                <a:ext cx="2527917" cy="376770"/>
              </a:xfrm>
              <a:prstGeom prst="rect">
                <a:avLst/>
              </a:prstGeom>
              <a:blipFill>
                <a:blip r:embed="rId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614544-A93C-47F3-8FBB-46DA2F2F2DB9}"/>
              </a:ext>
            </a:extLst>
          </p:cNvPr>
          <p:cNvCxnSpPr>
            <a:stCxn id="28" idx="19"/>
          </p:cNvCxnSpPr>
          <p:nvPr/>
        </p:nvCxnSpPr>
        <p:spPr>
          <a:xfrm>
            <a:off x="7528264" y="4243526"/>
            <a:ext cx="2799" cy="31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1CCFDBE-8F1F-45A8-8C5E-D1C594D32FEA}"/>
              </a:ext>
            </a:extLst>
          </p:cNvPr>
          <p:cNvSpPr/>
          <p:nvPr/>
        </p:nvSpPr>
        <p:spPr>
          <a:xfrm>
            <a:off x="1105920" y="1237041"/>
            <a:ext cx="713352" cy="56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0536E48-AA49-4BF7-AFC7-5CD7DF74007B}"/>
              </a:ext>
            </a:extLst>
          </p:cNvPr>
          <p:cNvSpPr/>
          <p:nvPr/>
        </p:nvSpPr>
        <p:spPr>
          <a:xfrm>
            <a:off x="1418207" y="1278754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6ED60DD-1B35-45BB-A00B-DE21BCFE1627}"/>
              </a:ext>
            </a:extLst>
          </p:cNvPr>
          <p:cNvSpPr/>
          <p:nvPr/>
        </p:nvSpPr>
        <p:spPr>
          <a:xfrm>
            <a:off x="1244353" y="1575416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0462FF-0651-4A3C-90C7-F9789067CE87}"/>
                  </a:ext>
                </a:extLst>
              </p:cNvPr>
              <p:cNvSpPr txBox="1"/>
              <p:nvPr/>
            </p:nvSpPr>
            <p:spPr>
              <a:xfrm>
                <a:off x="1411701" y="1400284"/>
                <a:ext cx="278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0462FF-0651-4A3C-90C7-F9789067C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01" y="1400284"/>
                <a:ext cx="278666" cy="276999"/>
              </a:xfrm>
              <a:prstGeom prst="rect">
                <a:avLst/>
              </a:prstGeom>
              <a:blipFill>
                <a:blip r:embed="rId7"/>
                <a:stretch>
                  <a:fillRect l="-20000" r="-666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A82C6A-4869-4884-9087-575A56E996CA}"/>
                  </a:ext>
                </a:extLst>
              </p:cNvPr>
              <p:cNvSpPr txBox="1"/>
              <p:nvPr/>
            </p:nvSpPr>
            <p:spPr>
              <a:xfrm>
                <a:off x="247390" y="4452136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A82C6A-4869-4884-9087-575A56E99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0" y="4452136"/>
                <a:ext cx="6094520" cy="369332"/>
              </a:xfrm>
              <a:prstGeom prst="rect">
                <a:avLst/>
              </a:prstGeom>
              <a:blipFill>
                <a:blip r:embed="rId8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89FF3BE-C5BD-4280-B6B3-6259F424B968}"/>
                  </a:ext>
                </a:extLst>
              </p:cNvPr>
              <p:cNvSpPr txBox="1"/>
              <p:nvPr/>
            </p:nvSpPr>
            <p:spPr>
              <a:xfrm>
                <a:off x="5167633" y="2165046"/>
                <a:ext cx="4199138" cy="318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89FF3BE-C5BD-4280-B6B3-6259F424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33" y="2165046"/>
                <a:ext cx="4199138" cy="318998"/>
              </a:xfrm>
              <a:prstGeom prst="rect">
                <a:avLst/>
              </a:prstGeom>
              <a:blipFill>
                <a:blip r:embed="rId9"/>
                <a:stretch>
                  <a:fillRect t="-11538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图片 43">
            <a:extLst>
              <a:ext uri="{FF2B5EF4-FFF2-40B4-BE49-F238E27FC236}">
                <a16:creationId xmlns:a16="http://schemas.microsoft.com/office/drawing/2014/main" id="{19B2D4FB-3D9E-4CA6-B6C9-38C4B6910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9042" y="4085948"/>
            <a:ext cx="3623396" cy="2152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BC72E50-FB46-4C8E-ABF8-EC73614E095F}"/>
                  </a:ext>
                </a:extLst>
              </p:cNvPr>
              <p:cNvSpPr txBox="1"/>
              <p:nvPr/>
            </p:nvSpPr>
            <p:spPr>
              <a:xfrm>
                <a:off x="3012397" y="5771277"/>
                <a:ext cx="2980881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&gt;, 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BC72E50-FB46-4C8E-ABF8-EC73614E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97" y="5771277"/>
                <a:ext cx="2980881" cy="318998"/>
              </a:xfrm>
              <a:prstGeom prst="rect">
                <a:avLst/>
              </a:prstGeom>
              <a:blipFill>
                <a:blip r:embed="rId11"/>
                <a:stretch>
                  <a:fillRect l="-1022" r="-818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16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208</Words>
  <Application>Microsoft Office PowerPoint</Application>
  <PresentationFormat>宽屏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12</cp:revision>
  <dcterms:created xsi:type="dcterms:W3CDTF">2020-09-11T07:04:49Z</dcterms:created>
  <dcterms:modified xsi:type="dcterms:W3CDTF">2020-09-17T14:04:26Z</dcterms:modified>
</cp:coreProperties>
</file>