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16FDF-1AC5-4C90-BDB2-E55878461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24768A-CE7D-4368-9FA3-D752D4F71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55E3F-8996-4A21-8019-22E24A6A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D17A8-3BF7-4C78-AEB0-28AEF627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6BA0CD-F98C-4DEF-B512-E51941EB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20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8C140-DD19-44C3-81B9-A6959707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B56C79-4666-4F3A-8E93-FAE4361EB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AF884-B1D7-4E62-AFD7-1D4DE650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F27A7-00BD-4505-8958-BBE6251D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B7CED-71DA-4D47-BB62-4EB81BCB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34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77D2B6-DC97-432F-A429-4609A5749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66684-9E1A-453C-AF23-8F7CAF945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5E61C-E4E6-4A32-9132-B5E6E4BD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6E7F53-B7E2-43A9-8EAC-D86C334A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330472-5C44-4C76-BB62-FE3B23EC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2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25E3D-9A37-4050-A04A-FFDEFFA6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DB1A1-66ED-4520-8D80-69F3331A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8D562-F76E-46C1-9183-EDAD4A87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A8856-1903-4C82-95F8-1B74B493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7080B-7300-4DED-A35A-478141AF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76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00057-F02A-40A3-8D99-3A28DDD1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C789AE-7797-45B7-81C9-1E8DEDEE3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9CBE6-D6EF-4E1E-9323-F85B8241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D15F8-41DE-4239-8344-6D22A371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6F592-9D8E-498C-98B9-A85B88FC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51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14D33-A06F-4712-A777-8BB65973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20C6F9-7F93-4A16-9613-E6EC5B813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A43C78-6822-4568-847E-6AA93C166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6E2323-7C57-48BD-B10A-DD7FEAC7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4B2CC8-712A-4460-9044-E4D61A88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9E9745-BBF4-4F47-8C79-97F985FA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97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374A6-D697-4A39-AC3A-D5A79F92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3020A9-3F32-46D2-BD2C-91DFF049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797EC9-12F7-4DAA-BFF9-AF1E9626E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9F63F1-A8D2-4750-B1DD-6A7C01437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D90C21-CCAF-4129-9B4A-C1C8B579D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206E5F-1215-4A17-9442-1D585E00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31FF98-38C6-4A78-8783-9C01BBC6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D0F15A-8B11-495A-97DA-5CA172E3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3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FD3FA-4A6A-4B10-8CC3-68B8023A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536CA1-3C51-4061-B81D-AAFB1E04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4B6030-7CF2-47BA-AA3F-DFB1E1B2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6851E8-8ED7-43D6-9F83-C1BE70E9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00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2F0979-230E-45C9-B146-CE1E9BA8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E0B2D3-F77C-4214-B9BC-7421469B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7205A0-2BAA-4E2C-8F8A-1561F34F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83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D43CC-828C-49AB-9859-2FD459E5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EA601-6B23-4E21-AFA5-C0F6CC214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EDC05E-BF0C-47EB-8D55-493314658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42C11A-59D9-43B9-8181-1A7B0C15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659CC2-CBDD-4BF1-A154-3CC49F1B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7AE65-0C3C-4751-8751-2C00BD8F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01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E18D1-54B1-4111-97B5-AB880518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30C22D-AB4A-4F6C-8908-1C7615F6D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D9DCA1-3826-4FFE-BEB1-07074AC95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A8770-7233-48E2-B131-A9424328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6DE641-F844-400B-A99B-D7FF951B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40AAC8-8AAB-4F6E-ACED-B9364700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67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085682-4648-45AB-BAE1-D0E45F0E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68D2C-DD3E-416F-B601-D50EF99B3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AB2DF-1222-457D-A509-5BA481BCB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F6F50-6649-4E72-90E0-B87FF704A153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F234BD-4CF4-44FE-A756-570A60FB3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7276B-E582-478A-976D-1736926A3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97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7A5F26F-52DC-4E8E-A89B-1E8008243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562" y="1210437"/>
            <a:ext cx="3994693" cy="2716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0762602-30C2-4B0D-92F3-7F84542CA065}"/>
                  </a:ext>
                </a:extLst>
              </p:cNvPr>
              <p:cNvSpPr/>
              <p:nvPr/>
            </p:nvSpPr>
            <p:spPr>
              <a:xfrm>
                <a:off x="7751445" y="837769"/>
                <a:ext cx="4193199" cy="312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 dirty="0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numpy.array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([</a:t>
                </a: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10**(-3)/1.25**</a:t>
                </a:r>
                <a:r>
                  <a:rPr lang="en-US" altLang="zh-CN" sz="1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zh-CN" sz="1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range(</a:t>
                </a: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)])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0762602-30C2-4B0D-92F3-7F84542CA0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445" y="837769"/>
                <a:ext cx="4193199" cy="312650"/>
              </a:xfrm>
              <a:prstGeom prst="rect">
                <a:avLst/>
              </a:prstGeom>
              <a:blipFill>
                <a:blip r:embed="rId3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C06F198A-B3E1-4CA2-8FE2-ABCD09F4610F}"/>
              </a:ext>
            </a:extLst>
          </p:cNvPr>
          <p:cNvSpPr txBox="1"/>
          <p:nvPr/>
        </p:nvSpPr>
        <p:spPr>
          <a:xfrm>
            <a:off x="511784" y="990416"/>
            <a:ext cx="68339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run on each angular separation interval independently.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parameter: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bin label </a:t>
            </a:r>
          </a:p>
          <a:p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signals are known(from other papers), so the signal guess can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to a small range to save the computational time.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parameter: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guess, [a, b], and the number of bins</a:t>
            </a:r>
          </a:p>
          <a:p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correlation function between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exposures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parameter: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exposure labels, a and b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5 ~ 7 exposures.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E891A2-08AF-4100-B1DD-B7AF17CD74F1}"/>
              </a:ext>
            </a:extLst>
          </p:cNvPr>
          <p:cNvSpPr txBox="1"/>
          <p:nvPr/>
        </p:nvSpPr>
        <p:spPr>
          <a:xfrm>
            <a:off x="4786543" y="204186"/>
            <a:ext cx="2618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algn="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--about codes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18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25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86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19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625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106</Words>
  <Application>Microsoft Office PowerPoint</Application>
  <PresentationFormat>宽屏</PresentationFormat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hekun</dc:creator>
  <cp:lastModifiedBy>Lee hekun</cp:lastModifiedBy>
  <cp:revision>8</cp:revision>
  <dcterms:created xsi:type="dcterms:W3CDTF">2019-11-16T11:37:45Z</dcterms:created>
  <dcterms:modified xsi:type="dcterms:W3CDTF">2019-11-18T12:41:51Z</dcterms:modified>
</cp:coreProperties>
</file>