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0" r:id="rId4"/>
  </p:sldMasterIdLst>
  <p:sldIdLst>
    <p:sldId id="306" r:id="rId5"/>
    <p:sldId id="311" r:id="rId6"/>
    <p:sldId id="313" r:id="rId7"/>
    <p:sldId id="314" r:id="rId8"/>
    <p:sldId id="317" r:id="rId9"/>
    <p:sldId id="323" r:id="rId10"/>
    <p:sldId id="319" r:id="rId11"/>
    <p:sldId id="320" r:id="rId12"/>
    <p:sldId id="321" r:id="rId13"/>
    <p:sldId id="315" r:id="rId14"/>
    <p:sldId id="261" r:id="rId15"/>
    <p:sldId id="263" r:id="rId16"/>
    <p:sldId id="262" r:id="rId17"/>
    <p:sldId id="265" r:id="rId18"/>
    <p:sldId id="266" r:id="rId19"/>
    <p:sldId id="267" r:id="rId20"/>
    <p:sldId id="30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0FF5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B27488-A520-4EDA-9D07-3397AE436AD8}" v="370" dt="2022-06-23T16:29:50.171"/>
    <p1510:client id="{F5C931CB-6D95-48D2-990C-E59FB030C2CB}" vWet="4" dt="2022-06-23T16:29:43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316FE7-AB18-4145-B403-6BFB903EEA3C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993C9E1-3369-4408-8BB4-C3E84CCF0985}">
      <dgm:prSet phldrT="[Texte]"/>
      <dgm:spPr/>
      <dgm:t>
        <a:bodyPr/>
        <a:lstStyle/>
        <a:p>
          <a:r>
            <a:rPr lang="fr-FR"/>
            <a:t>Hooks</a:t>
          </a:r>
          <a:endParaRPr lang="en-US"/>
        </a:p>
      </dgm:t>
    </dgm:pt>
    <dgm:pt modelId="{D9310A7F-5B51-4280-9B6C-B33A386C8A83}" type="parTrans" cxnId="{3F96820C-E24C-486C-9F0E-A293772CD8C1}">
      <dgm:prSet/>
      <dgm:spPr/>
      <dgm:t>
        <a:bodyPr/>
        <a:lstStyle/>
        <a:p>
          <a:endParaRPr lang="en-US"/>
        </a:p>
      </dgm:t>
    </dgm:pt>
    <dgm:pt modelId="{BB4E644A-2556-4D82-961E-DC7DA248BFEE}" type="sibTrans" cxnId="{3F96820C-E24C-486C-9F0E-A293772CD8C1}">
      <dgm:prSet/>
      <dgm:spPr/>
      <dgm:t>
        <a:bodyPr/>
        <a:lstStyle/>
        <a:p>
          <a:endParaRPr lang="en-US"/>
        </a:p>
      </dgm:t>
    </dgm:pt>
    <dgm:pt modelId="{649CECEB-FEDD-44CF-884F-F225E78034AE}">
      <dgm:prSet phldrT="[Texte]"/>
      <dgm:spPr/>
      <dgm:t>
        <a:bodyPr/>
        <a:lstStyle/>
        <a:p>
          <a:r>
            <a:rPr lang="fr-FR"/>
            <a:t>useState</a:t>
          </a:r>
          <a:endParaRPr lang="en-US"/>
        </a:p>
      </dgm:t>
    </dgm:pt>
    <dgm:pt modelId="{464C6439-7090-4C8C-A593-B0E47F086A26}" type="parTrans" cxnId="{29EB8AAF-E289-461B-BB19-55B241B602BA}">
      <dgm:prSet/>
      <dgm:spPr/>
      <dgm:t>
        <a:bodyPr/>
        <a:lstStyle/>
        <a:p>
          <a:endParaRPr lang="en-US"/>
        </a:p>
      </dgm:t>
    </dgm:pt>
    <dgm:pt modelId="{22E93C60-0CD4-4B95-96B0-94A9499B3009}" type="sibTrans" cxnId="{29EB8AAF-E289-461B-BB19-55B241B602BA}">
      <dgm:prSet/>
      <dgm:spPr/>
      <dgm:t>
        <a:bodyPr/>
        <a:lstStyle/>
        <a:p>
          <a:endParaRPr lang="en-US"/>
        </a:p>
      </dgm:t>
    </dgm:pt>
    <dgm:pt modelId="{D53E8FAE-D831-48B9-8593-F0A66AC450E1}">
      <dgm:prSet phldrT="[Texte]"/>
      <dgm:spPr/>
      <dgm:t>
        <a:bodyPr/>
        <a:lstStyle/>
        <a:p>
          <a:r>
            <a:rPr lang="fr-FR"/>
            <a:t>HOC</a:t>
          </a:r>
          <a:endParaRPr lang="en-US"/>
        </a:p>
      </dgm:t>
    </dgm:pt>
    <dgm:pt modelId="{E6980AC4-DD31-4831-AB9B-1143151B2FFF}" type="parTrans" cxnId="{C4E3C71A-5954-4EBE-ABAC-5D12A3BABD98}">
      <dgm:prSet/>
      <dgm:spPr/>
      <dgm:t>
        <a:bodyPr/>
        <a:lstStyle/>
        <a:p>
          <a:endParaRPr lang="en-US"/>
        </a:p>
      </dgm:t>
    </dgm:pt>
    <dgm:pt modelId="{7ABC13D0-45D3-49A1-A70F-C5A9A5FFE2C0}" type="sibTrans" cxnId="{C4E3C71A-5954-4EBE-ABAC-5D12A3BABD98}">
      <dgm:prSet/>
      <dgm:spPr/>
      <dgm:t>
        <a:bodyPr/>
        <a:lstStyle/>
        <a:p>
          <a:endParaRPr lang="en-US"/>
        </a:p>
      </dgm:t>
    </dgm:pt>
    <dgm:pt modelId="{37C446CA-1939-43DF-8DBC-6F90810EC4CB}">
      <dgm:prSet phldrT="[Texte]"/>
      <dgm:spPr/>
      <dgm:t>
        <a:bodyPr/>
        <a:lstStyle/>
        <a:p>
          <a:r>
            <a:rPr lang="fr-FR"/>
            <a:t>useEffect</a:t>
          </a:r>
          <a:endParaRPr lang="en-US"/>
        </a:p>
      </dgm:t>
    </dgm:pt>
    <dgm:pt modelId="{BCCA569D-D8B5-44CA-A48F-53EDF2F69835}" type="parTrans" cxnId="{24292709-C352-49BC-A16D-7574C61F3494}">
      <dgm:prSet/>
      <dgm:spPr/>
      <dgm:t>
        <a:bodyPr/>
        <a:lstStyle/>
        <a:p>
          <a:endParaRPr lang="en-US"/>
        </a:p>
      </dgm:t>
    </dgm:pt>
    <dgm:pt modelId="{C3141F92-0D4E-4306-989E-094720119065}" type="sibTrans" cxnId="{24292709-C352-49BC-A16D-7574C61F3494}">
      <dgm:prSet/>
      <dgm:spPr/>
      <dgm:t>
        <a:bodyPr/>
        <a:lstStyle/>
        <a:p>
          <a:endParaRPr lang="en-US"/>
        </a:p>
      </dgm:t>
    </dgm:pt>
    <dgm:pt modelId="{74974BAF-1A55-4480-8671-6EFEC1EEB84C}">
      <dgm:prSet phldrT="[Texte]"/>
      <dgm:spPr/>
      <dgm:t>
        <a:bodyPr/>
        <a:lstStyle/>
        <a:p>
          <a:r>
            <a:rPr lang="fr-FR"/>
            <a:t>useMemo</a:t>
          </a:r>
          <a:endParaRPr lang="en-US"/>
        </a:p>
      </dgm:t>
    </dgm:pt>
    <dgm:pt modelId="{7BA77697-347A-4C68-9276-551E0D0C6450}" type="parTrans" cxnId="{A0166930-8901-4062-8478-207D0572E958}">
      <dgm:prSet/>
      <dgm:spPr/>
      <dgm:t>
        <a:bodyPr/>
        <a:lstStyle/>
        <a:p>
          <a:endParaRPr lang="en-US"/>
        </a:p>
      </dgm:t>
    </dgm:pt>
    <dgm:pt modelId="{24F57802-29AA-4F2B-A456-54632361083F}" type="sibTrans" cxnId="{A0166930-8901-4062-8478-207D0572E958}">
      <dgm:prSet/>
      <dgm:spPr/>
      <dgm:t>
        <a:bodyPr/>
        <a:lstStyle/>
        <a:p>
          <a:endParaRPr lang="en-US"/>
        </a:p>
      </dgm:t>
    </dgm:pt>
    <dgm:pt modelId="{258BF5BE-0D32-4E5E-B8F4-1C03CB0938C2}">
      <dgm:prSet phldrT="[Texte]"/>
      <dgm:spPr/>
      <dgm:t>
        <a:bodyPr/>
        <a:lstStyle/>
        <a:p>
          <a:r>
            <a:rPr lang="fr-FR"/>
            <a:t>useCallback</a:t>
          </a:r>
          <a:endParaRPr lang="en-US"/>
        </a:p>
      </dgm:t>
    </dgm:pt>
    <dgm:pt modelId="{076AA0D9-9358-4FDB-9EFC-79F69D84B083}" type="parTrans" cxnId="{BCD62AE1-A49F-4745-8920-79746E5AB64A}">
      <dgm:prSet/>
      <dgm:spPr/>
      <dgm:t>
        <a:bodyPr/>
        <a:lstStyle/>
        <a:p>
          <a:endParaRPr lang="en-US"/>
        </a:p>
      </dgm:t>
    </dgm:pt>
    <dgm:pt modelId="{C9D5B17F-4142-4DC5-A77B-342224105483}" type="sibTrans" cxnId="{BCD62AE1-A49F-4745-8920-79746E5AB64A}">
      <dgm:prSet/>
      <dgm:spPr/>
      <dgm:t>
        <a:bodyPr/>
        <a:lstStyle/>
        <a:p>
          <a:endParaRPr lang="en-US"/>
        </a:p>
      </dgm:t>
    </dgm:pt>
    <dgm:pt modelId="{CCC9BD7F-B91A-4AC2-9BC3-0B8691755874}" type="pres">
      <dgm:prSet presAssocID="{0D316FE7-AB18-4145-B403-6BFB903EEA3C}" presName="linear" presStyleCnt="0">
        <dgm:presLayoutVars>
          <dgm:dir/>
          <dgm:animLvl val="lvl"/>
          <dgm:resizeHandles val="exact"/>
        </dgm:presLayoutVars>
      </dgm:prSet>
      <dgm:spPr/>
    </dgm:pt>
    <dgm:pt modelId="{E9462A8E-95EA-40BA-A0AF-96D275D0F7E5}" type="pres">
      <dgm:prSet presAssocID="{D993C9E1-3369-4408-8BB4-C3E84CCF0985}" presName="parentLin" presStyleCnt="0"/>
      <dgm:spPr/>
    </dgm:pt>
    <dgm:pt modelId="{827305F0-0326-46FE-A1C8-CDD258101F70}" type="pres">
      <dgm:prSet presAssocID="{D993C9E1-3369-4408-8BB4-C3E84CCF0985}" presName="parentLeftMargin" presStyleLbl="node1" presStyleIdx="0" presStyleCnt="2"/>
      <dgm:spPr/>
    </dgm:pt>
    <dgm:pt modelId="{5CCDE357-D61D-4ABF-A8D6-F7DF2FDC014B}" type="pres">
      <dgm:prSet presAssocID="{D993C9E1-3369-4408-8BB4-C3E84CCF098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C35DD72-5E2A-47F1-925E-301D98EBC1F1}" type="pres">
      <dgm:prSet presAssocID="{D993C9E1-3369-4408-8BB4-C3E84CCF0985}" presName="negativeSpace" presStyleCnt="0"/>
      <dgm:spPr/>
    </dgm:pt>
    <dgm:pt modelId="{7CD3C440-8E74-4E07-A443-061A59F32B15}" type="pres">
      <dgm:prSet presAssocID="{D993C9E1-3369-4408-8BB4-C3E84CCF0985}" presName="childText" presStyleLbl="conFgAcc1" presStyleIdx="0" presStyleCnt="2">
        <dgm:presLayoutVars>
          <dgm:bulletEnabled val="1"/>
        </dgm:presLayoutVars>
      </dgm:prSet>
      <dgm:spPr/>
    </dgm:pt>
    <dgm:pt modelId="{12BCAD38-7570-4F6E-A174-04025E8AE1FD}" type="pres">
      <dgm:prSet presAssocID="{BB4E644A-2556-4D82-961E-DC7DA248BFEE}" presName="spaceBetweenRectangles" presStyleCnt="0"/>
      <dgm:spPr/>
    </dgm:pt>
    <dgm:pt modelId="{78058968-F7FD-4387-94F9-5E53E8B4132E}" type="pres">
      <dgm:prSet presAssocID="{D53E8FAE-D831-48B9-8593-F0A66AC450E1}" presName="parentLin" presStyleCnt="0"/>
      <dgm:spPr/>
    </dgm:pt>
    <dgm:pt modelId="{8612365B-38FC-4794-9ABD-55BCC4E82EE1}" type="pres">
      <dgm:prSet presAssocID="{D53E8FAE-D831-48B9-8593-F0A66AC450E1}" presName="parentLeftMargin" presStyleLbl="node1" presStyleIdx="0" presStyleCnt="2"/>
      <dgm:spPr/>
    </dgm:pt>
    <dgm:pt modelId="{9B1F8273-4FAE-446E-9BBE-0D7D6C3F2BF4}" type="pres">
      <dgm:prSet presAssocID="{D53E8FAE-D831-48B9-8593-F0A66AC450E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993FB8B-E750-4491-B171-55891FE50109}" type="pres">
      <dgm:prSet presAssocID="{D53E8FAE-D831-48B9-8593-F0A66AC450E1}" presName="negativeSpace" presStyleCnt="0"/>
      <dgm:spPr/>
    </dgm:pt>
    <dgm:pt modelId="{2A623FF6-2CCC-40CD-8BB3-B5EF7A96918D}" type="pres">
      <dgm:prSet presAssocID="{D53E8FAE-D831-48B9-8593-F0A66AC450E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86EC103-7C13-42E2-AE8C-07A4D5DBD4A4}" type="presOf" srcId="{0D316FE7-AB18-4145-B403-6BFB903EEA3C}" destId="{CCC9BD7F-B91A-4AC2-9BC3-0B8691755874}" srcOrd="0" destOrd="0" presId="urn:microsoft.com/office/officeart/2005/8/layout/list1"/>
    <dgm:cxn modelId="{24292709-C352-49BC-A16D-7574C61F3494}" srcId="{D993C9E1-3369-4408-8BB4-C3E84CCF0985}" destId="{37C446CA-1939-43DF-8DBC-6F90810EC4CB}" srcOrd="1" destOrd="0" parTransId="{BCCA569D-D8B5-44CA-A48F-53EDF2F69835}" sibTransId="{C3141F92-0D4E-4306-989E-094720119065}"/>
    <dgm:cxn modelId="{3F96820C-E24C-486C-9F0E-A293772CD8C1}" srcId="{0D316FE7-AB18-4145-B403-6BFB903EEA3C}" destId="{D993C9E1-3369-4408-8BB4-C3E84CCF0985}" srcOrd="0" destOrd="0" parTransId="{D9310A7F-5B51-4280-9B6C-B33A386C8A83}" sibTransId="{BB4E644A-2556-4D82-961E-DC7DA248BFEE}"/>
    <dgm:cxn modelId="{9CB87C13-D688-41C1-86B4-50DEDDA02D05}" type="presOf" srcId="{74974BAF-1A55-4480-8671-6EFEC1EEB84C}" destId="{7CD3C440-8E74-4E07-A443-061A59F32B15}" srcOrd="0" destOrd="2" presId="urn:microsoft.com/office/officeart/2005/8/layout/list1"/>
    <dgm:cxn modelId="{C4E3C71A-5954-4EBE-ABAC-5D12A3BABD98}" srcId="{0D316FE7-AB18-4145-B403-6BFB903EEA3C}" destId="{D53E8FAE-D831-48B9-8593-F0A66AC450E1}" srcOrd="1" destOrd="0" parTransId="{E6980AC4-DD31-4831-AB9B-1143151B2FFF}" sibTransId="{7ABC13D0-45D3-49A1-A70F-C5A9A5FFE2C0}"/>
    <dgm:cxn modelId="{A0166930-8901-4062-8478-207D0572E958}" srcId="{D993C9E1-3369-4408-8BB4-C3E84CCF0985}" destId="{74974BAF-1A55-4480-8671-6EFEC1EEB84C}" srcOrd="2" destOrd="0" parTransId="{7BA77697-347A-4C68-9276-551E0D0C6450}" sibTransId="{24F57802-29AA-4F2B-A456-54632361083F}"/>
    <dgm:cxn modelId="{16F7933D-0E28-4FFD-B272-AE312B60B88B}" type="presOf" srcId="{D993C9E1-3369-4408-8BB4-C3E84CCF0985}" destId="{827305F0-0326-46FE-A1C8-CDD258101F70}" srcOrd="0" destOrd="0" presId="urn:microsoft.com/office/officeart/2005/8/layout/list1"/>
    <dgm:cxn modelId="{F2763F5B-6B3A-4053-8342-FA03C7F1C2CD}" type="presOf" srcId="{258BF5BE-0D32-4E5E-B8F4-1C03CB0938C2}" destId="{7CD3C440-8E74-4E07-A443-061A59F32B15}" srcOrd="0" destOrd="3" presId="urn:microsoft.com/office/officeart/2005/8/layout/list1"/>
    <dgm:cxn modelId="{0A83CB45-376E-4D7B-8900-7931CA230C40}" type="presOf" srcId="{649CECEB-FEDD-44CF-884F-F225E78034AE}" destId="{7CD3C440-8E74-4E07-A443-061A59F32B15}" srcOrd="0" destOrd="0" presId="urn:microsoft.com/office/officeart/2005/8/layout/list1"/>
    <dgm:cxn modelId="{7A63A97C-5E5A-4787-B19E-9C17502DFE1C}" type="presOf" srcId="{37C446CA-1939-43DF-8DBC-6F90810EC4CB}" destId="{7CD3C440-8E74-4E07-A443-061A59F32B15}" srcOrd="0" destOrd="1" presId="urn:microsoft.com/office/officeart/2005/8/layout/list1"/>
    <dgm:cxn modelId="{29EB8AAF-E289-461B-BB19-55B241B602BA}" srcId="{D993C9E1-3369-4408-8BB4-C3E84CCF0985}" destId="{649CECEB-FEDD-44CF-884F-F225E78034AE}" srcOrd="0" destOrd="0" parTransId="{464C6439-7090-4C8C-A593-B0E47F086A26}" sibTransId="{22E93C60-0CD4-4B95-96B0-94A9499B3009}"/>
    <dgm:cxn modelId="{5CAB99C8-1611-4EEB-8EB7-B9D8FBA99DEF}" type="presOf" srcId="{D993C9E1-3369-4408-8BB4-C3E84CCF0985}" destId="{5CCDE357-D61D-4ABF-A8D6-F7DF2FDC014B}" srcOrd="1" destOrd="0" presId="urn:microsoft.com/office/officeart/2005/8/layout/list1"/>
    <dgm:cxn modelId="{BCD62AE1-A49F-4745-8920-79746E5AB64A}" srcId="{D993C9E1-3369-4408-8BB4-C3E84CCF0985}" destId="{258BF5BE-0D32-4E5E-B8F4-1C03CB0938C2}" srcOrd="3" destOrd="0" parTransId="{076AA0D9-9358-4FDB-9EFC-79F69D84B083}" sibTransId="{C9D5B17F-4142-4DC5-A77B-342224105483}"/>
    <dgm:cxn modelId="{21B849E4-4B34-49A5-A463-B2F730EBA043}" type="presOf" srcId="{D53E8FAE-D831-48B9-8593-F0A66AC450E1}" destId="{8612365B-38FC-4794-9ABD-55BCC4E82EE1}" srcOrd="0" destOrd="0" presId="urn:microsoft.com/office/officeart/2005/8/layout/list1"/>
    <dgm:cxn modelId="{C55AADE5-4BEA-475E-A714-8A5E8730FBAA}" type="presOf" srcId="{D53E8FAE-D831-48B9-8593-F0A66AC450E1}" destId="{9B1F8273-4FAE-446E-9BBE-0D7D6C3F2BF4}" srcOrd="1" destOrd="0" presId="urn:microsoft.com/office/officeart/2005/8/layout/list1"/>
    <dgm:cxn modelId="{701E5066-14AC-43EF-8C68-2427A24D1F91}" type="presParOf" srcId="{CCC9BD7F-B91A-4AC2-9BC3-0B8691755874}" destId="{E9462A8E-95EA-40BA-A0AF-96D275D0F7E5}" srcOrd="0" destOrd="0" presId="urn:microsoft.com/office/officeart/2005/8/layout/list1"/>
    <dgm:cxn modelId="{0E4CE645-4E70-4E33-B45C-49E62CFADDDD}" type="presParOf" srcId="{E9462A8E-95EA-40BA-A0AF-96D275D0F7E5}" destId="{827305F0-0326-46FE-A1C8-CDD258101F70}" srcOrd="0" destOrd="0" presId="urn:microsoft.com/office/officeart/2005/8/layout/list1"/>
    <dgm:cxn modelId="{DC5746C6-A6A3-45F9-964B-B30A0D9C75D5}" type="presParOf" srcId="{E9462A8E-95EA-40BA-A0AF-96D275D0F7E5}" destId="{5CCDE357-D61D-4ABF-A8D6-F7DF2FDC014B}" srcOrd="1" destOrd="0" presId="urn:microsoft.com/office/officeart/2005/8/layout/list1"/>
    <dgm:cxn modelId="{76A6CA7E-D274-49FB-B8C7-7A6E44B2AA5B}" type="presParOf" srcId="{CCC9BD7F-B91A-4AC2-9BC3-0B8691755874}" destId="{4C35DD72-5E2A-47F1-925E-301D98EBC1F1}" srcOrd="1" destOrd="0" presId="urn:microsoft.com/office/officeart/2005/8/layout/list1"/>
    <dgm:cxn modelId="{CE3792AA-2CF1-4C4B-A7E4-D79E3E59B535}" type="presParOf" srcId="{CCC9BD7F-B91A-4AC2-9BC3-0B8691755874}" destId="{7CD3C440-8E74-4E07-A443-061A59F32B15}" srcOrd="2" destOrd="0" presId="urn:microsoft.com/office/officeart/2005/8/layout/list1"/>
    <dgm:cxn modelId="{3231C5D7-92EA-49FF-B363-57AF50A4E17D}" type="presParOf" srcId="{CCC9BD7F-B91A-4AC2-9BC3-0B8691755874}" destId="{12BCAD38-7570-4F6E-A174-04025E8AE1FD}" srcOrd="3" destOrd="0" presId="urn:microsoft.com/office/officeart/2005/8/layout/list1"/>
    <dgm:cxn modelId="{704BBC25-2498-4265-AD06-AB8A3A49880C}" type="presParOf" srcId="{CCC9BD7F-B91A-4AC2-9BC3-0B8691755874}" destId="{78058968-F7FD-4387-94F9-5E53E8B4132E}" srcOrd="4" destOrd="0" presId="urn:microsoft.com/office/officeart/2005/8/layout/list1"/>
    <dgm:cxn modelId="{0E3A493B-A4AD-4A2A-BD74-8A036DA45818}" type="presParOf" srcId="{78058968-F7FD-4387-94F9-5E53E8B4132E}" destId="{8612365B-38FC-4794-9ABD-55BCC4E82EE1}" srcOrd="0" destOrd="0" presId="urn:microsoft.com/office/officeart/2005/8/layout/list1"/>
    <dgm:cxn modelId="{0A7D8AE8-C364-405D-9561-DE2062854E68}" type="presParOf" srcId="{78058968-F7FD-4387-94F9-5E53E8B4132E}" destId="{9B1F8273-4FAE-446E-9BBE-0D7D6C3F2BF4}" srcOrd="1" destOrd="0" presId="urn:microsoft.com/office/officeart/2005/8/layout/list1"/>
    <dgm:cxn modelId="{D48A13E0-B3DA-4B9F-B7EF-488C0BE87133}" type="presParOf" srcId="{CCC9BD7F-B91A-4AC2-9BC3-0B8691755874}" destId="{9993FB8B-E750-4491-B171-55891FE50109}" srcOrd="5" destOrd="0" presId="urn:microsoft.com/office/officeart/2005/8/layout/list1"/>
    <dgm:cxn modelId="{341D60D8-58C6-4933-BD91-13EB27A54836}" type="presParOf" srcId="{CCC9BD7F-B91A-4AC2-9BC3-0B8691755874}" destId="{2A623FF6-2CCC-40CD-8BB3-B5EF7A96918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D3C440-8E74-4E07-A443-061A59F32B15}">
      <dsp:nvSpPr>
        <dsp:cNvPr id="0" name=""/>
        <dsp:cNvSpPr/>
      </dsp:nvSpPr>
      <dsp:spPr>
        <a:xfrm>
          <a:off x="0" y="429639"/>
          <a:ext cx="10058399" cy="219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499872" rIns="78064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/>
            <a:t>useState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/>
            <a:t>useEffect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/>
            <a:t>useMemo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/>
            <a:t>useCallback</a:t>
          </a:r>
          <a:endParaRPr lang="en-US" sz="2400" kern="1200"/>
        </a:p>
      </dsp:txBody>
      <dsp:txXfrm>
        <a:off x="0" y="429639"/>
        <a:ext cx="10058399" cy="2192400"/>
      </dsp:txXfrm>
    </dsp:sp>
    <dsp:sp modelId="{5CCDE357-D61D-4ABF-A8D6-F7DF2FDC014B}">
      <dsp:nvSpPr>
        <dsp:cNvPr id="0" name=""/>
        <dsp:cNvSpPr/>
      </dsp:nvSpPr>
      <dsp:spPr>
        <a:xfrm>
          <a:off x="502920" y="75399"/>
          <a:ext cx="7040880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Hooks</a:t>
          </a:r>
          <a:endParaRPr lang="en-US" sz="2400" kern="1200"/>
        </a:p>
      </dsp:txBody>
      <dsp:txXfrm>
        <a:off x="537505" y="109984"/>
        <a:ext cx="6971710" cy="639310"/>
      </dsp:txXfrm>
    </dsp:sp>
    <dsp:sp modelId="{2A623FF6-2CCC-40CD-8BB3-B5EF7A96918D}">
      <dsp:nvSpPr>
        <dsp:cNvPr id="0" name=""/>
        <dsp:cNvSpPr/>
      </dsp:nvSpPr>
      <dsp:spPr>
        <a:xfrm>
          <a:off x="0" y="3105880"/>
          <a:ext cx="1005839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1F8273-4FAE-446E-9BBE-0D7D6C3F2BF4}">
      <dsp:nvSpPr>
        <dsp:cNvPr id="0" name=""/>
        <dsp:cNvSpPr/>
      </dsp:nvSpPr>
      <dsp:spPr>
        <a:xfrm>
          <a:off x="502920" y="2751639"/>
          <a:ext cx="7040880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HOC</a:t>
          </a:r>
          <a:endParaRPr lang="en-US" sz="2400" kern="1200"/>
        </a:p>
      </dsp:txBody>
      <dsp:txXfrm>
        <a:off x="537505" y="2786224"/>
        <a:ext cx="697171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2A47-8A3D-479A-A076-6B1B26A149F9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80EE-71FD-442C-84C9-B36CC1E56017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84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2A47-8A3D-479A-A076-6B1B26A149F9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80EE-71FD-442C-84C9-B36CC1E56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13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2A47-8A3D-479A-A076-6B1B26A149F9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80EE-71FD-442C-84C9-B36CC1E56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91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2A47-8A3D-479A-A076-6B1B26A149F9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80EE-71FD-442C-84C9-B36CC1E56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35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2A47-8A3D-479A-A076-6B1B26A149F9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80EE-71FD-442C-84C9-B36CC1E56017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1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2A47-8A3D-479A-A076-6B1B26A149F9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80EE-71FD-442C-84C9-B36CC1E56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0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2A47-8A3D-479A-A076-6B1B26A149F9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80EE-71FD-442C-84C9-B36CC1E56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12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2A47-8A3D-479A-A076-6B1B26A149F9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80EE-71FD-442C-84C9-B36CC1E56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00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2A47-8A3D-479A-A076-6B1B26A149F9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80EE-71FD-442C-84C9-B36CC1E56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21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E42A47-8A3D-479A-A076-6B1B26A149F9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D180EE-71FD-442C-84C9-B36CC1E56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13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2A47-8A3D-479A-A076-6B1B26A149F9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80EE-71FD-442C-84C9-B36CC1E56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44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E42A47-8A3D-479A-A076-6B1B26A149F9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D180EE-71FD-442C-84C9-B36CC1E5601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56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glowiditsolutions.com/blog/react-design-patter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Rectangle 1387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2" name="Rectangle 1389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14" name="Straight Connector 139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3" name="Picture 30" descr="React Design Patterns tips and tricks | Bugfender">
            <a:extLst>
              <a:ext uri="{FF2B5EF4-FFF2-40B4-BE49-F238E27FC236}">
                <a16:creationId xmlns:a16="http://schemas.microsoft.com/office/drawing/2014/main" id="{DF7C5B8B-0490-4B14-904C-F5F3DB9D34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4" r="336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6" name="Rectangle 1393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286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516FCB-0C60-4FCA-B44F-B60D92861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517" y="3331444"/>
            <a:ext cx="6470692" cy="122930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>
                <a:solidFill>
                  <a:schemeClr val="tx1"/>
                </a:solidFill>
                <a:latin typeface="Glypha LT Std Black" panose="02060803040505020204" pitchFamily="18" charset="0"/>
              </a:rPr>
              <a:t>React Hooks &amp; HOC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7CDD1C-017A-4257-98A0-5FB6A529D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5516" y="4735799"/>
            <a:ext cx="6814321" cy="5272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BDDF SOCLE - 2022</a:t>
            </a:r>
          </a:p>
        </p:txBody>
      </p:sp>
      <p:cxnSp>
        <p:nvCxnSpPr>
          <p:cNvPr id="1418" name="Straight Connector 139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593840"/>
            <a:ext cx="6602263" cy="0"/>
          </a:xfrm>
          <a:prstGeom prst="line">
            <a:avLst/>
          </a:prstGeom>
          <a:ln w="19050">
            <a:solidFill>
              <a:srgbClr val="7279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555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2" name="Rectangle 4141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44" name="Rectangle 4143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46" name="Straight Connector 414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 descr="How to Use React Higher-Order Components | by Ross Bulat | Medium">
            <a:extLst>
              <a:ext uri="{FF2B5EF4-FFF2-40B4-BE49-F238E27FC236}">
                <a16:creationId xmlns:a16="http://schemas.microsoft.com/office/drawing/2014/main" id="{48418219-9C25-403C-998E-D1F5758F36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48" name="Rectangle 4147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286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918EDF4-9D59-4077-AA57-01FA9B53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517" y="3331444"/>
            <a:ext cx="6470692" cy="12293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  <a:latin typeface="Glypha LT Std Black" panose="02060803040505020204" pitchFamily="18" charset="0"/>
              </a:rPr>
              <a:t>React HOC</a:t>
            </a:r>
            <a:endParaRPr lang="en-US" sz="5400">
              <a:solidFill>
                <a:schemeClr val="tx1"/>
              </a:solidFill>
            </a:endParaRPr>
          </a:p>
        </p:txBody>
      </p:sp>
      <p:cxnSp>
        <p:nvCxnSpPr>
          <p:cNvPr id="4150" name="Straight Connector 4149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593840"/>
            <a:ext cx="6602263" cy="0"/>
          </a:xfrm>
          <a:prstGeom prst="line">
            <a:avLst/>
          </a:prstGeom>
          <a:ln w="19050">
            <a:solidFill>
              <a:srgbClr val="A060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345A956-7B9C-424F-9086-0C74F8092BB3}"/>
              </a:ext>
            </a:extLst>
          </p:cNvPr>
          <p:cNvSpPr/>
          <p:nvPr/>
        </p:nvSpPr>
        <p:spPr>
          <a:xfrm>
            <a:off x="10552922" y="121298"/>
            <a:ext cx="1558213" cy="905069"/>
          </a:xfrm>
          <a:prstGeom prst="rect">
            <a:avLst/>
          </a:prstGeom>
          <a:solidFill>
            <a:srgbClr val="FBFBFB"/>
          </a:solidFill>
          <a:ln>
            <a:solidFill>
              <a:srgbClr val="FBFB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74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9333C9-2A12-4D73-83EE-86CAD49D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HOC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EE72D5-AE9D-47E7-9059-C343EB637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 Adding Functionality to Existing Components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 Reuse Logic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 Compose</a:t>
            </a:r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E5A516-C2F2-4F57-9B73-432237C46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958" y="3057195"/>
            <a:ext cx="4328161" cy="16004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@withDecpFormSubmit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({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nextStepPath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DECP_CONFIRM_PLAFOND_PATH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lastStepPath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DECP_EDIT_PLAFOND_PATH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@withSign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(DecpSignParams)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@withDecpTmsTracking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DecpRecapPlafondPage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Component</a:t>
            </a:r>
            <a:endParaRPr kumimoji="0" lang="fr-FR" alt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04D7336-8220-4DEA-9105-4D3F276769BF}"/>
              </a:ext>
            </a:extLst>
          </p:cNvPr>
          <p:cNvSpPr txBox="1"/>
          <p:nvPr/>
        </p:nvSpPr>
        <p:spPr>
          <a:xfrm>
            <a:off x="6242238" y="4909420"/>
            <a:ext cx="1109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err="1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endParaRPr lang="fr-FR" sz="4000">
              <a:ln w="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9167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56BF17-3D89-496B-83DB-5223C7751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709" y="746947"/>
            <a:ext cx="4450080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withMediaLayout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title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'DEMAT_CODE_PIN_RAPPEL_MOBILE_TITLE'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wrapperClassName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gkb_demat-pin_page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DematCodePinRestitutionPage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Component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9E555D-AB6A-4BD7-AB96-DE392DEAF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710" y="1948730"/>
            <a:ext cx="4450080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@withMediaLayout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title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'DEMAT_CODE_PIN_RAPPEL_MOBILE_TITLE'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wrapperClassName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'gkb_demat-pin_page'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DematCodePinRappelSecuPage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Component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BB1148-7671-42D5-BE50-7FE8AE2DB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389" y="746947"/>
            <a:ext cx="4563291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withMediaLayout HOC add a custom title for mobile device</a:t>
            </a:r>
            <a:b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</a:t>
            </a:r>
            <a:r>
              <a:rPr kumimoji="0" lang="fr-FR" altLang="fr-FR" sz="1000" b="1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@param 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title</a:t>
            </a:r>
            <a:b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</a:t>
            </a:r>
            <a:r>
              <a:rPr kumimoji="0" lang="fr-FR" altLang="fr-FR" sz="1000" b="1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@param 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wrapperClassName</a:t>
            </a:r>
            <a:b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</a:t>
            </a:r>
            <a:r>
              <a:rPr kumimoji="0" lang="fr-FR" altLang="fr-FR" sz="1000" b="1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@returns 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{function(*): function(*): *}</a:t>
            </a:r>
            <a:b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*/</a:t>
            </a:r>
            <a:b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withMediaLayout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title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wrapperClassName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 =&gt; WrappedComponent =&gt; (props) =&gt; 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useSelector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(state =&gt; state?.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awtContext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const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words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= props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const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pageTitle = words?.[title] || title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return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&lt;div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className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{wrapperClassName}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&lt;MediaComponent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pageTitleLabel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{pageTitle}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PageContent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{WrappedComponent}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configuration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{configuration}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{...props}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&lt;/div&gt;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324D361-7D2D-4F89-9812-744972A3F409}"/>
              </a:ext>
            </a:extLst>
          </p:cNvPr>
          <p:cNvSpPr txBox="1"/>
          <p:nvPr/>
        </p:nvSpPr>
        <p:spPr>
          <a:xfrm>
            <a:off x="2617116" y="3105834"/>
            <a:ext cx="2281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Reuse</a:t>
            </a:r>
            <a:r>
              <a:rPr lang="fr-FR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r-FR" sz="360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logic</a:t>
            </a:r>
            <a:endParaRPr lang="fr-FR" sz="3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1992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FE0CA5-DCCA-410D-87A7-99E7ED095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628" y="672980"/>
            <a:ext cx="4153989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@withUserEligibility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DematCodePinRappelSecuPage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Component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B1A78A-EBA4-431A-87B8-69F0AFF84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628" y="1195494"/>
            <a:ext cx="4153988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@withUserEligibility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DematCodePinRestitutionPage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Component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1FBEE-E413-4E86-BE37-1D0BF267C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8845" y="244932"/>
            <a:ext cx="4998720" cy="59400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withUserEligibility = () =&gt; (WrappedComponent) =&gt; 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@Reduxify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(state =&gt; ({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define state to extract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...AwtContextFragment(state)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...DematCodePinUserEligibiliteFragment(state)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define actions to execute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...DematCodePinDispatcher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UserEligibilityComponent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Component 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Default props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defaultProps = 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...DematCodePinDefaultProps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Props types validation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propTypes = 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...DematCodePinPropTypes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did mount staff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componentDidMount() 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.initPage()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initPage = () =&gt; 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requestUserEligibilite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=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.props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const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idPrestation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aliasCarte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= dematCodePinNavigationParams(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.props) || {}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requestUserEligibilite({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idPrestation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aliasCarte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62775A-772B-4F6D-8D3B-E9C985E359E0}"/>
              </a:ext>
            </a:extLst>
          </p:cNvPr>
          <p:cNvSpPr txBox="1"/>
          <p:nvPr/>
        </p:nvSpPr>
        <p:spPr>
          <a:xfrm>
            <a:off x="711547" y="3114223"/>
            <a:ext cx="6380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Reuse</a:t>
            </a:r>
            <a:r>
              <a:rPr lang="fr-FR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r-FR" sz="360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logic</a:t>
            </a:r>
            <a:endParaRPr lang="fr-FR" sz="3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fr-FR" sz="360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Extends</a:t>
            </a:r>
            <a:r>
              <a:rPr lang="fr-FR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r-FR" sz="360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Functionnality</a:t>
            </a:r>
            <a:endParaRPr lang="fr-FR" sz="3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3919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E324D361-7D2D-4F89-9812-744972A3F409}"/>
              </a:ext>
            </a:extLst>
          </p:cNvPr>
          <p:cNvSpPr txBox="1"/>
          <p:nvPr/>
        </p:nvSpPr>
        <p:spPr>
          <a:xfrm>
            <a:off x="2617116" y="3105834"/>
            <a:ext cx="2281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Reuse</a:t>
            </a:r>
            <a:r>
              <a:rPr lang="fr-FR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r-FR" sz="360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logic</a:t>
            </a:r>
            <a:endParaRPr lang="fr-FR" sz="3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865322A-FF0D-4EAE-A63C-FD27BD5FB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231" y="846667"/>
            <a:ext cx="3648891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@withSign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(DematPinSignParams)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DematCodePinRappelSecuPage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Component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5B344F1-6BE7-4315-9A76-E0618D576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231" y="1448042"/>
            <a:ext cx="3648891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@withSign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(DecpSignParams)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DecpRecapPlafondPage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Component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2BC13E4-BCB5-4C8D-AA1C-2A454F4CA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7880" y="766731"/>
            <a:ext cx="4258491" cy="53245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withSign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tokenUrl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signTransactionUrl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signSensibilities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nativeSignParams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onSuccessCallback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onErrorCallback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ErrorComponent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 =&gt; (WrappedComponent) =&gt; 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@Reduxify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(state =&gt; ({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define state to extract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...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AwtContextFragment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(state)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...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SignTokenFragment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(state)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...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SignTransactionFragment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(state)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...</a:t>
            </a:r>
            <a:r>
              <a:rPr kumimoji="0" lang="fr-FR" altLang="fr-FR" sz="10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SignDispatcher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SignComponent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Component 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Default props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 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defaultProps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...</a:t>
            </a:r>
            <a:r>
              <a:rPr kumimoji="0" lang="fr-FR" altLang="fr-FR" sz="10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SignPropTypes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defaultProps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Props types validation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 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propTypes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...</a:t>
            </a:r>
            <a:r>
              <a:rPr kumimoji="0" lang="fr-FR" altLang="fr-FR" sz="10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SignPropTypes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propTypes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initial state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state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signError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componentDidMount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{}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478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Rectangle 7178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1" name="Rectangle 7180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183" name="Straight Connector 718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4" name="Picture 6" descr="Sick of repeating yourself? Try engineering your procedures in Confluence">
            <a:extLst>
              <a:ext uri="{FF2B5EF4-FFF2-40B4-BE49-F238E27FC236}">
                <a16:creationId xmlns:a16="http://schemas.microsoft.com/office/drawing/2014/main" id="{BE9128C7-4A28-4B25-9640-E84223B875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3" b="23380"/>
          <a:stretch/>
        </p:blipFill>
        <p:spPr bwMode="auto">
          <a:xfrm>
            <a:off x="-32" y="10"/>
            <a:ext cx="12192031" cy="491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5" name="Rectangle 7184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C78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746DAF-5FBB-4287-951C-CA1C87C298F9}"/>
              </a:ext>
            </a:extLst>
          </p:cNvPr>
          <p:cNvSpPr txBox="1"/>
          <p:nvPr/>
        </p:nvSpPr>
        <p:spPr>
          <a:xfrm>
            <a:off x="1065197" y="5120640"/>
            <a:ext cx="10058400" cy="822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spc="-5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Code once, Reuse multiple</a:t>
            </a:r>
          </a:p>
        </p:txBody>
      </p:sp>
      <p:sp>
        <p:nvSpPr>
          <p:cNvPr id="7187" name="Rectangle 7186">
            <a:extLst>
              <a:ext uri="{FF2B5EF4-FFF2-40B4-BE49-F238E27FC236}">
                <a16:creationId xmlns:a16="http://schemas.microsoft.com/office/drawing/2014/main" id="{84831CE8-CE7C-49DF-BA32-7884E868A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rgbClr val="FE9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1551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6" name="Rectangle 6175">
            <a:extLst>
              <a:ext uri="{FF2B5EF4-FFF2-40B4-BE49-F238E27FC236}">
                <a16:creationId xmlns:a16="http://schemas.microsoft.com/office/drawing/2014/main" id="{58331D47-DE7A-4F51-9D59-FD68F3BDD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8" name="Rectangle 6177">
            <a:extLst>
              <a:ext uri="{FF2B5EF4-FFF2-40B4-BE49-F238E27FC236}">
                <a16:creationId xmlns:a16="http://schemas.microsoft.com/office/drawing/2014/main" id="{99DEDC60-6312-4214-B219-E46479D7E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180" name="Straight Connector 6179">
            <a:extLst>
              <a:ext uri="{FF2B5EF4-FFF2-40B4-BE49-F238E27FC236}">
                <a16:creationId xmlns:a16="http://schemas.microsoft.com/office/drawing/2014/main" id="{D92A1B31-DB63-435D-93E6-9712CDF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82" name="Rectangle 6181">
            <a:extLst>
              <a:ext uri="{FF2B5EF4-FFF2-40B4-BE49-F238E27FC236}">
                <a16:creationId xmlns:a16="http://schemas.microsoft.com/office/drawing/2014/main" id="{66B8738D-6184-4200-93C8-A38B49E39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746DAF-5FBB-4287-951C-CA1C87C298F9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spc="-5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Decorate, Add new accessories, Compose</a:t>
            </a:r>
          </a:p>
        </p:txBody>
      </p:sp>
      <p:pic>
        <p:nvPicPr>
          <p:cNvPr id="6152" name="Picture 8" descr="Correction les composants du panneau d'entrées/sorties - apcpedagogie">
            <a:extLst>
              <a:ext uri="{FF2B5EF4-FFF2-40B4-BE49-F238E27FC236}">
                <a16:creationId xmlns:a16="http://schemas.microsoft.com/office/drawing/2014/main" id="{4EE1A312-EFB0-4B5B-9830-A5C4A9F8C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7" y="844221"/>
            <a:ext cx="5131653" cy="319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84" name="Rectangle 6183">
            <a:extLst>
              <a:ext uri="{FF2B5EF4-FFF2-40B4-BE49-F238E27FC236}">
                <a16:creationId xmlns:a16="http://schemas.microsoft.com/office/drawing/2014/main" id="{5B73017D-B127-4D47-BB33-0DA52359F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solidFill>
            <a:srgbClr val="514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0" name="Picture 6" descr="Switch 4 ports PoE, PoE + et extend jusqu'à 250m avec un câble de catégorie  6">
            <a:extLst>
              <a:ext uri="{FF2B5EF4-FFF2-40B4-BE49-F238E27FC236}">
                <a16:creationId xmlns:a16="http://schemas.microsoft.com/office/drawing/2014/main" id="{8E3690A0-E825-422B-8F31-1A30B60D9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4891" y="640080"/>
            <a:ext cx="3602736" cy="3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86" name="Straight Connector 6185">
            <a:extLst>
              <a:ext uri="{FF2B5EF4-FFF2-40B4-BE49-F238E27FC236}">
                <a16:creationId xmlns:a16="http://schemas.microsoft.com/office/drawing/2014/main" id="{C2B7B8EB-0638-43BD-9A64-62F95F505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8" name="Rectangle 6187">
            <a:extLst>
              <a:ext uri="{FF2B5EF4-FFF2-40B4-BE49-F238E27FC236}">
                <a16:creationId xmlns:a16="http://schemas.microsoft.com/office/drawing/2014/main" id="{C1AD70F9-2AA8-40AD-81F2-0D7BC881C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25D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0" name="Rectangle 6189">
            <a:extLst>
              <a:ext uri="{FF2B5EF4-FFF2-40B4-BE49-F238E27FC236}">
                <a16:creationId xmlns:a16="http://schemas.microsoft.com/office/drawing/2014/main" id="{0A95E83E-3C35-4C05-B1FC-CBF86CCB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14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5237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Rectangle 17414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6" name="Rectangle 17416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427" name="Straight Connector 1741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8" name="Rectangle 1742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286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29" name="Straight Connector 1742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593840"/>
            <a:ext cx="6602263" cy="0"/>
          </a:xfrm>
          <a:prstGeom prst="line">
            <a:avLst/>
          </a:prstGeom>
          <a:ln w="19050">
            <a:solidFill>
              <a:srgbClr val="00CF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 descr="How Many Hooks are Present in React? | by Rajdeep singh | JavaScript in  Plain English">
            <a:extLst>
              <a:ext uri="{FF2B5EF4-FFF2-40B4-BE49-F238E27FC236}">
                <a16:creationId xmlns:a16="http://schemas.microsoft.com/office/drawing/2014/main" id="{0CAE9D77-4823-4320-BB83-6C672F3ABC1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33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itre 1">
            <a:extLst>
              <a:ext uri="{FF2B5EF4-FFF2-40B4-BE49-F238E27FC236}">
                <a16:creationId xmlns:a16="http://schemas.microsoft.com/office/drawing/2014/main" id="{1E18568B-8FDF-4BA7-B268-B1A4B4B1F290}"/>
              </a:ext>
            </a:extLst>
          </p:cNvPr>
          <p:cNvSpPr txBox="1">
            <a:spLocks/>
          </p:cNvSpPr>
          <p:nvPr/>
        </p:nvSpPr>
        <p:spPr>
          <a:xfrm>
            <a:off x="3087049" y="156056"/>
            <a:ext cx="6470692" cy="1229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>
                <a:solidFill>
                  <a:schemeClr val="tx1"/>
                </a:solidFill>
              </a:rPr>
              <a:t>Thank you 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15D645-000F-42AC-9D1E-75D01FFE5763}"/>
              </a:ext>
            </a:extLst>
          </p:cNvPr>
          <p:cNvSpPr/>
          <p:nvPr/>
        </p:nvSpPr>
        <p:spPr>
          <a:xfrm>
            <a:off x="9557741" y="5599611"/>
            <a:ext cx="2024659" cy="277505"/>
          </a:xfrm>
          <a:prstGeom prst="rect">
            <a:avLst/>
          </a:prstGeom>
          <a:solidFill>
            <a:srgbClr val="720FF5"/>
          </a:solidFill>
          <a:ln>
            <a:solidFill>
              <a:srgbClr val="720F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81F93D-76EC-4431-A05A-29A78965EE0C}"/>
              </a:ext>
            </a:extLst>
          </p:cNvPr>
          <p:cNvSpPr/>
          <p:nvPr/>
        </p:nvSpPr>
        <p:spPr>
          <a:xfrm>
            <a:off x="2602334" y="5923799"/>
            <a:ext cx="34936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/>
              <a:t>https://helabenkhalfallah.medium.com/</a:t>
            </a:r>
          </a:p>
        </p:txBody>
      </p:sp>
    </p:spTree>
    <p:extLst>
      <p:ext uri="{BB962C8B-B14F-4D97-AF65-F5344CB8AC3E}">
        <p14:creationId xmlns:p14="http://schemas.microsoft.com/office/powerpoint/2010/main" val="1837090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C6DEF8F9-FFEF-4EDB-8A06-8A7884ED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2">
            <a:extLst>
              <a:ext uri="{FF2B5EF4-FFF2-40B4-BE49-F238E27FC236}">
                <a16:creationId xmlns:a16="http://schemas.microsoft.com/office/drawing/2014/main" id="{E0747CA7-2579-4FF5-95CF-E3FA65C9E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1C63BD94-CA0C-4C27-BB07-89F71DEA2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4820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605E5CB-6793-42B8-8DB1-BB5B447F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Outline</a:t>
            </a:r>
          </a:p>
        </p:txBody>
      </p:sp>
      <p:graphicFrame>
        <p:nvGraphicFramePr>
          <p:cNvPr id="6" name="Espace réservé du contenu 10">
            <a:extLst>
              <a:ext uri="{FF2B5EF4-FFF2-40B4-BE49-F238E27FC236}">
                <a16:creationId xmlns:a16="http://schemas.microsoft.com/office/drawing/2014/main" id="{2AF3B917-8229-4F3B-9205-12B9C8818C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812834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551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0423384-3049-4E00-95A5-A8A1E4BF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React Design Patterns : You Should Know in 2022</a:t>
            </a:r>
            <a:endParaRPr lang="en-US" sz="4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0" name="Picture 2" descr="Top React Design Patterns">
            <a:extLst>
              <a:ext uri="{FF2B5EF4-FFF2-40B4-BE49-F238E27FC236}">
                <a16:creationId xmlns:a16="http://schemas.microsoft.com/office/drawing/2014/main" id="{2EA0CC66-0E96-4AEE-9957-39ED378175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6" r="-4" b="2185"/>
          <a:stretch/>
        </p:blipFill>
        <p:spPr bwMode="auto">
          <a:xfrm>
            <a:off x="635457" y="640080"/>
            <a:ext cx="10916463" cy="3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7CFB8C0F-4E01-4C10-A861-0C16EB92D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9EFABB4-D70E-4FEB-945F-A325EC529327}"/>
              </a:ext>
            </a:extLst>
          </p:cNvPr>
          <p:cNvSpPr txBox="1"/>
          <p:nvPr/>
        </p:nvSpPr>
        <p:spPr>
          <a:xfrm>
            <a:off x="5455920" y="5674368"/>
            <a:ext cx="5780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https://aglowiditsolutions.com/blog/react-design-patterns/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7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React hooks best practices, tips and trends | TSH.io">
            <a:extLst>
              <a:ext uri="{FF2B5EF4-FFF2-40B4-BE49-F238E27FC236}">
                <a16:creationId xmlns:a16="http://schemas.microsoft.com/office/drawing/2014/main" id="{A662B56B-544B-4504-8386-3AE4AD9644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1" b="6529"/>
          <a:stretch/>
        </p:blipFill>
        <p:spPr bwMode="auto">
          <a:xfrm>
            <a:off x="20" y="975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13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286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918EDF4-9D59-4077-AA57-01FA9B53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517" y="3331444"/>
            <a:ext cx="6470692" cy="12293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  <a:latin typeface="Glypha LT Std Black" panose="02060803040505020204" pitchFamily="18" charset="0"/>
              </a:rPr>
              <a:t>React Hooks</a:t>
            </a:r>
            <a:endParaRPr lang="en-US" sz="5400">
              <a:solidFill>
                <a:schemeClr val="tx1"/>
              </a:solidFill>
            </a:endParaRPr>
          </a:p>
        </p:txBody>
      </p:sp>
      <p:cxnSp>
        <p:nvCxnSpPr>
          <p:cNvPr id="24" name="Straight Connector 1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593840"/>
            <a:ext cx="6602263" cy="0"/>
          </a:xfrm>
          <a:prstGeom prst="line">
            <a:avLst/>
          </a:prstGeom>
          <a:ln w="19050">
            <a:solidFill>
              <a:srgbClr val="11C2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762841FC-6DD8-4514-8FF6-6E45CEF4D3A2}"/>
              </a:ext>
            </a:extLst>
          </p:cNvPr>
          <p:cNvSpPr txBox="1"/>
          <p:nvPr/>
        </p:nvSpPr>
        <p:spPr>
          <a:xfrm>
            <a:off x="5059669" y="4637775"/>
            <a:ext cx="6726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https://codesandbox.io/s/fragrant-sunset-pvsl54?file=/src/App.js</a:t>
            </a:r>
          </a:p>
        </p:txBody>
      </p:sp>
    </p:spTree>
    <p:extLst>
      <p:ext uri="{BB962C8B-B14F-4D97-AF65-F5344CB8AC3E}">
        <p14:creationId xmlns:p14="http://schemas.microsoft.com/office/powerpoint/2010/main" val="123268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41">
            <a:extLst>
              <a:ext uri="{FF2B5EF4-FFF2-40B4-BE49-F238E27FC236}">
                <a16:creationId xmlns:a16="http://schemas.microsoft.com/office/drawing/2014/main" id="{58331D47-DE7A-4F51-9D59-FD68F3BDD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43">
            <a:extLst>
              <a:ext uri="{FF2B5EF4-FFF2-40B4-BE49-F238E27FC236}">
                <a16:creationId xmlns:a16="http://schemas.microsoft.com/office/drawing/2014/main" id="{99DEDC60-6312-4214-B219-E46479D7E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45">
            <a:extLst>
              <a:ext uri="{FF2B5EF4-FFF2-40B4-BE49-F238E27FC236}">
                <a16:creationId xmlns:a16="http://schemas.microsoft.com/office/drawing/2014/main" id="{D92A1B31-DB63-435D-93E6-9712CDF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7">
            <a:extLst>
              <a:ext uri="{FF2B5EF4-FFF2-40B4-BE49-F238E27FC236}">
                <a16:creationId xmlns:a16="http://schemas.microsoft.com/office/drawing/2014/main" id="{66B8738D-6184-4200-93C8-A38B49E39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33B581-E768-4057-8138-7FD17549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useState</a:t>
            </a:r>
          </a:p>
        </p:txBody>
      </p:sp>
      <p:pic>
        <p:nvPicPr>
          <p:cNvPr id="19" name="Picture 10" descr="Managing Component State with the useState Hook - Manning">
            <a:extLst>
              <a:ext uri="{FF2B5EF4-FFF2-40B4-BE49-F238E27FC236}">
                <a16:creationId xmlns:a16="http://schemas.microsoft.com/office/drawing/2014/main" id="{2FFDEF72-C548-4DB2-8778-407B5F552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7" y="1395873"/>
            <a:ext cx="5131653" cy="209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9">
            <a:extLst>
              <a:ext uri="{FF2B5EF4-FFF2-40B4-BE49-F238E27FC236}">
                <a16:creationId xmlns:a16="http://schemas.microsoft.com/office/drawing/2014/main" id="{5B73017D-B127-4D47-BB33-0DA52359F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solidFill>
            <a:srgbClr val="485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" descr="Making shareable custom react hooks">
            <a:extLst>
              <a:ext uri="{FF2B5EF4-FFF2-40B4-BE49-F238E27FC236}">
                <a16:creationId xmlns:a16="http://schemas.microsoft.com/office/drawing/2014/main" id="{A05D105B-94BC-4815-AE18-B86C4B4F4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4890" y="257526"/>
            <a:ext cx="4811796" cy="511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Connector 51">
            <a:extLst>
              <a:ext uri="{FF2B5EF4-FFF2-40B4-BE49-F238E27FC236}">
                <a16:creationId xmlns:a16="http://schemas.microsoft.com/office/drawing/2014/main" id="{C2B7B8EB-0638-43BD-9A64-62F95F505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53">
            <a:extLst>
              <a:ext uri="{FF2B5EF4-FFF2-40B4-BE49-F238E27FC236}">
                <a16:creationId xmlns:a16="http://schemas.microsoft.com/office/drawing/2014/main" id="{C1AD70F9-2AA8-40AD-81F2-0D7BC881C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55C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55">
            <a:extLst>
              <a:ext uri="{FF2B5EF4-FFF2-40B4-BE49-F238E27FC236}">
                <a16:creationId xmlns:a16="http://schemas.microsoft.com/office/drawing/2014/main" id="{0A95E83E-3C35-4C05-B1FC-CBF86CCB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85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6656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33B581-E768-4057-8138-7FD17549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useState</a:t>
            </a:r>
          </a:p>
        </p:txBody>
      </p:sp>
      <p:pic>
        <p:nvPicPr>
          <p:cNvPr id="3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ABEFF6D0-681E-470A-B1B9-6D59E6717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7" y="1049746"/>
            <a:ext cx="10916463" cy="319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841E764-4629-49E0-994A-6F92FEFB9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9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635077-9890-4CC8-9792-28743EBFE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350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6" name="Rectangle 9275">
            <a:extLst>
              <a:ext uri="{FF2B5EF4-FFF2-40B4-BE49-F238E27FC236}">
                <a16:creationId xmlns:a16="http://schemas.microsoft.com/office/drawing/2014/main" id="{58331D47-DE7A-4F51-9D59-FD68F3BDD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78" name="Rectangle 9277">
            <a:extLst>
              <a:ext uri="{FF2B5EF4-FFF2-40B4-BE49-F238E27FC236}">
                <a16:creationId xmlns:a16="http://schemas.microsoft.com/office/drawing/2014/main" id="{99DEDC60-6312-4214-B219-E46479D7E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280" name="Straight Connector 9279">
            <a:extLst>
              <a:ext uri="{FF2B5EF4-FFF2-40B4-BE49-F238E27FC236}">
                <a16:creationId xmlns:a16="http://schemas.microsoft.com/office/drawing/2014/main" id="{D92A1B31-DB63-435D-93E6-9712CDF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282" name="Rectangle 9281">
            <a:extLst>
              <a:ext uri="{FF2B5EF4-FFF2-40B4-BE49-F238E27FC236}">
                <a16:creationId xmlns:a16="http://schemas.microsoft.com/office/drawing/2014/main" id="{66B8738D-6184-4200-93C8-A38B49E39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33B581-E768-4057-8138-7FD17549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useEffect</a:t>
            </a:r>
          </a:p>
        </p:txBody>
      </p:sp>
      <p:pic>
        <p:nvPicPr>
          <p:cNvPr id="11" name="Pictur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C35ED206-4F9D-4B24-9B08-8F9947737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675" y="1511335"/>
            <a:ext cx="5488436" cy="198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84" name="Rectangle 9283">
            <a:extLst>
              <a:ext uri="{FF2B5EF4-FFF2-40B4-BE49-F238E27FC236}">
                <a16:creationId xmlns:a16="http://schemas.microsoft.com/office/drawing/2014/main" id="{5B73017D-B127-4D47-BB33-0DA52359F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solidFill>
            <a:srgbClr val="495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0" name="Picture 4" descr="Making shareable custom react hooks">
            <a:extLst>
              <a:ext uri="{FF2B5EF4-FFF2-40B4-BE49-F238E27FC236}">
                <a16:creationId xmlns:a16="http://schemas.microsoft.com/office/drawing/2014/main" id="{8586BE90-172D-44B5-829B-98C642E5F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4889" y="160919"/>
            <a:ext cx="4811795" cy="539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86" name="Straight Connector 9285">
            <a:extLst>
              <a:ext uri="{FF2B5EF4-FFF2-40B4-BE49-F238E27FC236}">
                <a16:creationId xmlns:a16="http://schemas.microsoft.com/office/drawing/2014/main" id="{C2B7B8EB-0638-43BD-9A64-62F95F505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88" name="Rectangle 9287">
            <a:extLst>
              <a:ext uri="{FF2B5EF4-FFF2-40B4-BE49-F238E27FC236}">
                <a16:creationId xmlns:a16="http://schemas.microsoft.com/office/drawing/2014/main" id="{C1AD70F9-2AA8-40AD-81F2-0D7BC881C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51C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90" name="Rectangle 9289">
            <a:extLst>
              <a:ext uri="{FF2B5EF4-FFF2-40B4-BE49-F238E27FC236}">
                <a16:creationId xmlns:a16="http://schemas.microsoft.com/office/drawing/2014/main" id="{0A95E83E-3C35-4C05-B1FC-CBF86CCB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95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4724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33B581-E768-4057-8138-7FD17549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useMemo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5AA0575-49BE-4343-A144-CC145E647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7" y="640080"/>
            <a:ext cx="7832033" cy="3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D841E764-4629-49E0-994A-6F92FEFB9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B88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5635077-9890-4CC8-9792-28743EBFE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598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8" name="Rectangle 6167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0" name="Rectangle 6169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172" name="Straight Connector 6171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74" name="Rectangle 6173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33B581-E768-4057-8138-7FD17549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useCallback</a:t>
            </a:r>
          </a:p>
        </p:txBody>
      </p:sp>
      <p:pic>
        <p:nvPicPr>
          <p:cNvPr id="6146" name="Picture 2" descr="Please, useCallback | Parrolabs">
            <a:extLst>
              <a:ext uri="{FF2B5EF4-FFF2-40B4-BE49-F238E27FC236}">
                <a16:creationId xmlns:a16="http://schemas.microsoft.com/office/drawing/2014/main" id="{5870B3A7-43EC-4D7B-9E32-98B02A911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7" y="967878"/>
            <a:ext cx="10916463" cy="327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76" name="Straight Connector 6175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8" name="Rectangle 6177">
            <a:extLst>
              <a:ext uri="{FF2B5EF4-FFF2-40B4-BE49-F238E27FC236}">
                <a16:creationId xmlns:a16="http://schemas.microsoft.com/office/drawing/2014/main" id="{D841E764-4629-49E0-994A-6F92FEFB9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0" name="Rectangle 6179">
            <a:extLst>
              <a:ext uri="{FF2B5EF4-FFF2-40B4-BE49-F238E27FC236}">
                <a16:creationId xmlns:a16="http://schemas.microsoft.com/office/drawing/2014/main" id="{95635077-9890-4CC8-9792-28743EBFE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629121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E2DB8709762741BAD0FC51427B5379" ma:contentTypeVersion="7" ma:contentTypeDescription="Create a new document." ma:contentTypeScope="" ma:versionID="682de2fa52fc5b0311127ca0b4b06b76">
  <xsd:schema xmlns:xsd="http://www.w3.org/2001/XMLSchema" xmlns:xs="http://www.w3.org/2001/XMLSchema" xmlns:p="http://schemas.microsoft.com/office/2006/metadata/properties" xmlns:ns2="c8b1bbc2-5d5d-40a2-bd2e-cbba63d924e7" xmlns:ns3="b0540270-99d3-480f-884f-fb428842abf5" targetNamespace="http://schemas.microsoft.com/office/2006/metadata/properties" ma:root="true" ma:fieldsID="7ea1b77f7865448f1bdd72570a2db5ab" ns2:_="" ns3:_="">
    <xsd:import namespace="c8b1bbc2-5d5d-40a2-bd2e-cbba63d924e7"/>
    <xsd:import namespace="b0540270-99d3-480f-884f-fb428842ab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1bbc2-5d5d-40a2-bd2e-cbba63d924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40270-99d3-480f-884f-fb428842abf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AD2055-0D3C-4669-AD88-7A81D1CF00F3}">
  <ds:schemaRefs>
    <ds:schemaRef ds:uri="b0540270-99d3-480f-884f-fb428842abf5"/>
    <ds:schemaRef ds:uri="c8b1bbc2-5d5d-40a2-bd2e-cbba63d924e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038B781-3102-49EE-87E2-C5DD455F7D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898FDD-131E-4DC5-BFA2-277E634286FF}">
  <ds:schemaRefs>
    <ds:schemaRef ds:uri="c8b1bbc2-5d5d-40a2-bd2e-cbba63d924e7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b0540270-99d3-480f-884f-fb428842abf5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766</Words>
  <Application>Microsoft Office PowerPoint</Application>
  <PresentationFormat>Grand écran</PresentationFormat>
  <Paragraphs>43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Glypha LT Std Black</vt:lpstr>
      <vt:lpstr>JetBrains Mono</vt:lpstr>
      <vt:lpstr>Wingdings</vt:lpstr>
      <vt:lpstr>Rétrospective</vt:lpstr>
      <vt:lpstr>React Hooks &amp; HOC</vt:lpstr>
      <vt:lpstr>Outline</vt:lpstr>
      <vt:lpstr>React Design Patterns : You Should Know in 2022</vt:lpstr>
      <vt:lpstr>React Hooks</vt:lpstr>
      <vt:lpstr>useState</vt:lpstr>
      <vt:lpstr>useState</vt:lpstr>
      <vt:lpstr>useEffect</vt:lpstr>
      <vt:lpstr>useMemo</vt:lpstr>
      <vt:lpstr>useCallback</vt:lpstr>
      <vt:lpstr>React HOC</vt:lpstr>
      <vt:lpstr>HOC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HOC, Hooks &amp; Unit Tests</dc:title>
  <dc:creator>BEN KHALFALLAH Hela (EXT) ItimAsiSdcVdf</dc:creator>
  <cp:lastModifiedBy>BEN KHALFALLAH Hela ItimAsrScoVdf</cp:lastModifiedBy>
  <cp:revision>1</cp:revision>
  <dcterms:created xsi:type="dcterms:W3CDTF">2021-01-27T21:55:44Z</dcterms:created>
  <dcterms:modified xsi:type="dcterms:W3CDTF">2022-06-23T16:29:50Z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aa69c8-0478-4e13-9e4c-38511e3b6774_Enabled">
    <vt:lpwstr>True</vt:lpwstr>
  </property>
  <property fmtid="{D5CDD505-2E9C-101B-9397-08002B2CF9AE}" pid="3" name="MSIP_Label_1aaa69c8-0478-4e13-9e4c-38511e3b6774_SiteId">
    <vt:lpwstr>c9a7d621-4bc4-4407-b730-f428e656aa9e</vt:lpwstr>
  </property>
  <property fmtid="{D5CDD505-2E9C-101B-9397-08002B2CF9AE}" pid="4" name="MSIP_Label_1aaa69c8-0478-4e13-9e4c-38511e3b6774_Owner">
    <vt:lpwstr>hela.ben-khalfallah-ext@socgen.com</vt:lpwstr>
  </property>
  <property fmtid="{D5CDD505-2E9C-101B-9397-08002B2CF9AE}" pid="5" name="MSIP_Label_1aaa69c8-0478-4e13-9e4c-38511e3b6774_SetDate">
    <vt:lpwstr>2021-01-27T21:57:08.5279373Z</vt:lpwstr>
  </property>
  <property fmtid="{D5CDD505-2E9C-101B-9397-08002B2CF9AE}" pid="6" name="MSIP_Label_1aaa69c8-0478-4e13-9e4c-38511e3b6774_Name">
    <vt:lpwstr>C0 - Public</vt:lpwstr>
  </property>
  <property fmtid="{D5CDD505-2E9C-101B-9397-08002B2CF9AE}" pid="7" name="MSIP_Label_1aaa69c8-0478-4e13-9e4c-38511e3b6774_Application">
    <vt:lpwstr>Microsoft Azure Information Protection</vt:lpwstr>
  </property>
  <property fmtid="{D5CDD505-2E9C-101B-9397-08002B2CF9AE}" pid="8" name="MSIP_Label_1aaa69c8-0478-4e13-9e4c-38511e3b6774_ActionId">
    <vt:lpwstr>ed694ab3-a365-408f-9506-7c3ebf34de48</vt:lpwstr>
  </property>
  <property fmtid="{D5CDD505-2E9C-101B-9397-08002B2CF9AE}" pid="9" name="MSIP_Label_1aaa69c8-0478-4e13-9e4c-38511e3b6774_Extended_MSFT_Method">
    <vt:lpwstr>Manual</vt:lpwstr>
  </property>
  <property fmtid="{D5CDD505-2E9C-101B-9397-08002B2CF9AE}" pid="10" name="Sensitivity">
    <vt:lpwstr>C0 - Public</vt:lpwstr>
  </property>
  <property fmtid="{D5CDD505-2E9C-101B-9397-08002B2CF9AE}" pid="11" name="ContentTypeId">
    <vt:lpwstr>0x01010025E2DB8709762741BAD0FC51427B5379</vt:lpwstr>
  </property>
</Properties>
</file>