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389" r:id="rId7"/>
    <p:sldId id="258" r:id="rId8"/>
    <p:sldId id="259" r:id="rId9"/>
    <p:sldId id="261" r:id="rId10"/>
    <p:sldId id="265" r:id="rId11"/>
    <p:sldId id="266" r:id="rId12"/>
    <p:sldId id="267" r:id="rId13"/>
    <p:sldId id="268" r:id="rId14"/>
    <p:sldId id="269" r:id="rId15"/>
    <p:sldId id="382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62" r:id="rId25"/>
    <p:sldId id="279" r:id="rId26"/>
    <p:sldId id="280" r:id="rId27"/>
    <p:sldId id="281" r:id="rId28"/>
    <p:sldId id="282" r:id="rId29"/>
    <p:sldId id="289" r:id="rId30"/>
    <p:sldId id="290" r:id="rId31"/>
    <p:sldId id="291" r:id="rId32"/>
    <p:sldId id="292" r:id="rId33"/>
    <p:sldId id="293" r:id="rId34"/>
    <p:sldId id="294" r:id="rId35"/>
    <p:sldId id="283" r:id="rId36"/>
    <p:sldId id="284" r:id="rId37"/>
    <p:sldId id="285" r:id="rId38"/>
    <p:sldId id="286" r:id="rId39"/>
    <p:sldId id="287" r:id="rId40"/>
    <p:sldId id="288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11" r:id="rId52"/>
    <p:sldId id="310" r:id="rId53"/>
    <p:sldId id="307" r:id="rId54"/>
    <p:sldId id="308" r:id="rId55"/>
    <p:sldId id="383" r:id="rId56"/>
    <p:sldId id="384" r:id="rId57"/>
    <p:sldId id="309" r:id="rId58"/>
    <p:sldId id="306" r:id="rId59"/>
    <p:sldId id="263" r:id="rId60"/>
    <p:sldId id="322" r:id="rId61"/>
    <p:sldId id="369" r:id="rId62"/>
    <p:sldId id="368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7" r:id="rId76"/>
    <p:sldId id="388" r:id="rId77"/>
    <p:sldId id="386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HALFALLAH Hela (EXT) ItimAsiSdcVdf" userId="d55be94f-4073-46ba-88ef-465599598fde" providerId="ADAL" clId="{C988EC64-A522-41D2-90C6-765ED3E4379F}"/>
    <pc:docChg chg="undo custSel mod addSld delSld modSld sldOrd">
      <pc:chgData name="BEN KHALFALLAH Hela (EXT) ItimAsiSdcVdf" userId="d55be94f-4073-46ba-88ef-465599598fde" providerId="ADAL" clId="{C988EC64-A522-41D2-90C6-765ED3E4379F}" dt="2020-10-07T19:17:10.387" v="14511" actId="20577"/>
      <pc:docMkLst>
        <pc:docMk/>
      </pc:docMkLst>
      <pc:sldChg chg="addSp modSp">
        <pc:chgData name="BEN KHALFALLAH Hela (EXT) ItimAsiSdcVdf" userId="d55be94f-4073-46ba-88ef-465599598fde" providerId="ADAL" clId="{C988EC64-A522-41D2-90C6-765ED3E4379F}" dt="2020-10-07T19:17:10.387" v="14511" actId="20577"/>
        <pc:sldMkLst>
          <pc:docMk/>
          <pc:sldMk cId="484127488" sldId="256"/>
        </pc:sldMkLst>
        <pc:spChg chg="mod">
          <ac:chgData name="BEN KHALFALLAH Hela (EXT) ItimAsiSdcVdf" userId="d55be94f-4073-46ba-88ef-465599598fde" providerId="ADAL" clId="{C988EC64-A522-41D2-90C6-765ED3E4379F}" dt="2020-10-07T19:17:10.387" v="14511" actId="20577"/>
          <ac:spMkLst>
            <pc:docMk/>
            <pc:sldMk cId="484127488" sldId="256"/>
            <ac:spMk id="2" creationId="{650318C6-F4C2-42BE-98B1-F1751906831E}"/>
          </ac:spMkLst>
        </pc:spChg>
        <pc:spChg chg="mod">
          <ac:chgData name="BEN KHALFALLAH Hela (EXT) ItimAsiSdcVdf" userId="d55be94f-4073-46ba-88ef-465599598fde" providerId="ADAL" clId="{C988EC64-A522-41D2-90C6-765ED3E4379F}" dt="2020-10-07T18:40:40.235" v="13227" actId="207"/>
          <ac:spMkLst>
            <pc:docMk/>
            <pc:sldMk cId="484127488" sldId="256"/>
            <ac:spMk id="3" creationId="{49131357-5B98-4731-8B9C-5AFDE5CE4707}"/>
          </ac:spMkLst>
        </pc:spChg>
        <pc:spChg chg="add mod">
          <ac:chgData name="BEN KHALFALLAH Hela (EXT) ItimAsiSdcVdf" userId="d55be94f-4073-46ba-88ef-465599598fde" providerId="ADAL" clId="{C988EC64-A522-41D2-90C6-765ED3E4379F}" dt="2020-10-07T18:54:00.924" v="13983" actId="1076"/>
          <ac:spMkLst>
            <pc:docMk/>
            <pc:sldMk cId="484127488" sldId="256"/>
            <ac:spMk id="4" creationId="{E43FD204-0E7E-45A7-A690-208C1F562C70}"/>
          </ac:spMkLst>
        </pc:spChg>
      </pc:sldChg>
      <pc:sldChg chg="addSp delSp modSp add mod setBg">
        <pc:chgData name="BEN KHALFALLAH Hela (EXT) ItimAsiSdcVdf" userId="d55be94f-4073-46ba-88ef-465599598fde" providerId="ADAL" clId="{C988EC64-A522-41D2-90C6-765ED3E4379F}" dt="2020-10-07T19:12:31.427" v="14503" actId="20577"/>
        <pc:sldMkLst>
          <pc:docMk/>
          <pc:sldMk cId="1424756642" sldId="257"/>
        </pc:sldMkLst>
        <pc:spChg chg="add del mod">
          <ac:chgData name="BEN KHALFALLAH Hela (EXT) ItimAsiSdcVdf" userId="d55be94f-4073-46ba-88ef-465599598fde" providerId="ADAL" clId="{C988EC64-A522-41D2-90C6-765ED3E4379F}" dt="2020-10-07T18:56:23.998" v="14103" actId="478"/>
          <ac:spMkLst>
            <pc:docMk/>
            <pc:sldMk cId="1424756642" sldId="257"/>
            <ac:spMk id="3" creationId="{A8BFF79F-F497-41E1-96F6-2413350632B1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3:47.680" v="592" actId="26606"/>
          <ac:spMkLst>
            <pc:docMk/>
            <pc:sldMk cId="1424756642" sldId="257"/>
            <ac:spMk id="4" creationId="{25ED69BC-66D4-439D-9739-69DA08317B18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3:47.680" v="592" actId="26606"/>
          <ac:spMkLst>
            <pc:docMk/>
            <pc:sldMk cId="1424756642" sldId="257"/>
            <ac:spMk id="5" creationId="{9D7312F7-2B85-4A98-BE37-BB99514D3508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3:37.607" v="588" actId="26606"/>
          <ac:spMkLst>
            <pc:docMk/>
            <pc:sldMk cId="1424756642" sldId="257"/>
            <ac:spMk id="7" creationId="{2C7211D9-E545-4D00-9874-641EC7C7BD85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5:02.169" v="599" actId="26606"/>
          <ac:spMkLst>
            <pc:docMk/>
            <pc:sldMk cId="1424756642" sldId="257"/>
            <ac:spMk id="8" creationId="{2C7211D9-E545-4D00-9874-641EC7C7BD85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3:37.607" v="588" actId="26606"/>
          <ac:spMkLst>
            <pc:docMk/>
            <pc:sldMk cId="1424756642" sldId="257"/>
            <ac:spMk id="9" creationId="{5DBBC34A-8C43-4368-951E-A04EB7C00E32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5:02.169" v="599" actId="26606"/>
          <ac:spMkLst>
            <pc:docMk/>
            <pc:sldMk cId="1424756642" sldId="257"/>
            <ac:spMk id="10" creationId="{5DBBC34A-8C43-4368-951E-A04EB7C00E32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8:56:23.998" v="14103" actId="478"/>
          <ac:spMkLst>
            <pc:docMk/>
            <pc:sldMk cId="1424756642" sldId="257"/>
            <ac:spMk id="19" creationId="{CF49BA5B-3AED-4A87-BCBA-3ED4BA1312A3}"/>
          </ac:spMkLst>
        </pc:spChg>
        <pc:spChg chg="add mod">
          <ac:chgData name="BEN KHALFALLAH Hela (EXT) ItimAsiSdcVdf" userId="d55be94f-4073-46ba-88ef-465599598fde" providerId="ADAL" clId="{C988EC64-A522-41D2-90C6-765ED3E4379F}" dt="2020-10-07T19:12:31.427" v="14503" actId="20577"/>
          <ac:spMkLst>
            <pc:docMk/>
            <pc:sldMk cId="1424756642" sldId="257"/>
            <ac:spMk id="20" creationId="{C9230434-03D2-4575-A134-162088012AE3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8:59:34.237" v="14363" actId="478"/>
          <ac:spMkLst>
            <pc:docMk/>
            <pc:sldMk cId="1424756642" sldId="257"/>
            <ac:spMk id="21" creationId="{1CB8503F-A58A-482D-A442-F5EE10129AFF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73" creationId="{44C5A9E5-0F35-4AA6-AF26-B90A2D47BC43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75" creationId="{4D9DB69D-7E48-4FDF-806E-F0B4BF0053DD}"/>
          </ac:spMkLst>
        </pc:spChg>
        <pc:spChg chg="add del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77" creationId="{846BF69C-4724-4F8D-8EA6-1487E9C9C4FD}"/>
          </ac:spMkLst>
        </pc:spChg>
        <pc:spChg chg="add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139" creationId="{44C5A9E5-0F35-4AA6-AF26-B90A2D47BC43}"/>
          </ac:spMkLst>
        </pc:spChg>
        <pc:spChg chg="add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141" creationId="{4D9DB69D-7E48-4FDF-806E-F0B4BF0053DD}"/>
          </ac:spMkLst>
        </pc:spChg>
        <pc:spChg chg="add">
          <ac:chgData name="BEN KHALFALLAH Hela (EXT) ItimAsiSdcVdf" userId="d55be94f-4073-46ba-88ef-465599598fde" providerId="ADAL" clId="{C988EC64-A522-41D2-90C6-765ED3E4379F}" dt="2020-10-07T09:55:34.325" v="603" actId="26606"/>
          <ac:spMkLst>
            <pc:docMk/>
            <pc:sldMk cId="1424756642" sldId="257"/>
            <ac:spMk id="143" creationId="{846BF69C-4724-4F8D-8EA6-1487E9C9C4FD}"/>
          </ac:spMkLst>
        </pc:spChg>
        <pc:picChg chg="add del mod ord">
          <ac:chgData name="BEN KHALFALLAH Hela (EXT) ItimAsiSdcVdf" userId="d55be94f-4073-46ba-88ef-465599598fde" providerId="ADAL" clId="{C988EC64-A522-41D2-90C6-765ED3E4379F}" dt="2020-10-07T18:56:23.998" v="14103" actId="478"/>
          <ac:picMkLst>
            <pc:docMk/>
            <pc:sldMk cId="1424756642" sldId="257"/>
            <ac:picMk id="2" creationId="{73D1DACD-B400-4434-8EC3-6534D011ABDD}"/>
          </ac:picMkLst>
        </pc:picChg>
        <pc:picChg chg="add del">
          <ac:chgData name="BEN KHALFALLAH Hela (EXT) ItimAsiSdcVdf" userId="d55be94f-4073-46ba-88ef-465599598fde" providerId="ADAL" clId="{C988EC64-A522-41D2-90C6-765ED3E4379F}" dt="2020-10-07T09:52:36.246" v="585"/>
          <ac:picMkLst>
            <pc:docMk/>
            <pc:sldMk cId="1424756642" sldId="257"/>
            <ac:picMk id="1026" creationId="{BA1A5418-1FB0-4747-ADD6-37E62A3EB1D3}"/>
          </ac:picMkLst>
        </pc:picChg>
        <pc:picChg chg="add del mod">
          <ac:chgData name="BEN KHALFALLAH Hela (EXT) ItimAsiSdcVdf" userId="d55be94f-4073-46ba-88ef-465599598fde" providerId="ADAL" clId="{C988EC64-A522-41D2-90C6-765ED3E4379F}" dt="2020-10-07T09:55:30.570" v="601" actId="478"/>
          <ac:picMkLst>
            <pc:docMk/>
            <pc:sldMk cId="1424756642" sldId="257"/>
            <ac:picMk id="1028" creationId="{334801FA-8F12-4137-AD71-861B347711B6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8:56:29.022" v="14104" actId="1076"/>
          <ac:picMkLst>
            <pc:docMk/>
            <pc:sldMk cId="1424756642" sldId="257"/>
            <ac:picMk id="1030" creationId="{8EF7C7B0-BFF2-4825-B049-2408F7FA270C}"/>
          </ac:picMkLst>
        </pc:picChg>
      </pc:sldChg>
      <pc:sldChg chg="modSp add del">
        <pc:chgData name="BEN KHALFALLAH Hela (EXT) ItimAsiSdcVdf" userId="d55be94f-4073-46ba-88ef-465599598fde" providerId="ADAL" clId="{C988EC64-A522-41D2-90C6-765ED3E4379F}" dt="2020-10-07T07:53:31.210" v="582" actId="2696"/>
        <pc:sldMkLst>
          <pc:docMk/>
          <pc:sldMk cId="4110264123" sldId="257"/>
        </pc:sldMkLst>
        <pc:spChg chg="mod">
          <ac:chgData name="BEN KHALFALLAH Hela (EXT) ItimAsiSdcVdf" userId="d55be94f-4073-46ba-88ef-465599598fde" providerId="ADAL" clId="{C988EC64-A522-41D2-90C6-765ED3E4379F}" dt="2020-10-07T07:26:12.157" v="75" actId="20577"/>
          <ac:spMkLst>
            <pc:docMk/>
            <pc:sldMk cId="4110264123" sldId="257"/>
            <ac:spMk id="2" creationId="{978B1EA6-F142-480D-9149-0A88259D42BD}"/>
          </ac:spMkLst>
        </pc:spChg>
      </pc:sldChg>
      <pc:sldChg chg="addSp delSp modSp add mod setBg">
        <pc:chgData name="BEN KHALFALLAH Hela (EXT) ItimAsiSdcVdf" userId="d55be94f-4073-46ba-88ef-465599598fde" providerId="ADAL" clId="{C988EC64-A522-41D2-90C6-765ED3E4379F}" dt="2020-10-07T11:37:55.470" v="908" actId="13822"/>
        <pc:sldMkLst>
          <pc:docMk/>
          <pc:sldMk cId="2389339165" sldId="258"/>
        </pc:sldMkLst>
        <pc:spChg chg="add mod">
          <ac:chgData name="BEN KHALFALLAH Hela (EXT) ItimAsiSdcVdf" userId="d55be94f-4073-46ba-88ef-465599598fde" providerId="ADAL" clId="{C988EC64-A522-41D2-90C6-765ED3E4379F}" dt="2020-10-07T10:02:53.617" v="814" actId="14100"/>
          <ac:spMkLst>
            <pc:docMk/>
            <pc:sldMk cId="2389339165" sldId="258"/>
            <ac:spMk id="8" creationId="{F5C6A19F-0936-45D7-AA98-D035139DFD46}"/>
          </ac:spMkLst>
        </pc:spChg>
        <pc:spChg chg="add mod">
          <ac:chgData name="BEN KHALFALLAH Hela (EXT) ItimAsiSdcVdf" userId="d55be94f-4073-46ba-88ef-465599598fde" providerId="ADAL" clId="{C988EC64-A522-41D2-90C6-765ED3E4379F}" dt="2020-10-07T11:35:36.230" v="907" actId="20577"/>
          <ac:spMkLst>
            <pc:docMk/>
            <pc:sldMk cId="2389339165" sldId="258"/>
            <ac:spMk id="9" creationId="{30EF9C12-68FB-4BC4-ADB5-9B0D8E42CC50}"/>
          </ac:spMkLst>
        </pc:spChg>
        <pc:spChg chg="add mod">
          <ac:chgData name="BEN KHALFALLAH Hela (EXT) ItimAsiSdcVdf" userId="d55be94f-4073-46ba-88ef-465599598fde" providerId="ADAL" clId="{C988EC64-A522-41D2-90C6-765ED3E4379F}" dt="2020-10-07T11:37:55.470" v="908" actId="13822"/>
          <ac:spMkLst>
            <pc:docMk/>
            <pc:sldMk cId="2389339165" sldId="258"/>
            <ac:spMk id="10" creationId="{9C14D954-827F-44C9-B299-9AEF2737B2DB}"/>
          </ac:spMkLst>
        </pc:spChg>
        <pc:spChg chg="add">
          <ac:chgData name="BEN KHALFALLAH Hela (EXT) ItimAsiSdcVdf" userId="d55be94f-4073-46ba-88ef-465599598fde" providerId="ADAL" clId="{C988EC64-A522-41D2-90C6-765ED3E4379F}" dt="2020-10-07T10:01:05.487" v="730" actId="26606"/>
          <ac:spMkLst>
            <pc:docMk/>
            <pc:sldMk cId="2389339165" sldId="258"/>
            <ac:spMk id="73" creationId="{44C5A9E5-0F35-4AA6-AF26-B90A2D47BC43}"/>
          </ac:spMkLst>
        </pc:spChg>
        <pc:spChg chg="add">
          <ac:chgData name="BEN KHALFALLAH Hela (EXT) ItimAsiSdcVdf" userId="d55be94f-4073-46ba-88ef-465599598fde" providerId="ADAL" clId="{C988EC64-A522-41D2-90C6-765ED3E4379F}" dt="2020-10-07T10:01:05.487" v="730" actId="26606"/>
          <ac:spMkLst>
            <pc:docMk/>
            <pc:sldMk cId="2389339165" sldId="258"/>
            <ac:spMk id="75" creationId="{4D9DB69D-7E48-4FDF-806E-F0B4BF0053DD}"/>
          </ac:spMkLst>
        </pc:spChg>
        <pc:spChg chg="add">
          <ac:chgData name="BEN KHALFALLAH Hela (EXT) ItimAsiSdcVdf" userId="d55be94f-4073-46ba-88ef-465599598fde" providerId="ADAL" clId="{C988EC64-A522-41D2-90C6-765ED3E4379F}" dt="2020-10-07T10:01:05.487" v="730" actId="26606"/>
          <ac:spMkLst>
            <pc:docMk/>
            <pc:sldMk cId="2389339165" sldId="258"/>
            <ac:spMk id="77" creationId="{846BF69C-4724-4F8D-8EA6-1487E9C9C4FD}"/>
          </ac:spMkLst>
        </pc:spChg>
        <pc:picChg chg="add mod">
          <ac:chgData name="BEN KHALFALLAH Hela (EXT) ItimAsiSdcVdf" userId="d55be94f-4073-46ba-88ef-465599598fde" providerId="ADAL" clId="{C988EC64-A522-41D2-90C6-765ED3E4379F}" dt="2020-10-07T10:01:40.986" v="737" actId="1076"/>
          <ac:picMkLst>
            <pc:docMk/>
            <pc:sldMk cId="2389339165" sldId="258"/>
            <ac:picMk id="7" creationId="{08E2854A-7274-4962-A749-8EBED99D0B91}"/>
          </ac:picMkLst>
        </pc:picChg>
        <pc:picChg chg="add mod ord">
          <ac:chgData name="BEN KHALFALLAH Hela (EXT) ItimAsiSdcVdf" userId="d55be94f-4073-46ba-88ef-465599598fde" providerId="ADAL" clId="{C988EC64-A522-41D2-90C6-765ED3E4379F}" dt="2020-10-07T10:01:37.726" v="736" actId="1076"/>
          <ac:picMkLst>
            <pc:docMk/>
            <pc:sldMk cId="2389339165" sldId="258"/>
            <ac:picMk id="2050" creationId="{3CB1AD13-E466-4D96-B369-703B20B9AAAC}"/>
          </ac:picMkLst>
        </pc:picChg>
        <pc:picChg chg="add del mod">
          <ac:chgData name="BEN KHALFALLAH Hela (EXT) ItimAsiSdcVdf" userId="d55be94f-4073-46ba-88ef-465599598fde" providerId="ADAL" clId="{C988EC64-A522-41D2-90C6-765ED3E4379F}" dt="2020-10-07T10:01:08.970" v="731"/>
          <ac:picMkLst>
            <pc:docMk/>
            <pc:sldMk cId="2389339165" sldId="258"/>
            <ac:picMk id="2052" creationId="{38235B24-2A03-4877-A671-14C0E09B3EFC}"/>
          </ac:picMkLst>
        </pc:picChg>
      </pc:sldChg>
      <pc:sldChg chg="modSp add del">
        <pc:chgData name="BEN KHALFALLAH Hela (EXT) ItimAsiSdcVdf" userId="d55be94f-4073-46ba-88ef-465599598fde" providerId="ADAL" clId="{C988EC64-A522-41D2-90C6-765ED3E4379F}" dt="2020-10-07T07:53:30.225" v="575" actId="2696"/>
        <pc:sldMkLst>
          <pc:docMk/>
          <pc:sldMk cId="3369080238" sldId="258"/>
        </pc:sldMkLst>
        <pc:spChg chg="mod">
          <ac:chgData name="BEN KHALFALLAH Hela (EXT) ItimAsiSdcVdf" userId="d55be94f-4073-46ba-88ef-465599598fde" providerId="ADAL" clId="{C988EC64-A522-41D2-90C6-765ED3E4379F}" dt="2020-10-07T07:28:08.284" v="110" actId="20577"/>
          <ac:spMkLst>
            <pc:docMk/>
            <pc:sldMk cId="3369080238" sldId="258"/>
            <ac:spMk id="2" creationId="{978B1EA6-F142-480D-9149-0A88259D42BD}"/>
          </ac:spMkLst>
        </pc:spChg>
      </pc:sldChg>
      <pc:sldChg chg="modSp add del">
        <pc:chgData name="BEN KHALFALLAH Hela (EXT) ItimAsiSdcVdf" userId="d55be94f-4073-46ba-88ef-465599598fde" providerId="ADAL" clId="{C988EC64-A522-41D2-90C6-765ED3E4379F}" dt="2020-10-07T07:53:30.393" v="576" actId="2696"/>
        <pc:sldMkLst>
          <pc:docMk/>
          <pc:sldMk cId="1165158661" sldId="259"/>
        </pc:sldMkLst>
        <pc:spChg chg="mod">
          <ac:chgData name="BEN KHALFALLAH Hela (EXT) ItimAsiSdcVdf" userId="d55be94f-4073-46ba-88ef-465599598fde" providerId="ADAL" clId="{C988EC64-A522-41D2-90C6-765ED3E4379F}" dt="2020-10-07T07:28:24.324" v="137" actId="20577"/>
          <ac:spMkLst>
            <pc:docMk/>
            <pc:sldMk cId="1165158661" sldId="259"/>
            <ac:spMk id="2" creationId="{978B1EA6-F142-480D-9149-0A88259D42BD}"/>
          </ac:spMkLst>
        </pc:spChg>
      </pc:sldChg>
      <pc:sldChg chg="addSp delSp modSp add mod setBg delDesignElem">
        <pc:chgData name="BEN KHALFALLAH Hela (EXT) ItimAsiSdcVdf" userId="d55be94f-4073-46ba-88ef-465599598fde" providerId="ADAL" clId="{C988EC64-A522-41D2-90C6-765ED3E4379F}" dt="2020-10-07T14:16:44.032" v="1519" actId="20577"/>
        <pc:sldMkLst>
          <pc:docMk/>
          <pc:sldMk cId="3047880956" sldId="259"/>
        </pc:sldMkLst>
        <pc:spChg chg="del">
          <ac:chgData name="BEN KHALFALLAH Hela (EXT) ItimAsiSdcVdf" userId="d55be94f-4073-46ba-88ef-465599598fde" providerId="ADAL" clId="{C988EC64-A522-41D2-90C6-765ED3E4379F}" dt="2020-10-07T12:33:48.478" v="914" actId="478"/>
          <ac:spMkLst>
            <pc:docMk/>
            <pc:sldMk cId="3047880956" sldId="259"/>
            <ac:spMk id="3" creationId="{A8BFF79F-F497-41E1-96F6-2413350632B1}"/>
          </ac:spMkLst>
        </pc:spChg>
        <pc:spChg chg="add mod">
          <ac:chgData name="BEN KHALFALLAH Hela (EXT) ItimAsiSdcVdf" userId="d55be94f-4073-46ba-88ef-465599598fde" providerId="ADAL" clId="{C988EC64-A522-41D2-90C6-765ED3E4379F}" dt="2020-10-07T12:47:09.208" v="1011" actId="1076"/>
          <ac:spMkLst>
            <pc:docMk/>
            <pc:sldMk cId="3047880956" sldId="259"/>
            <ac:spMk id="4" creationId="{DEDF214A-EECA-4F19-B7C2-F9BE2CDFA781}"/>
          </ac:spMkLst>
        </pc:spChg>
        <pc:spChg chg="add mod">
          <ac:chgData name="BEN KHALFALLAH Hela (EXT) ItimAsiSdcVdf" userId="d55be94f-4073-46ba-88ef-465599598fde" providerId="ADAL" clId="{C988EC64-A522-41D2-90C6-765ED3E4379F}" dt="2020-10-07T12:51:46.206" v="1065" actId="208"/>
          <ac:spMkLst>
            <pc:docMk/>
            <pc:sldMk cId="3047880956" sldId="259"/>
            <ac:spMk id="5" creationId="{63049276-F142-4E45-83C2-356214C4F38F}"/>
          </ac:spMkLst>
        </pc:spChg>
        <pc:spChg chg="add mod">
          <ac:chgData name="BEN KHALFALLAH Hela (EXT) ItimAsiSdcVdf" userId="d55be94f-4073-46ba-88ef-465599598fde" providerId="ADAL" clId="{C988EC64-A522-41D2-90C6-765ED3E4379F}" dt="2020-10-07T14:16:44.032" v="1519" actId="20577"/>
          <ac:spMkLst>
            <pc:docMk/>
            <pc:sldMk cId="3047880956" sldId="259"/>
            <ac:spMk id="6" creationId="{EB6E7564-B840-4E00-9BBC-51612A63989B}"/>
          </ac:spMkLst>
        </pc:spChg>
        <pc:spChg chg="del">
          <ac:chgData name="BEN KHALFALLAH Hela (EXT) ItimAsiSdcVdf" userId="d55be94f-4073-46ba-88ef-465599598fde" providerId="ADAL" clId="{C988EC64-A522-41D2-90C6-765ED3E4379F}" dt="2020-10-07T12:33:45.313" v="913" actId="478"/>
          <ac:spMkLst>
            <pc:docMk/>
            <pc:sldMk cId="3047880956" sldId="259"/>
            <ac:spMk id="19" creationId="{CF49BA5B-3AED-4A87-BCBA-3ED4BA1312A3}"/>
          </ac:spMkLst>
        </pc:spChg>
        <pc:spChg chg="add mod">
          <ac:chgData name="BEN KHALFALLAH Hela (EXT) ItimAsiSdcVdf" userId="d55be94f-4073-46ba-88ef-465599598fde" providerId="ADAL" clId="{C988EC64-A522-41D2-90C6-765ED3E4379F}" dt="2020-10-07T12:48:50.010" v="1029" actId="208"/>
          <ac:spMkLst>
            <pc:docMk/>
            <pc:sldMk cId="3047880956" sldId="259"/>
            <ac:spMk id="25" creationId="{6F5E1FAE-98E6-4D28-A081-3D6C933BFA2E}"/>
          </ac:spMkLst>
        </pc:spChg>
        <pc:spChg chg="add mod">
          <ac:chgData name="BEN KHALFALLAH Hela (EXT) ItimAsiSdcVdf" userId="d55be94f-4073-46ba-88ef-465599598fde" providerId="ADAL" clId="{C988EC64-A522-41D2-90C6-765ED3E4379F}" dt="2020-10-07T12:49:02.722" v="1031" actId="208"/>
          <ac:spMkLst>
            <pc:docMk/>
            <pc:sldMk cId="3047880956" sldId="259"/>
            <ac:spMk id="27" creationId="{175CD06E-939C-426C-8F85-B332F82D0DAB}"/>
          </ac:spMkLst>
        </pc:spChg>
        <pc:spChg chg="add mod">
          <ac:chgData name="BEN KHALFALLAH Hela (EXT) ItimAsiSdcVdf" userId="d55be94f-4073-46ba-88ef-465599598fde" providerId="ADAL" clId="{C988EC64-A522-41D2-90C6-765ED3E4379F}" dt="2020-10-07T12:51:28.992" v="1062" actId="207"/>
          <ac:spMkLst>
            <pc:docMk/>
            <pc:sldMk cId="3047880956" sldId="259"/>
            <ac:spMk id="29" creationId="{F061465F-C615-45D8-B61D-0CD2A0B3EE7B}"/>
          </ac:spMkLst>
        </pc:spChg>
        <pc:spChg chg="add mod">
          <ac:chgData name="BEN KHALFALLAH Hela (EXT) ItimAsiSdcVdf" userId="d55be94f-4073-46ba-88ef-465599598fde" providerId="ADAL" clId="{C988EC64-A522-41D2-90C6-765ED3E4379F}" dt="2020-10-07T12:51:56.088" v="1066" actId="207"/>
          <ac:spMkLst>
            <pc:docMk/>
            <pc:sldMk cId="3047880956" sldId="259"/>
            <ac:spMk id="30" creationId="{0B6D8CD9-192F-4695-9F61-EDEAF4DE89C3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28.409" v="924" actId="26606"/>
          <ac:spMkLst>
            <pc:docMk/>
            <pc:sldMk cId="3047880956" sldId="259"/>
            <ac:spMk id="79" creationId="{2C188CD4-9C38-4BEB-8E94-633B1B48BCC4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28.409" v="924" actId="26606"/>
          <ac:spMkLst>
            <pc:docMk/>
            <pc:sldMk cId="3047880956" sldId="259"/>
            <ac:spMk id="81" creationId="{2E8BD155-F3B5-4CE9-AB1C-08C964CDC753}"/>
          </ac:spMkLst>
        </pc:spChg>
        <pc:spChg chg="del">
          <ac:chgData name="BEN KHALFALLAH Hela (EXT) ItimAsiSdcVdf" userId="d55be94f-4073-46ba-88ef-465599598fde" providerId="ADAL" clId="{C988EC64-A522-41D2-90C6-765ED3E4379F}" dt="2020-10-07T12:33:37.838" v="910"/>
          <ac:spMkLst>
            <pc:docMk/>
            <pc:sldMk cId="3047880956" sldId="259"/>
            <ac:spMk id="139" creationId="{44C5A9E5-0F35-4AA6-AF26-B90A2D47BC43}"/>
          </ac:spMkLst>
        </pc:spChg>
        <pc:spChg chg="del">
          <ac:chgData name="BEN KHALFALLAH Hela (EXT) ItimAsiSdcVdf" userId="d55be94f-4073-46ba-88ef-465599598fde" providerId="ADAL" clId="{C988EC64-A522-41D2-90C6-765ED3E4379F}" dt="2020-10-07T12:33:37.838" v="910"/>
          <ac:spMkLst>
            <pc:docMk/>
            <pc:sldMk cId="3047880956" sldId="259"/>
            <ac:spMk id="141" creationId="{4D9DB69D-7E48-4FDF-806E-F0B4BF0053DD}"/>
          </ac:spMkLst>
        </pc:spChg>
        <pc:spChg chg="del">
          <ac:chgData name="BEN KHALFALLAH Hela (EXT) ItimAsiSdcVdf" userId="d55be94f-4073-46ba-88ef-465599598fde" providerId="ADAL" clId="{C988EC64-A522-41D2-90C6-765ED3E4379F}" dt="2020-10-07T12:33:37.838" v="910"/>
          <ac:spMkLst>
            <pc:docMk/>
            <pc:sldMk cId="3047880956" sldId="259"/>
            <ac:spMk id="143" creationId="{846BF69C-4724-4F8D-8EA6-1487E9C9C4FD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23.382" v="922" actId="26606"/>
          <ac:spMkLst>
            <pc:docMk/>
            <pc:sldMk cId="3047880956" sldId="259"/>
            <ac:spMk id="1032" creationId="{262ABC4B-37D8-4218-BDD8-6DF6A00C0C80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28.409" v="924" actId="26606"/>
          <ac:spMkLst>
            <pc:docMk/>
            <pc:sldMk cId="3047880956" sldId="259"/>
            <ac:spMk id="1034" creationId="{1C598A69-FFFE-4C09-8FE9-D660337B0CD0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28.409" v="924" actId="26606"/>
          <ac:spMkLst>
            <pc:docMk/>
            <pc:sldMk cId="3047880956" sldId="259"/>
            <ac:spMk id="1035" creationId="{2B6121AA-FB9C-49D8-9295-014C895AFB60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40.622" v="928" actId="26606"/>
          <ac:spMkLst>
            <pc:docMk/>
            <pc:sldMk cId="3047880956" sldId="259"/>
            <ac:spMk id="1040" creationId="{262ABC4B-37D8-4218-BDD8-6DF6A00C0C80}"/>
          </ac:spMkLst>
        </pc:spChg>
        <pc:spChg chg="add del">
          <ac:chgData name="BEN KHALFALLAH Hela (EXT) ItimAsiSdcVdf" userId="d55be94f-4073-46ba-88ef-465599598fde" providerId="ADAL" clId="{C988EC64-A522-41D2-90C6-765ED3E4379F}" dt="2020-10-07T12:34:41.902" v="930" actId="26606"/>
          <ac:spMkLst>
            <pc:docMk/>
            <pc:sldMk cId="3047880956" sldId="259"/>
            <ac:spMk id="1042" creationId="{4F7B9026-36AD-42E4-B172-8D68F3A339B4}"/>
          </ac:spMkLst>
        </pc:spChg>
        <pc:picChg chg="mod ord">
          <ac:chgData name="BEN KHALFALLAH Hela (EXT) ItimAsiSdcVdf" userId="d55be94f-4073-46ba-88ef-465599598fde" providerId="ADAL" clId="{C988EC64-A522-41D2-90C6-765ED3E4379F}" dt="2020-10-07T12:34:41.908" v="931" actId="26606"/>
          <ac:picMkLst>
            <pc:docMk/>
            <pc:sldMk cId="3047880956" sldId="259"/>
            <ac:picMk id="2" creationId="{73D1DACD-B400-4434-8EC3-6534D011ABDD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2:49:14.879" v="1032" actId="1076"/>
          <ac:picMkLst>
            <pc:docMk/>
            <pc:sldMk cId="3047880956" sldId="259"/>
            <ac:picMk id="9" creationId="{77028AEC-9C62-4B8C-B438-2CBEAA982C04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2:48:11.451" v="1022" actId="571"/>
          <ac:picMkLst>
            <pc:docMk/>
            <pc:sldMk cId="3047880956" sldId="259"/>
            <ac:picMk id="26" creationId="{91CFD08F-6350-4380-8228-D8216676AB5E}"/>
          </ac:picMkLst>
        </pc:picChg>
        <pc:picChg chg="add del mod ord">
          <ac:chgData name="BEN KHALFALLAH Hela (EXT) ItimAsiSdcVdf" userId="d55be94f-4073-46ba-88ef-465599598fde" providerId="ADAL" clId="{C988EC64-A522-41D2-90C6-765ED3E4379F}" dt="2020-10-07T12:49:23.512" v="1033" actId="1076"/>
          <ac:picMkLst>
            <pc:docMk/>
            <pc:sldMk cId="3047880956" sldId="259"/>
            <ac:picMk id="1030" creationId="{8EF7C7B0-BFF2-4825-B049-2408F7FA270C}"/>
          </ac:picMkLst>
        </pc:picChg>
        <pc:cxnChg chg="add mod">
          <ac:chgData name="BEN KHALFALLAH Hela (EXT) ItimAsiSdcVdf" userId="d55be94f-4073-46ba-88ef-465599598fde" providerId="ADAL" clId="{C988EC64-A522-41D2-90C6-765ED3E4379F}" dt="2020-10-07T12:50:56.810" v="1059" actId="20577"/>
          <ac:cxnSpMkLst>
            <pc:docMk/>
            <pc:sldMk cId="3047880956" sldId="259"/>
            <ac:cxnSpMk id="8" creationId="{284A61CE-26CE-4585-A666-82FA5362A64C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4:16:44.032" v="1519" actId="20577"/>
          <ac:cxnSpMkLst>
            <pc:docMk/>
            <pc:sldMk cId="3047880956" sldId="259"/>
            <ac:cxnSpMk id="12" creationId="{06D56FB4-03A5-4CD9-905A-03F7FB01D040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2:51:10.523" v="1061" actId="1076"/>
          <ac:cxnSpMkLst>
            <pc:docMk/>
            <pc:sldMk cId="3047880956" sldId="259"/>
            <ac:cxnSpMk id="15" creationId="{526993C3-D06F-459B-9C0D-EE0D31CB7B9A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2:34:15.965" v="920" actId="26606"/>
          <ac:cxnSpMkLst>
            <pc:docMk/>
            <pc:sldMk cId="3047880956" sldId="259"/>
            <ac:cxnSpMk id="75" creationId="{DCD67800-37AC-4E14-89B0-F79DCB3FB86D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2:34:15.965" v="920" actId="26606"/>
          <ac:cxnSpMkLst>
            <pc:docMk/>
            <pc:sldMk cId="3047880956" sldId="259"/>
            <ac:cxnSpMk id="77" creationId="{20F1788F-A5AE-4188-8274-F7F2E3833ECD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2:34:33.784" v="926" actId="26606"/>
          <ac:cxnSpMkLst>
            <pc:docMk/>
            <pc:sldMk cId="3047880956" sldId="259"/>
            <ac:cxnSpMk id="1037" creationId="{DCD67800-37AC-4E14-89B0-F79DCB3FB86D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2:34:33.784" v="926" actId="26606"/>
          <ac:cxnSpMkLst>
            <pc:docMk/>
            <pc:sldMk cId="3047880956" sldId="259"/>
            <ac:cxnSpMk id="1038" creationId="{20F1788F-A5AE-4188-8274-F7F2E3833ECD}"/>
          </ac:cxnSpMkLst>
        </pc:cxnChg>
        <pc:cxnChg chg="add">
          <ac:chgData name="BEN KHALFALLAH Hela (EXT) ItimAsiSdcVdf" userId="d55be94f-4073-46ba-88ef-465599598fde" providerId="ADAL" clId="{C988EC64-A522-41D2-90C6-765ED3E4379F}" dt="2020-10-07T12:34:41.908" v="931" actId="26606"/>
          <ac:cxnSpMkLst>
            <pc:docMk/>
            <pc:sldMk cId="3047880956" sldId="259"/>
            <ac:cxnSpMk id="1044" creationId="{DCD67800-37AC-4E14-89B0-F79DCB3FB86D}"/>
          </ac:cxnSpMkLst>
        </pc:cxnChg>
        <pc:cxnChg chg="add">
          <ac:chgData name="BEN KHALFALLAH Hela (EXT) ItimAsiSdcVdf" userId="d55be94f-4073-46ba-88ef-465599598fde" providerId="ADAL" clId="{C988EC64-A522-41D2-90C6-765ED3E4379F}" dt="2020-10-07T12:34:41.908" v="931" actId="26606"/>
          <ac:cxnSpMkLst>
            <pc:docMk/>
            <pc:sldMk cId="3047880956" sldId="259"/>
            <ac:cxnSpMk id="1045" creationId="{20F1788F-A5AE-4188-8274-F7F2E3833ECD}"/>
          </ac:cxnSpMkLst>
        </pc:cxnChg>
      </pc:sldChg>
      <pc:sldChg chg="addSp modSp add del">
        <pc:chgData name="BEN KHALFALLAH Hela (EXT) ItimAsiSdcVdf" userId="d55be94f-4073-46ba-88ef-465599598fde" providerId="ADAL" clId="{C988EC64-A522-41D2-90C6-765ED3E4379F}" dt="2020-10-07T07:53:30.790" v="579" actId="2696"/>
        <pc:sldMkLst>
          <pc:docMk/>
          <pc:sldMk cId="3865393988" sldId="260"/>
        </pc:sldMkLst>
        <pc:spChg chg="mod">
          <ac:chgData name="BEN KHALFALLAH Hela (EXT) ItimAsiSdcVdf" userId="d55be94f-4073-46ba-88ef-465599598fde" providerId="ADAL" clId="{C988EC64-A522-41D2-90C6-765ED3E4379F}" dt="2020-10-07T07:29:02.643" v="213" actId="20577"/>
          <ac:spMkLst>
            <pc:docMk/>
            <pc:sldMk cId="3865393988" sldId="260"/>
            <ac:spMk id="2" creationId="{978B1EA6-F142-480D-9149-0A88259D42BD}"/>
          </ac:spMkLst>
        </pc:spChg>
        <pc:spChg chg="add mod">
          <ac:chgData name="BEN KHALFALLAH Hela (EXT) ItimAsiSdcVdf" userId="d55be94f-4073-46ba-88ef-465599598fde" providerId="ADAL" clId="{C988EC64-A522-41D2-90C6-765ED3E4379F}" dt="2020-10-07T07:29:17.077" v="227" actId="20577"/>
          <ac:spMkLst>
            <pc:docMk/>
            <pc:sldMk cId="3865393988" sldId="260"/>
            <ac:spMk id="3" creationId="{0509E013-4920-414C-A500-FEA1C9D506FD}"/>
          </ac:spMkLst>
        </pc:spChg>
      </pc:sldChg>
      <pc:sldChg chg="add del">
        <pc:chgData name="BEN KHALFALLAH Hela (EXT) ItimAsiSdcVdf" userId="d55be94f-4073-46ba-88ef-465599598fde" providerId="ADAL" clId="{C988EC64-A522-41D2-90C6-765ED3E4379F}" dt="2020-10-07T13:11:27.875" v="1069" actId="2696"/>
        <pc:sldMkLst>
          <pc:docMk/>
          <pc:sldMk cId="3917345993" sldId="260"/>
        </pc:sldMkLst>
      </pc:sldChg>
      <pc:sldChg chg="addSp modSp add">
        <pc:chgData name="BEN KHALFALLAH Hela (EXT) ItimAsiSdcVdf" userId="d55be94f-4073-46ba-88ef-465599598fde" providerId="ADAL" clId="{C988EC64-A522-41D2-90C6-765ED3E4379F}" dt="2020-10-07T18:20:47.197" v="12703" actId="20577"/>
        <pc:sldMkLst>
          <pc:docMk/>
          <pc:sldMk cId="1017572773" sldId="261"/>
        </pc:sldMkLst>
        <pc:spChg chg="add mod">
          <ac:chgData name="BEN KHALFALLAH Hela (EXT) ItimAsiSdcVdf" userId="d55be94f-4073-46ba-88ef-465599598fde" providerId="ADAL" clId="{C988EC64-A522-41D2-90C6-765ED3E4379F}" dt="2020-10-07T13:13:34.495" v="1175" actId="164"/>
          <ac:spMkLst>
            <pc:docMk/>
            <pc:sldMk cId="1017572773" sldId="261"/>
            <ac:spMk id="3" creationId="{4D0E5277-896D-47AB-9584-9BCBAFA7D57D}"/>
          </ac:spMkLst>
        </pc:spChg>
        <pc:spChg chg="add mod">
          <ac:chgData name="BEN KHALFALLAH Hela (EXT) ItimAsiSdcVdf" userId="d55be94f-4073-46ba-88ef-465599598fde" providerId="ADAL" clId="{C988EC64-A522-41D2-90C6-765ED3E4379F}" dt="2020-10-07T18:20:47.197" v="12703" actId="20577"/>
          <ac:spMkLst>
            <pc:docMk/>
            <pc:sldMk cId="1017572773" sldId="261"/>
            <ac:spMk id="4" creationId="{FFE12C58-869E-4A30-A4B0-C86D39508168}"/>
          </ac:spMkLst>
        </pc:spChg>
        <pc:spChg chg="add mod">
          <ac:chgData name="BEN KHALFALLAH Hela (EXT) ItimAsiSdcVdf" userId="d55be94f-4073-46ba-88ef-465599598fde" providerId="ADAL" clId="{C988EC64-A522-41D2-90C6-765ED3E4379F}" dt="2020-10-07T13:13:27.082" v="1174" actId="164"/>
          <ac:spMkLst>
            <pc:docMk/>
            <pc:sldMk cId="1017572773" sldId="261"/>
            <ac:spMk id="6" creationId="{38A2A271-CD5A-4892-96A2-2AD2F1F9FDD0}"/>
          </ac:spMkLst>
        </pc:spChg>
        <pc:spChg chg="add mod">
          <ac:chgData name="BEN KHALFALLAH Hela (EXT) ItimAsiSdcVdf" userId="d55be94f-4073-46ba-88ef-465599598fde" providerId="ADAL" clId="{C988EC64-A522-41D2-90C6-765ED3E4379F}" dt="2020-10-07T15:06:39.873" v="3115" actId="20577"/>
          <ac:spMkLst>
            <pc:docMk/>
            <pc:sldMk cId="1017572773" sldId="261"/>
            <ac:spMk id="9" creationId="{AF9ED052-99BA-4A3B-B561-42F6EECD300E}"/>
          </ac:spMkLst>
        </pc:spChg>
        <pc:spChg chg="add mod">
          <ac:chgData name="BEN KHALFALLAH Hela (EXT) ItimAsiSdcVdf" userId="d55be94f-4073-46ba-88ef-465599598fde" providerId="ADAL" clId="{C988EC64-A522-41D2-90C6-765ED3E4379F}" dt="2020-10-07T15:06:45.489" v="3116" actId="20577"/>
          <ac:spMkLst>
            <pc:docMk/>
            <pc:sldMk cId="1017572773" sldId="261"/>
            <ac:spMk id="10" creationId="{6E97A132-FCFB-469C-A668-F0FA29B43362}"/>
          </ac:spMkLst>
        </pc:spChg>
        <pc:grpChg chg="add mod">
          <ac:chgData name="BEN KHALFALLAH Hela (EXT) ItimAsiSdcVdf" userId="d55be94f-4073-46ba-88ef-465599598fde" providerId="ADAL" clId="{C988EC64-A522-41D2-90C6-765ED3E4379F}" dt="2020-10-07T13:24:32.083" v="1469" actId="1076"/>
          <ac:grpSpMkLst>
            <pc:docMk/>
            <pc:sldMk cId="1017572773" sldId="261"/>
            <ac:grpSpMk id="7" creationId="{F6C74015-C9E7-4D91-A322-5678B464C9F1}"/>
          </ac:grpSpMkLst>
        </pc:grpChg>
        <pc:grpChg chg="add mod">
          <ac:chgData name="BEN KHALFALLAH Hela (EXT) ItimAsiSdcVdf" userId="d55be94f-4073-46ba-88ef-465599598fde" providerId="ADAL" clId="{C988EC64-A522-41D2-90C6-765ED3E4379F}" dt="2020-10-07T13:21:42.968" v="1444" actId="1076"/>
          <ac:grpSpMkLst>
            <pc:docMk/>
            <pc:sldMk cId="1017572773" sldId="261"/>
            <ac:grpSpMk id="8" creationId="{CB57CAE2-BDFE-4536-A15B-5AFF3253C7F7}"/>
          </ac:grpSpMkLst>
        </pc:grpChg>
        <pc:picChg chg="add mod">
          <ac:chgData name="BEN KHALFALLAH Hela (EXT) ItimAsiSdcVdf" userId="d55be94f-4073-46ba-88ef-465599598fde" providerId="ADAL" clId="{C988EC64-A522-41D2-90C6-765ED3E4379F}" dt="2020-10-07T13:13:34.495" v="1175" actId="164"/>
          <ac:picMkLst>
            <pc:docMk/>
            <pc:sldMk cId="1017572773" sldId="261"/>
            <ac:picMk id="2" creationId="{1DED1CD9-937F-41A8-99F4-7DAF53D21FC7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3:13:27.082" v="1174" actId="164"/>
          <ac:picMkLst>
            <pc:docMk/>
            <pc:sldMk cId="1017572773" sldId="261"/>
            <ac:picMk id="5" creationId="{5476DDCA-DEB3-4630-BFF0-92DEA6D26427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3:23:41.477" v="1463" actId="1076"/>
          <ac:picMkLst>
            <pc:docMk/>
            <pc:sldMk cId="1017572773" sldId="261"/>
            <ac:picMk id="11" creationId="{140B6977-28C0-4B71-9046-C9596D2484CA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3:22:29.904" v="1458" actId="1076"/>
          <ac:picMkLst>
            <pc:docMk/>
            <pc:sldMk cId="1017572773" sldId="261"/>
            <ac:picMk id="12" creationId="{93F85D3A-BFBD-43C8-991C-201DCAEED29C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3:23:51.101" v="1464" actId="1076"/>
          <ac:picMkLst>
            <pc:docMk/>
            <pc:sldMk cId="1017572773" sldId="261"/>
            <ac:picMk id="13" creationId="{FD456E99-AF5E-4507-BE8F-4A87B7890EA3}"/>
          </ac:picMkLst>
        </pc:picChg>
      </pc:sldChg>
      <pc:sldChg chg="modSp add del">
        <pc:chgData name="BEN KHALFALLAH Hela (EXT) ItimAsiSdcVdf" userId="d55be94f-4073-46ba-88ef-465599598fde" providerId="ADAL" clId="{C988EC64-A522-41D2-90C6-765ED3E4379F}" dt="2020-10-07T07:53:30.925" v="580" actId="2696"/>
        <pc:sldMkLst>
          <pc:docMk/>
          <pc:sldMk cId="2926463855" sldId="261"/>
        </pc:sldMkLst>
        <pc:spChg chg="mod">
          <ac:chgData name="BEN KHALFALLAH Hela (EXT) ItimAsiSdcVdf" userId="d55be94f-4073-46ba-88ef-465599598fde" providerId="ADAL" clId="{C988EC64-A522-41D2-90C6-765ED3E4379F}" dt="2020-10-07T07:29:39.659" v="262" actId="20577"/>
          <ac:spMkLst>
            <pc:docMk/>
            <pc:sldMk cId="2926463855" sldId="261"/>
            <ac:spMk id="2" creationId="{978B1EA6-F142-480D-9149-0A88259D42BD}"/>
          </ac:spMkLst>
        </pc:spChg>
      </pc:sldChg>
      <pc:sldChg chg="addSp modSp add ord">
        <pc:chgData name="BEN KHALFALLAH Hela (EXT) ItimAsiSdcVdf" userId="d55be94f-4073-46ba-88ef-465599598fde" providerId="ADAL" clId="{C988EC64-A522-41D2-90C6-765ED3E4379F}" dt="2020-10-07T17:15:13.854" v="9707" actId="20577"/>
        <pc:sldMkLst>
          <pc:docMk/>
          <pc:sldMk cId="25878390" sldId="262"/>
        </pc:sldMkLst>
        <pc:spChg chg="add mod">
          <ac:chgData name="BEN KHALFALLAH Hela (EXT) ItimAsiSdcVdf" userId="d55be94f-4073-46ba-88ef-465599598fde" providerId="ADAL" clId="{C988EC64-A522-41D2-90C6-765ED3E4379F}" dt="2020-10-07T16:29:18.990" v="7316" actId="115"/>
          <ac:spMkLst>
            <pc:docMk/>
            <pc:sldMk cId="25878390" sldId="262"/>
            <ac:spMk id="2" creationId="{585EE566-E779-4B39-8E60-D9F34850B8FE}"/>
          </ac:spMkLst>
        </pc:spChg>
        <pc:spChg chg="mod">
          <ac:chgData name="BEN KHALFALLAH Hela (EXT) ItimAsiSdcVdf" userId="d55be94f-4073-46ba-88ef-465599598fde" providerId="ADAL" clId="{C988EC64-A522-41D2-90C6-765ED3E4379F}" dt="2020-10-07T17:15:13.854" v="9707" actId="20577"/>
          <ac:spMkLst>
            <pc:docMk/>
            <pc:sldMk cId="25878390" sldId="262"/>
            <ac:spMk id="10" creationId="{92714E45-228A-4FF1-969D-42527BAB7B3A}"/>
          </ac:spMkLst>
        </pc:spChg>
        <pc:spChg chg="mod">
          <ac:chgData name="BEN KHALFALLAH Hela (EXT) ItimAsiSdcVdf" userId="d55be94f-4073-46ba-88ef-465599598fde" providerId="ADAL" clId="{C988EC64-A522-41D2-90C6-765ED3E4379F}" dt="2020-10-07T16:28:05.209" v="7288" actId="1076"/>
          <ac:spMkLst>
            <pc:docMk/>
            <pc:sldMk cId="25878390" sldId="262"/>
            <ac:spMk id="17" creationId="{0B4969DF-780E-4545-9E24-99A6D87D9D9B}"/>
          </ac:spMkLst>
        </pc:spChg>
        <pc:spChg chg="mod">
          <ac:chgData name="BEN KHALFALLAH Hela (EXT) ItimAsiSdcVdf" userId="d55be94f-4073-46ba-88ef-465599598fde" providerId="ADAL" clId="{C988EC64-A522-41D2-90C6-765ED3E4379F}" dt="2020-10-07T16:48:58.859" v="8074" actId="20577"/>
          <ac:spMkLst>
            <pc:docMk/>
            <pc:sldMk cId="25878390" sldId="262"/>
            <ac:spMk id="27" creationId="{90848579-E108-4320-A03B-5F03714FCF62}"/>
          </ac:spMkLst>
        </pc:spChg>
        <pc:spChg chg="mod">
          <ac:chgData name="BEN KHALFALLAH Hela (EXT) ItimAsiSdcVdf" userId="d55be94f-4073-46ba-88ef-465599598fde" providerId="ADAL" clId="{C988EC64-A522-41D2-90C6-765ED3E4379F}" dt="2020-10-07T16:49:25.785" v="8083" actId="20577"/>
          <ac:spMkLst>
            <pc:docMk/>
            <pc:sldMk cId="25878390" sldId="262"/>
            <ac:spMk id="28" creationId="{4B7735F4-E65D-4E4A-82E5-E4E002C31129}"/>
          </ac:spMkLst>
        </pc:spChg>
      </pc:sldChg>
      <pc:sldChg chg="addSp delSp modSp add del">
        <pc:chgData name="BEN KHALFALLAH Hela (EXT) ItimAsiSdcVdf" userId="d55be94f-4073-46ba-88ef-465599598fde" providerId="ADAL" clId="{C988EC64-A522-41D2-90C6-765ED3E4379F}" dt="2020-10-07T16:26:23.044" v="7282" actId="2696"/>
        <pc:sldMkLst>
          <pc:docMk/>
          <pc:sldMk cId="84919735" sldId="262"/>
        </pc:sldMkLst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6" creationId="{3FBAD1A5-94B7-48D1-B5CD-1E8DA648BAE4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6:22:38.570" v="7068" actId="478"/>
          <ac:spMkLst>
            <pc:docMk/>
            <pc:sldMk cId="84919735" sldId="262"/>
            <ac:spMk id="7" creationId="{439169B0-025E-42B9-B1BE-19C9C5DFB319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8" creationId="{DA0BD742-7359-4F41-87DF-744C561D5370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9" creationId="{C500EAF1-479A-45A3-A3C5-D81345211719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0" creationId="{92714E45-228A-4FF1-969D-42527BAB7B3A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3" creationId="{2C728251-C126-4EA5-BD7E-F85EDED3259F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5" creationId="{C3DD8E6F-A272-415A-B7A7-C2B65260081E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6" creationId="{502700AC-BA64-44FC-A839-5EA8DE02C1D0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5:56.373" v="7226" actId="1076"/>
          <ac:spMkLst>
            <pc:docMk/>
            <pc:sldMk cId="84919735" sldId="262"/>
            <ac:spMk id="17" creationId="{0B4969DF-780E-4545-9E24-99A6D87D9D9B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8" creationId="{24D8B683-059F-4E26-BE2C-192068730395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3:06.881" v="7073" actId="1076"/>
          <ac:spMkLst>
            <pc:docMk/>
            <pc:sldMk cId="84919735" sldId="262"/>
            <ac:spMk id="19" creationId="{CCD09883-B313-462D-8952-D329F0E3342A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5:44.835" v="7223" actId="20577"/>
          <ac:spMkLst>
            <pc:docMk/>
            <pc:sldMk cId="84919735" sldId="262"/>
            <ac:spMk id="27" creationId="{90848579-E108-4320-A03B-5F03714FCF62}"/>
          </ac:spMkLst>
        </pc:spChg>
        <pc:spChg chg="add mod">
          <ac:chgData name="BEN KHALFALLAH Hela (EXT) ItimAsiSdcVdf" userId="d55be94f-4073-46ba-88ef-465599598fde" providerId="ADAL" clId="{C988EC64-A522-41D2-90C6-765ED3E4379F}" dt="2020-10-07T16:26:16.401" v="7281" actId="20577"/>
          <ac:spMkLst>
            <pc:docMk/>
            <pc:sldMk cId="84919735" sldId="262"/>
            <ac:spMk id="28" creationId="{4B7735F4-E65D-4E4A-82E5-E4E002C31129}"/>
          </ac:spMkLst>
        </pc:spChg>
        <pc:grpChg chg="add del mod">
          <ac:chgData name="BEN KHALFALLAH Hela (EXT) ItimAsiSdcVdf" userId="d55be94f-4073-46ba-88ef-465599598fde" providerId="ADAL" clId="{C988EC64-A522-41D2-90C6-765ED3E4379F}" dt="2020-10-07T14:27:21.704" v="2255"/>
          <ac:grpSpMkLst>
            <pc:docMk/>
            <pc:sldMk cId="84919735" sldId="262"/>
            <ac:grpSpMk id="2" creationId="{7D75AB90-6765-4085-9FF5-B5B5CC4CD1AB}"/>
          </ac:grpSpMkLst>
        </pc:grpChg>
        <pc:grpChg chg="add mod">
          <ac:chgData name="BEN KHALFALLAH Hela (EXT) ItimAsiSdcVdf" userId="d55be94f-4073-46ba-88ef-465599598fde" providerId="ADAL" clId="{C988EC64-A522-41D2-90C6-765ED3E4379F}" dt="2020-10-07T16:24:12.379" v="7085" actId="14100"/>
          <ac:grpSpMkLst>
            <pc:docMk/>
            <pc:sldMk cId="84919735" sldId="262"/>
            <ac:grpSpMk id="21" creationId="{5622ED18-18F5-44F3-BA7F-1A4E86AD31B8}"/>
          </ac:grpSpMkLst>
        </pc:grpChg>
        <pc:grpChg chg="add mod">
          <ac:chgData name="BEN KHALFALLAH Hela (EXT) ItimAsiSdcVdf" userId="d55be94f-4073-46ba-88ef-465599598fde" providerId="ADAL" clId="{C988EC64-A522-41D2-90C6-765ED3E4379F}" dt="2020-10-07T16:23:59.611" v="7082" actId="14100"/>
          <ac:grpSpMkLst>
            <pc:docMk/>
            <pc:sldMk cId="84919735" sldId="262"/>
            <ac:grpSpMk id="24" creationId="{2ADC214D-DC8E-4595-AD6A-A71EC8FB0B7F}"/>
          </ac:grpSpMkLst>
        </pc:grpChg>
        <pc:picChg chg="add mod">
          <ac:chgData name="BEN KHALFALLAH Hela (EXT) ItimAsiSdcVdf" userId="d55be94f-4073-46ba-88ef-465599598fde" providerId="ADAL" clId="{C988EC64-A522-41D2-90C6-765ED3E4379F}" dt="2020-10-07T16:23:06.881" v="7073" actId="1076"/>
          <ac:picMkLst>
            <pc:docMk/>
            <pc:sldMk cId="84919735" sldId="262"/>
            <ac:picMk id="5" creationId="{BF2F1FA6-B63F-4A00-B504-50A0D2389A5E}"/>
          </ac:picMkLst>
        </pc:picChg>
        <pc:cxnChg chg="add mod">
          <ac:chgData name="BEN KHALFALLAH Hela (EXT) ItimAsiSdcVdf" userId="d55be94f-4073-46ba-88ef-465599598fde" providerId="ADAL" clId="{C988EC64-A522-41D2-90C6-765ED3E4379F}" dt="2020-10-07T16:23:06.881" v="7073" actId="1076"/>
          <ac:cxnSpMkLst>
            <pc:docMk/>
            <pc:sldMk cId="84919735" sldId="262"/>
            <ac:cxnSpMk id="11" creationId="{3E692BE5-1A17-45C2-A0F1-8404906865AC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6:23:06.881" v="7073" actId="1076"/>
          <ac:cxnSpMkLst>
            <pc:docMk/>
            <pc:sldMk cId="84919735" sldId="262"/>
            <ac:cxnSpMk id="12" creationId="{FB82A9CB-96E2-4C17-9BE7-1EF2F5296AB5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6:23:06.881" v="7073" actId="1076"/>
          <ac:cxnSpMkLst>
            <pc:docMk/>
            <pc:sldMk cId="84919735" sldId="262"/>
            <ac:cxnSpMk id="14" creationId="{8A920F18-BC91-4415-9208-30F9DE77D71D}"/>
          </ac:cxnSpMkLst>
        </pc:cxnChg>
      </pc:sldChg>
      <pc:sldChg chg="modSp add del">
        <pc:chgData name="BEN KHALFALLAH Hela (EXT) ItimAsiSdcVdf" userId="d55be94f-4073-46ba-88ef-465599598fde" providerId="ADAL" clId="{C988EC64-A522-41D2-90C6-765ED3E4379F}" dt="2020-10-07T07:53:31.051" v="581" actId="2696"/>
        <pc:sldMkLst>
          <pc:docMk/>
          <pc:sldMk cId="3713453982" sldId="262"/>
        </pc:sldMkLst>
        <pc:spChg chg="mod">
          <ac:chgData name="BEN KHALFALLAH Hela (EXT) ItimAsiSdcVdf" userId="d55be94f-4073-46ba-88ef-465599598fde" providerId="ADAL" clId="{C988EC64-A522-41D2-90C6-765ED3E4379F}" dt="2020-10-07T07:50:46.892" v="380" actId="20577"/>
          <ac:spMkLst>
            <pc:docMk/>
            <pc:sldMk cId="3713453982" sldId="262"/>
            <ac:spMk id="2" creationId="{978B1EA6-F142-480D-9149-0A88259D42BD}"/>
          </ac:spMkLst>
        </pc:spChg>
      </pc:sldChg>
      <pc:sldChg chg="modSp add del">
        <pc:chgData name="BEN KHALFALLAH Hela (EXT) ItimAsiSdcVdf" userId="d55be94f-4073-46ba-88ef-465599598fde" providerId="ADAL" clId="{C988EC64-A522-41D2-90C6-765ED3E4379F}" dt="2020-10-07T07:53:30.537" v="577" actId="2696"/>
        <pc:sldMkLst>
          <pc:docMk/>
          <pc:sldMk cId="1356007230" sldId="263"/>
        </pc:sldMkLst>
        <pc:spChg chg="mod">
          <ac:chgData name="BEN KHALFALLAH Hela (EXT) ItimAsiSdcVdf" userId="d55be94f-4073-46ba-88ef-465599598fde" providerId="ADAL" clId="{C988EC64-A522-41D2-90C6-765ED3E4379F}" dt="2020-10-07T07:52:04.332" v="504" actId="20577"/>
          <ac:spMkLst>
            <pc:docMk/>
            <pc:sldMk cId="1356007230" sldId="263"/>
            <ac:spMk id="2" creationId="{978B1EA6-F142-480D-9149-0A88259D42BD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41:00.452" v="11339" actId="13822"/>
        <pc:sldMkLst>
          <pc:docMk/>
          <pc:sldMk cId="4027169914" sldId="263"/>
        </pc:sldMkLst>
        <pc:spChg chg="add mod">
          <ac:chgData name="BEN KHALFALLAH Hela (EXT) ItimAsiSdcVdf" userId="d55be94f-4073-46ba-88ef-465599598fde" providerId="ADAL" clId="{C988EC64-A522-41D2-90C6-765ED3E4379F}" dt="2020-10-07T17:29:48.477" v="10833" actId="1076"/>
          <ac:spMkLst>
            <pc:docMk/>
            <pc:sldMk cId="4027169914" sldId="263"/>
            <ac:spMk id="2" creationId="{28E54674-9776-4E53-966E-12DE9AF5BFEE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1:26.656" v="10918" actId="1076"/>
          <ac:spMkLst>
            <pc:docMk/>
            <pc:sldMk cId="4027169914" sldId="263"/>
            <ac:spMk id="3" creationId="{F0961612-7D43-4F25-B4BB-6BB219B1B374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1:17.451" v="10917" actId="1076"/>
          <ac:spMkLst>
            <pc:docMk/>
            <pc:sldMk cId="4027169914" sldId="263"/>
            <ac:spMk id="4" creationId="{6743C647-0F6D-4762-8192-FB736C0FDCD1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8:07.238" v="11241" actId="1076"/>
          <ac:spMkLst>
            <pc:docMk/>
            <pc:sldMk cId="4027169914" sldId="263"/>
            <ac:spMk id="7" creationId="{2045A3D2-92EC-4C6F-8E30-A18F104A7DB1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7:59.014" v="11240" actId="1076"/>
          <ac:spMkLst>
            <pc:docMk/>
            <pc:sldMk cId="4027169914" sldId="263"/>
            <ac:spMk id="8" creationId="{D892E13D-C246-4398-8395-688DEF7961E0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9:21.287" v="11307" actId="1076"/>
          <ac:spMkLst>
            <pc:docMk/>
            <pc:sldMk cId="4027169914" sldId="263"/>
            <ac:spMk id="9" creationId="{C6142E87-EE53-43E8-AB01-07907EA8CE7B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8:33.842" v="11288" actId="1076"/>
          <ac:spMkLst>
            <pc:docMk/>
            <pc:sldMk cId="4027169914" sldId="263"/>
            <ac:spMk id="10" creationId="{C9389E43-92CD-48B3-8690-5C9F124E8136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8:36.527" v="11289" actId="1076"/>
          <ac:spMkLst>
            <pc:docMk/>
            <pc:sldMk cId="4027169914" sldId="263"/>
            <ac:spMk id="11" creationId="{4A1F2A2B-2F9C-4FCB-9632-DB4F3DC47C08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0:54.012" v="11338" actId="13822"/>
          <ac:spMkLst>
            <pc:docMk/>
            <pc:sldMk cId="4027169914" sldId="263"/>
            <ac:spMk id="24" creationId="{4F3D457B-5A35-4B12-A37C-7A7C714D1FC6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1:00.452" v="11339" actId="13822"/>
          <ac:spMkLst>
            <pc:docMk/>
            <pc:sldMk cId="4027169914" sldId="263"/>
            <ac:spMk id="25" creationId="{8E9A5797-088A-4904-BBE5-F1D13E6E78FD}"/>
          </ac:spMkLst>
        </pc:spChg>
        <pc:spChg chg="add mod">
          <ac:chgData name="BEN KHALFALLAH Hela (EXT) ItimAsiSdcVdf" userId="d55be94f-4073-46ba-88ef-465599598fde" providerId="ADAL" clId="{C988EC64-A522-41D2-90C6-765ED3E4379F}" dt="2020-10-07T17:39:17.740" v="11306" actId="14100"/>
          <ac:spMkLst>
            <pc:docMk/>
            <pc:sldMk cId="4027169914" sldId="263"/>
            <ac:spMk id="38" creationId="{97FF5679-88A2-421C-9580-3300FB28B827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7:40:07.201" v="11318" actId="478"/>
          <ac:spMkLst>
            <pc:docMk/>
            <pc:sldMk cId="4027169914" sldId="263"/>
            <ac:spMk id="43" creationId="{F53AB991-62E0-4E19-BF54-6C28F48FA3D4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0:34.366" v="11336" actId="13822"/>
          <ac:spMkLst>
            <pc:docMk/>
            <pc:sldMk cId="4027169914" sldId="263"/>
            <ac:spMk id="44" creationId="{2792A657-D62B-4D9D-8143-6062F03A1043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0:28.419" v="11334" actId="13822"/>
          <ac:spMkLst>
            <pc:docMk/>
            <pc:sldMk cId="4027169914" sldId="263"/>
            <ac:spMk id="45" creationId="{8EDD54B6-E3B4-4648-AE18-36F7F0A5E91B}"/>
          </ac:spMkLst>
        </pc:spChg>
        <pc:cxnChg chg="add mod">
          <ac:chgData name="BEN KHALFALLAH Hela (EXT) ItimAsiSdcVdf" userId="d55be94f-4073-46ba-88ef-465599598fde" providerId="ADAL" clId="{C988EC64-A522-41D2-90C6-765ED3E4379F}" dt="2020-10-07T17:30:24.212" v="10854" actId="11529"/>
          <ac:cxnSpMkLst>
            <pc:docMk/>
            <pc:sldMk cId="4027169914" sldId="263"/>
            <ac:cxnSpMk id="6" creationId="{364410F2-BC35-4776-B5C4-44343BF9787F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7:38:36.527" v="11289" actId="1076"/>
          <ac:cxnSpMkLst>
            <pc:docMk/>
            <pc:sldMk cId="4027169914" sldId="263"/>
            <ac:cxnSpMk id="13" creationId="{959A6B53-AED7-4328-8DA8-FCE8A554B049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7:38:33.842" v="11288" actId="1076"/>
          <ac:cxnSpMkLst>
            <pc:docMk/>
            <pc:sldMk cId="4027169914" sldId="263"/>
            <ac:cxnSpMk id="15" creationId="{8359467A-2DDA-4FDB-B736-8A1691281655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7:39:21.287" v="11307" actId="1076"/>
          <ac:cxnSpMkLst>
            <pc:docMk/>
            <pc:sldMk cId="4027169914" sldId="263"/>
            <ac:cxnSpMk id="17" creationId="{DFB356AE-2A3E-4E98-9B9E-13971724EF7C}"/>
          </ac:cxnSpMkLst>
        </pc:cxnChg>
        <pc:cxnChg chg="add del mod">
          <ac:chgData name="BEN KHALFALLAH Hela (EXT) ItimAsiSdcVdf" userId="d55be94f-4073-46ba-88ef-465599598fde" providerId="ADAL" clId="{C988EC64-A522-41D2-90C6-765ED3E4379F}" dt="2020-10-07T17:40:43.173" v="11337" actId="1076"/>
          <ac:cxnSpMkLst>
            <pc:docMk/>
            <pc:sldMk cId="4027169914" sldId="263"/>
            <ac:cxnSpMk id="27" creationId="{63023CC6-8A27-4E25-BB08-B0A450906E4A}"/>
          </ac:cxnSpMkLst>
        </pc:cxnChg>
        <pc:cxnChg chg="add del mod">
          <ac:chgData name="BEN KHALFALLAH Hela (EXT) ItimAsiSdcVdf" userId="d55be94f-4073-46ba-88ef-465599598fde" providerId="ADAL" clId="{C988EC64-A522-41D2-90C6-765ED3E4379F}" dt="2020-10-07T17:40:43.173" v="11337" actId="1076"/>
          <ac:cxnSpMkLst>
            <pc:docMk/>
            <pc:sldMk cId="4027169914" sldId="263"/>
            <ac:cxnSpMk id="29" creationId="{EA175AF7-C4D8-486B-B03A-82B546C88250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7:39:39.525" v="11310" actId="13822"/>
          <ac:cxnSpMkLst>
            <pc:docMk/>
            <pc:sldMk cId="4027169914" sldId="263"/>
            <ac:cxnSpMk id="41" creationId="{0248B9B9-56CC-4043-A104-D83EEB74F486}"/>
          </ac:cxnSpMkLst>
        </pc:cxnChg>
      </pc:sldChg>
      <pc:sldChg chg="modSp add del">
        <pc:chgData name="BEN KHALFALLAH Hela (EXT) ItimAsiSdcVdf" userId="d55be94f-4073-46ba-88ef-465599598fde" providerId="ADAL" clId="{C988EC64-A522-41D2-90C6-765ED3E4379F}" dt="2020-10-07T07:53:30.669" v="578" actId="2696"/>
        <pc:sldMkLst>
          <pc:docMk/>
          <pc:sldMk cId="3172304112" sldId="264"/>
        </pc:sldMkLst>
        <pc:spChg chg="mod">
          <ac:chgData name="BEN KHALFALLAH Hela (EXT) ItimAsiSdcVdf" userId="d55be94f-4073-46ba-88ef-465599598fde" providerId="ADAL" clId="{C988EC64-A522-41D2-90C6-765ED3E4379F}" dt="2020-10-07T07:52:41.719" v="574" actId="20577"/>
          <ac:spMkLst>
            <pc:docMk/>
            <pc:sldMk cId="3172304112" sldId="264"/>
            <ac:spMk id="2" creationId="{978B1EA6-F142-480D-9149-0A88259D42BD}"/>
          </ac:spMkLst>
        </pc:spChg>
      </pc:sldChg>
      <pc:sldChg chg="addSp modSp add del">
        <pc:chgData name="BEN KHALFALLAH Hela (EXT) ItimAsiSdcVdf" userId="d55be94f-4073-46ba-88ef-465599598fde" providerId="ADAL" clId="{C988EC64-A522-41D2-90C6-765ED3E4379F}" dt="2020-10-07T17:47:28.023" v="11448" actId="2696"/>
        <pc:sldMkLst>
          <pc:docMk/>
          <pc:sldMk cId="3513914399" sldId="264"/>
        </pc:sldMkLst>
        <pc:spChg chg="add mod">
          <ac:chgData name="BEN KHALFALLAH Hela (EXT) ItimAsiSdcVdf" userId="d55be94f-4073-46ba-88ef-465599598fde" providerId="ADAL" clId="{C988EC64-A522-41D2-90C6-765ED3E4379F}" dt="2020-10-07T17:45:13.194" v="11434" actId="1076"/>
          <ac:spMkLst>
            <pc:docMk/>
            <pc:sldMk cId="3513914399" sldId="264"/>
            <ac:spMk id="2" creationId="{6ADD1AC0-8E7D-4235-A67B-56BEE97B1896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5:13.194" v="11434" actId="1076"/>
          <ac:spMkLst>
            <pc:docMk/>
            <pc:sldMk cId="3513914399" sldId="264"/>
            <ac:spMk id="3" creationId="{A6D5AE7B-301B-4616-B207-A7C7901E9C2E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7:09.773" v="11445" actId="1076"/>
          <ac:spMkLst>
            <pc:docMk/>
            <pc:sldMk cId="3513914399" sldId="264"/>
            <ac:spMk id="4" creationId="{489F5945-2B33-4F8E-815D-E4BE9C69C56F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7:14.755" v="11446" actId="1076"/>
          <ac:spMkLst>
            <pc:docMk/>
            <pc:sldMk cId="3513914399" sldId="264"/>
            <ac:spMk id="5" creationId="{50A0EABD-C95B-42A2-8314-4C1F0ADC51CB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4:26:25.093" v="2244" actId="14100"/>
        <pc:sldMkLst>
          <pc:docMk/>
          <pc:sldMk cId="2052771166" sldId="265"/>
        </pc:sldMkLst>
        <pc:spChg chg="mod">
          <ac:chgData name="BEN KHALFALLAH Hela (EXT) ItimAsiSdcVdf" userId="d55be94f-4073-46ba-88ef-465599598fde" providerId="ADAL" clId="{C988EC64-A522-41D2-90C6-765ED3E4379F}" dt="2020-10-07T14:26:25.093" v="2244" actId="14100"/>
          <ac:spMkLst>
            <pc:docMk/>
            <pc:sldMk cId="2052771166" sldId="265"/>
            <ac:spMk id="4" creationId="{FFE12C58-869E-4A30-A4B0-C86D39508168}"/>
          </ac:spMkLst>
        </pc:spChg>
        <pc:spChg chg="del">
          <ac:chgData name="BEN KHALFALLAH Hela (EXT) ItimAsiSdcVdf" userId="d55be94f-4073-46ba-88ef-465599598fde" providerId="ADAL" clId="{C988EC64-A522-41D2-90C6-765ED3E4379F}" dt="2020-10-07T14:20:43.585" v="1906" actId="478"/>
          <ac:spMkLst>
            <pc:docMk/>
            <pc:sldMk cId="2052771166" sldId="265"/>
            <ac:spMk id="9" creationId="{AF9ED052-99BA-4A3B-B561-42F6EECD300E}"/>
          </ac:spMkLst>
        </pc:spChg>
        <pc:spChg chg="mod">
          <ac:chgData name="BEN KHALFALLAH Hela (EXT) ItimAsiSdcVdf" userId="d55be94f-4073-46ba-88ef-465599598fde" providerId="ADAL" clId="{C988EC64-A522-41D2-90C6-765ED3E4379F}" dt="2020-10-07T14:22:06.374" v="2065" actId="20577"/>
          <ac:spMkLst>
            <pc:docMk/>
            <pc:sldMk cId="2052771166" sldId="265"/>
            <ac:spMk id="10" creationId="{6E97A132-FCFB-469C-A668-F0FA29B43362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4:21:33.575" v="2027" actId="478"/>
          <ac:spMkLst>
            <pc:docMk/>
            <pc:sldMk cId="2052771166" sldId="265"/>
            <ac:spMk id="14" creationId="{A3E0B677-084D-420D-B02D-9398BEDB7C4C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5:09:48.913" v="3125" actId="20577"/>
        <pc:sldMkLst>
          <pc:docMk/>
          <pc:sldMk cId="29217014" sldId="266"/>
        </pc:sldMkLst>
        <pc:spChg chg="del">
          <ac:chgData name="BEN KHALFALLAH Hela (EXT) ItimAsiSdcVdf" userId="d55be94f-4073-46ba-88ef-465599598fde" providerId="ADAL" clId="{C988EC64-A522-41D2-90C6-765ED3E4379F}" dt="2020-10-07T14:22:15.501" v="2067" actId="478"/>
          <ac:spMkLst>
            <pc:docMk/>
            <pc:sldMk cId="29217014" sldId="266"/>
            <ac:spMk id="4" creationId="{FFE12C58-869E-4A30-A4B0-C86D39508168}"/>
          </ac:spMkLst>
        </pc:spChg>
        <pc:spChg chg="add mod">
          <ac:chgData name="BEN KHALFALLAH Hela (EXT) ItimAsiSdcVdf" userId="d55be94f-4073-46ba-88ef-465599598fde" providerId="ADAL" clId="{C988EC64-A522-41D2-90C6-765ED3E4379F}" dt="2020-10-07T14:27:56.108" v="2269" actId="13822"/>
          <ac:spMkLst>
            <pc:docMk/>
            <pc:sldMk cId="29217014" sldId="266"/>
            <ac:spMk id="9" creationId="{0747FFFA-FA23-43EB-8CC2-78A2C66E2B19}"/>
          </ac:spMkLst>
        </pc:spChg>
        <pc:spChg chg="del">
          <ac:chgData name="BEN KHALFALLAH Hela (EXT) ItimAsiSdcVdf" userId="d55be94f-4073-46ba-88ef-465599598fde" providerId="ADAL" clId="{C988EC64-A522-41D2-90C6-765ED3E4379F}" dt="2020-10-07T14:22:15.501" v="2067" actId="478"/>
          <ac:spMkLst>
            <pc:docMk/>
            <pc:sldMk cId="29217014" sldId="266"/>
            <ac:spMk id="10" creationId="{6E97A132-FCFB-469C-A668-F0FA29B43362}"/>
          </ac:spMkLst>
        </pc:spChg>
        <pc:spChg chg="add mod">
          <ac:chgData name="BEN KHALFALLAH Hela (EXT) ItimAsiSdcVdf" userId="d55be94f-4073-46ba-88ef-465599598fde" providerId="ADAL" clId="{C988EC64-A522-41D2-90C6-765ED3E4379F}" dt="2020-10-07T14:25:19.324" v="2135" actId="20577"/>
          <ac:spMkLst>
            <pc:docMk/>
            <pc:sldMk cId="29217014" sldId="266"/>
            <ac:spMk id="22" creationId="{6BAE8DE1-B6EE-472D-B50B-D9A3E9BAD2D6}"/>
          </ac:spMkLst>
        </pc:spChg>
        <pc:spChg chg="add mod">
          <ac:chgData name="BEN KHALFALLAH Hela (EXT) ItimAsiSdcVdf" userId="d55be94f-4073-46ba-88ef-465599598fde" providerId="ADAL" clId="{C988EC64-A522-41D2-90C6-765ED3E4379F}" dt="2020-10-07T14:25:17.336" v="2133" actId="1076"/>
          <ac:spMkLst>
            <pc:docMk/>
            <pc:sldMk cId="29217014" sldId="266"/>
            <ac:spMk id="23" creationId="{8BD18289-2D15-43FA-B5B3-EAE8A2D41600}"/>
          </ac:spMkLst>
        </pc:spChg>
        <pc:spChg chg="add mod">
          <ac:chgData name="BEN KHALFALLAH Hela (EXT) ItimAsiSdcVdf" userId="d55be94f-4073-46ba-88ef-465599598fde" providerId="ADAL" clId="{C988EC64-A522-41D2-90C6-765ED3E4379F}" dt="2020-10-07T14:26:55.540" v="2249" actId="20577"/>
          <ac:spMkLst>
            <pc:docMk/>
            <pc:sldMk cId="29217014" sldId="266"/>
            <ac:spMk id="24" creationId="{8BEF4D4A-F521-4C1F-A070-5CC243051679}"/>
          </ac:spMkLst>
        </pc:spChg>
        <pc:spChg chg="add mod">
          <ac:chgData name="BEN KHALFALLAH Hela (EXT) ItimAsiSdcVdf" userId="d55be94f-4073-46ba-88ef-465599598fde" providerId="ADAL" clId="{C988EC64-A522-41D2-90C6-765ED3E4379F}" dt="2020-10-07T14:27:51.097" v="2268" actId="13822"/>
          <ac:spMkLst>
            <pc:docMk/>
            <pc:sldMk cId="29217014" sldId="266"/>
            <ac:spMk id="25" creationId="{11A17D52-8C59-471B-957C-A5E2BA3868AB}"/>
          </ac:spMkLst>
        </pc:spChg>
        <pc:spChg chg="add mod">
          <ac:chgData name="BEN KHALFALLAH Hela (EXT) ItimAsiSdcVdf" userId="d55be94f-4073-46ba-88ef-465599598fde" providerId="ADAL" clId="{C988EC64-A522-41D2-90C6-765ED3E4379F}" dt="2020-10-07T15:09:48.913" v="3125" actId="20577"/>
          <ac:spMkLst>
            <pc:docMk/>
            <pc:sldMk cId="29217014" sldId="266"/>
            <ac:spMk id="26" creationId="{32178F6F-1886-480A-A56D-59C23C906C16}"/>
          </ac:spMkLst>
        </pc:spChg>
        <pc:cxnChg chg="add mod">
          <ac:chgData name="BEN KHALFALLAH Hela (EXT) ItimAsiSdcVdf" userId="d55be94f-4073-46ba-88ef-465599598fde" providerId="ADAL" clId="{C988EC64-A522-41D2-90C6-765ED3E4379F}" dt="2020-10-07T14:23:30.391" v="2081" actId="1076"/>
          <ac:cxnSpMkLst>
            <pc:docMk/>
            <pc:sldMk cId="29217014" sldId="266"/>
            <ac:cxnSpMk id="15" creationId="{16930829-308E-4130-98AD-58D2A0C90298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4:23:41.577" v="2083" actId="14100"/>
          <ac:cxnSpMkLst>
            <pc:docMk/>
            <pc:sldMk cId="29217014" sldId="266"/>
            <ac:cxnSpMk id="17" creationId="{F8EB0777-9221-42D1-BFA6-CB6113E977CA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4:22:53.572" v="2079" actId="11529"/>
          <ac:cxnSpMkLst>
            <pc:docMk/>
            <pc:sldMk cId="29217014" sldId="266"/>
            <ac:cxnSpMk id="19" creationId="{8D3E7E21-1E5E-495E-A221-1AB0D41B7AF1}"/>
          </ac:cxnSpMkLst>
        </pc:cxnChg>
      </pc:sldChg>
      <pc:sldChg chg="addSp modSp add">
        <pc:chgData name="BEN KHALFALLAH Hela (EXT) ItimAsiSdcVdf" userId="d55be94f-4073-46ba-88ef-465599598fde" providerId="ADAL" clId="{C988EC64-A522-41D2-90C6-765ED3E4379F}" dt="2020-10-07T18:26:52.360" v="12740" actId="1076"/>
        <pc:sldMkLst>
          <pc:docMk/>
          <pc:sldMk cId="541175365" sldId="267"/>
        </pc:sldMkLst>
        <pc:spChg chg="mod">
          <ac:chgData name="BEN KHALFALLAH Hela (EXT) ItimAsiSdcVdf" userId="d55be94f-4073-46ba-88ef-465599598fde" providerId="ADAL" clId="{C988EC64-A522-41D2-90C6-765ED3E4379F}" dt="2020-10-07T14:58:08.814" v="2561" actId="20577"/>
          <ac:spMkLst>
            <pc:docMk/>
            <pc:sldMk cId="541175365" sldId="267"/>
            <ac:spMk id="4" creationId="{FFE12C58-869E-4A30-A4B0-C86D39508168}"/>
          </ac:spMkLst>
        </pc:spChg>
        <pc:spChg chg="mod">
          <ac:chgData name="BEN KHALFALLAH Hela (EXT) ItimAsiSdcVdf" userId="d55be94f-4073-46ba-88ef-465599598fde" providerId="ADAL" clId="{C988EC64-A522-41D2-90C6-765ED3E4379F}" dt="2020-10-07T14:58:57.941" v="2580" actId="207"/>
          <ac:spMkLst>
            <pc:docMk/>
            <pc:sldMk cId="541175365" sldId="267"/>
            <ac:spMk id="10" creationId="{6E97A132-FCFB-469C-A668-F0FA29B43362}"/>
          </ac:spMkLst>
        </pc:spChg>
        <pc:spChg chg="add mod">
          <ac:chgData name="BEN KHALFALLAH Hela (EXT) ItimAsiSdcVdf" userId="d55be94f-4073-46ba-88ef-465599598fde" providerId="ADAL" clId="{C988EC64-A522-41D2-90C6-765ED3E4379F}" dt="2020-10-07T18:26:52.360" v="12740" actId="1076"/>
          <ac:spMkLst>
            <pc:docMk/>
            <pc:sldMk cId="541175365" sldId="267"/>
            <ac:spMk id="14" creationId="{0A8CBBE3-CCBC-470A-A38D-F90D6F24C490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5:21:58.417" v="3519" actId="20577"/>
        <pc:sldMkLst>
          <pc:docMk/>
          <pc:sldMk cId="710287979" sldId="268"/>
        </pc:sldMkLst>
        <pc:spChg chg="mod">
          <ac:chgData name="BEN KHALFALLAH Hela (EXT) ItimAsiSdcVdf" userId="d55be94f-4073-46ba-88ef-465599598fde" providerId="ADAL" clId="{C988EC64-A522-41D2-90C6-765ED3E4379F}" dt="2020-10-07T15:00:05.326" v="2671" actId="255"/>
          <ac:spMkLst>
            <pc:docMk/>
            <pc:sldMk cId="710287979" sldId="268"/>
            <ac:spMk id="4" creationId="{FFE12C58-869E-4A30-A4B0-C86D39508168}"/>
          </ac:spMkLst>
        </pc:spChg>
        <pc:spChg chg="mod">
          <ac:chgData name="BEN KHALFALLAH Hela (EXT) ItimAsiSdcVdf" userId="d55be94f-4073-46ba-88ef-465599598fde" providerId="ADAL" clId="{C988EC64-A522-41D2-90C6-765ED3E4379F}" dt="2020-10-07T15:02:39.363" v="3032" actId="255"/>
          <ac:spMkLst>
            <pc:docMk/>
            <pc:sldMk cId="710287979" sldId="268"/>
            <ac:spMk id="9" creationId="{AF9ED052-99BA-4A3B-B561-42F6EECD300E}"/>
          </ac:spMkLst>
        </pc:spChg>
        <pc:spChg chg="del">
          <ac:chgData name="BEN KHALFALLAH Hela (EXT) ItimAsiSdcVdf" userId="d55be94f-4073-46ba-88ef-465599598fde" providerId="ADAL" clId="{C988EC64-A522-41D2-90C6-765ED3E4379F}" dt="2020-10-07T15:00:08.250" v="2672" actId="478"/>
          <ac:spMkLst>
            <pc:docMk/>
            <pc:sldMk cId="710287979" sldId="268"/>
            <ac:spMk id="10" creationId="{6E97A132-FCFB-469C-A668-F0FA29B43362}"/>
          </ac:spMkLst>
        </pc:spChg>
        <pc:spChg chg="add mod">
          <ac:chgData name="BEN KHALFALLAH Hela (EXT) ItimAsiSdcVdf" userId="d55be94f-4073-46ba-88ef-465599598fde" providerId="ADAL" clId="{C988EC64-A522-41D2-90C6-765ED3E4379F}" dt="2020-10-07T15:21:49.505" v="3518" actId="20577"/>
          <ac:spMkLst>
            <pc:docMk/>
            <pc:sldMk cId="710287979" sldId="268"/>
            <ac:spMk id="14" creationId="{FF41558B-E004-4D73-9E69-A6F8EEBF4CF9}"/>
          </ac:spMkLst>
        </pc:spChg>
        <pc:spChg chg="add mod">
          <ac:chgData name="BEN KHALFALLAH Hela (EXT) ItimAsiSdcVdf" userId="d55be94f-4073-46ba-88ef-465599598fde" providerId="ADAL" clId="{C988EC64-A522-41D2-90C6-765ED3E4379F}" dt="2020-10-07T15:21:58.417" v="3519" actId="20577"/>
          <ac:spMkLst>
            <pc:docMk/>
            <pc:sldMk cId="710287979" sldId="268"/>
            <ac:spMk id="15" creationId="{36EB4A60-BD39-48E9-8400-19F51EA9A74F}"/>
          </ac:spMkLst>
        </pc:spChg>
        <pc:picChg chg="del">
          <ac:chgData name="BEN KHALFALLAH Hela (EXT) ItimAsiSdcVdf" userId="d55be94f-4073-46ba-88ef-465599598fde" providerId="ADAL" clId="{C988EC64-A522-41D2-90C6-765ED3E4379F}" dt="2020-10-07T15:02:49.948" v="3033" actId="478"/>
          <ac:picMkLst>
            <pc:docMk/>
            <pc:sldMk cId="710287979" sldId="268"/>
            <ac:picMk id="11" creationId="{140B6977-28C0-4B71-9046-C9596D2484CA}"/>
          </ac:picMkLst>
        </pc:picChg>
        <pc:picChg chg="del">
          <ac:chgData name="BEN KHALFALLAH Hela (EXT) ItimAsiSdcVdf" userId="d55be94f-4073-46ba-88ef-465599598fde" providerId="ADAL" clId="{C988EC64-A522-41D2-90C6-765ED3E4379F}" dt="2020-10-07T15:02:51.361" v="3034" actId="478"/>
          <ac:picMkLst>
            <pc:docMk/>
            <pc:sldMk cId="710287979" sldId="268"/>
            <ac:picMk id="12" creationId="{93F85D3A-BFBD-43C8-991C-201DCAEED29C}"/>
          </ac:picMkLst>
        </pc:picChg>
        <pc:picChg chg="del">
          <ac:chgData name="BEN KHALFALLAH Hela (EXT) ItimAsiSdcVdf" userId="d55be94f-4073-46ba-88ef-465599598fde" providerId="ADAL" clId="{C988EC64-A522-41D2-90C6-765ED3E4379F}" dt="2020-10-07T15:02:52.601" v="3035" actId="478"/>
          <ac:picMkLst>
            <pc:docMk/>
            <pc:sldMk cId="710287979" sldId="268"/>
            <ac:picMk id="13" creationId="{FD456E99-AF5E-4507-BE8F-4A87B7890EA3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5:08:56.980" v="3121" actId="1076"/>
          <ac:picMkLst>
            <pc:docMk/>
            <pc:sldMk cId="710287979" sldId="268"/>
            <ac:picMk id="16" creationId="{C2EFCB95-102C-4CCB-9AAD-C1659F47A4BE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5:08:55.615" v="3120" actId="1076"/>
          <ac:picMkLst>
            <pc:docMk/>
            <pc:sldMk cId="710287979" sldId="268"/>
            <ac:picMk id="17" creationId="{7DB7418A-615C-4D9D-B2F7-4BA57129F0ED}"/>
          </ac:picMkLst>
        </pc:picChg>
      </pc:sldChg>
      <pc:sldChg chg="addSp delSp modSp add">
        <pc:chgData name="BEN KHALFALLAH Hela (EXT) ItimAsiSdcVdf" userId="d55be94f-4073-46ba-88ef-465599598fde" providerId="ADAL" clId="{C988EC64-A522-41D2-90C6-765ED3E4379F}" dt="2020-10-07T15:22:51.085" v="3543" actId="1076"/>
        <pc:sldMkLst>
          <pc:docMk/>
          <pc:sldMk cId="3406898180" sldId="269"/>
        </pc:sldMkLst>
        <pc:spChg chg="mod">
          <ac:chgData name="BEN KHALFALLAH Hela (EXT) ItimAsiSdcVdf" userId="d55be94f-4073-46ba-88ef-465599598fde" providerId="ADAL" clId="{C988EC64-A522-41D2-90C6-765ED3E4379F}" dt="2020-10-07T15:16:19.897" v="3272" actId="1076"/>
          <ac:spMkLst>
            <pc:docMk/>
            <pc:sldMk cId="3406898180" sldId="269"/>
            <ac:spMk id="9" creationId="{0747FFFA-FA23-43EB-8CC2-78A2C66E2B19}"/>
          </ac:spMkLst>
        </pc:spChg>
        <pc:spChg chg="add mod">
          <ac:chgData name="BEN KHALFALLAH Hela (EXT) ItimAsiSdcVdf" userId="d55be94f-4073-46ba-88ef-465599598fde" providerId="ADAL" clId="{C988EC64-A522-41D2-90C6-765ED3E4379F}" dt="2020-10-07T15:18:18.464" v="3337" actId="1076"/>
          <ac:spMkLst>
            <pc:docMk/>
            <pc:sldMk cId="3406898180" sldId="269"/>
            <ac:spMk id="18" creationId="{FCDDDEBA-C4D9-43D4-94B1-CA60D4F3EDBA}"/>
          </ac:spMkLst>
        </pc:spChg>
        <pc:spChg chg="mod">
          <ac:chgData name="BEN KHALFALLAH Hela (EXT) ItimAsiSdcVdf" userId="d55be94f-4073-46ba-88ef-465599598fde" providerId="ADAL" clId="{C988EC64-A522-41D2-90C6-765ED3E4379F}" dt="2020-10-07T15:22:46.530" v="3542" actId="20577"/>
          <ac:spMkLst>
            <pc:docMk/>
            <pc:sldMk cId="3406898180" sldId="269"/>
            <ac:spMk id="22" creationId="{6BAE8DE1-B6EE-472D-B50B-D9A3E9BAD2D6}"/>
          </ac:spMkLst>
        </pc:spChg>
        <pc:spChg chg="mod">
          <ac:chgData name="BEN KHALFALLAH Hela (EXT) ItimAsiSdcVdf" userId="d55be94f-4073-46ba-88ef-465599598fde" providerId="ADAL" clId="{C988EC64-A522-41D2-90C6-765ED3E4379F}" dt="2020-10-07T15:22:51.085" v="3543" actId="1076"/>
          <ac:spMkLst>
            <pc:docMk/>
            <pc:sldMk cId="3406898180" sldId="269"/>
            <ac:spMk id="23" creationId="{8BD18289-2D15-43FA-B5B3-EAE8A2D41600}"/>
          </ac:spMkLst>
        </pc:spChg>
        <pc:spChg chg="del mod">
          <ac:chgData name="BEN KHALFALLAH Hela (EXT) ItimAsiSdcVdf" userId="d55be94f-4073-46ba-88ef-465599598fde" providerId="ADAL" clId="{C988EC64-A522-41D2-90C6-765ED3E4379F}" dt="2020-10-07T15:15:48.920" v="3267" actId="478"/>
          <ac:spMkLst>
            <pc:docMk/>
            <pc:sldMk cId="3406898180" sldId="269"/>
            <ac:spMk id="24" creationId="{8BEF4D4A-F521-4C1F-A070-5CC243051679}"/>
          </ac:spMkLst>
        </pc:spChg>
        <pc:spChg chg="mod">
          <ac:chgData name="BEN KHALFALLAH Hela (EXT) ItimAsiSdcVdf" userId="d55be94f-4073-46ba-88ef-465599598fde" providerId="ADAL" clId="{C988EC64-A522-41D2-90C6-765ED3E4379F}" dt="2020-10-07T15:12:03.835" v="3215" actId="14100"/>
          <ac:spMkLst>
            <pc:docMk/>
            <pc:sldMk cId="3406898180" sldId="269"/>
            <ac:spMk id="26" creationId="{32178F6F-1886-480A-A56D-59C23C906C16}"/>
          </ac:spMkLst>
        </pc:spChg>
        <pc:spChg chg="add mod">
          <ac:chgData name="BEN KHALFALLAH Hela (EXT) ItimAsiSdcVdf" userId="d55be94f-4073-46ba-88ef-465599598fde" providerId="ADAL" clId="{C988EC64-A522-41D2-90C6-765ED3E4379F}" dt="2020-10-07T15:22:31.317" v="3527" actId="1076"/>
          <ac:spMkLst>
            <pc:docMk/>
            <pc:sldMk cId="3406898180" sldId="269"/>
            <ac:spMk id="28" creationId="{245DF1B5-A5EF-420C-B2AB-172EAC9B58B2}"/>
          </ac:spMkLst>
        </pc:spChg>
        <pc:spChg chg="add mod">
          <ac:chgData name="BEN KHALFALLAH Hela (EXT) ItimAsiSdcVdf" userId="d55be94f-4073-46ba-88ef-465599598fde" providerId="ADAL" clId="{C988EC64-A522-41D2-90C6-765ED3E4379F}" dt="2020-10-07T15:18:25.887" v="3338" actId="13822"/>
          <ac:spMkLst>
            <pc:docMk/>
            <pc:sldMk cId="3406898180" sldId="269"/>
            <ac:spMk id="31" creationId="{8B206572-A99F-4753-82B3-F7B561EA6F68}"/>
          </ac:spMkLst>
        </pc:spChg>
        <pc:spChg chg="add mod">
          <ac:chgData name="BEN KHALFALLAH Hela (EXT) ItimAsiSdcVdf" userId="d55be94f-4073-46ba-88ef-465599598fde" providerId="ADAL" clId="{C988EC64-A522-41D2-90C6-765ED3E4379F}" dt="2020-10-07T15:22:36.405" v="3529" actId="1076"/>
          <ac:spMkLst>
            <pc:docMk/>
            <pc:sldMk cId="3406898180" sldId="269"/>
            <ac:spMk id="33" creationId="{1515BF53-E3C1-4B44-A0B1-62CFC3F4853F}"/>
          </ac:spMkLst>
        </pc:spChg>
        <pc:grpChg chg="mod">
          <ac:chgData name="BEN KHALFALLAH Hela (EXT) ItimAsiSdcVdf" userId="d55be94f-4073-46ba-88ef-465599598fde" providerId="ADAL" clId="{C988EC64-A522-41D2-90C6-765ED3E4379F}" dt="2020-10-07T15:15:59.304" v="3271" actId="1076"/>
          <ac:grpSpMkLst>
            <pc:docMk/>
            <pc:sldMk cId="3406898180" sldId="269"/>
            <ac:grpSpMk id="8" creationId="{CB57CAE2-BDFE-4536-A15B-5AFF3253C7F7}"/>
          </ac:grpSpMkLst>
        </pc:grpChg>
        <pc:picChg chg="del">
          <ac:chgData name="BEN KHALFALLAH Hela (EXT) ItimAsiSdcVdf" userId="d55be94f-4073-46ba-88ef-465599598fde" providerId="ADAL" clId="{C988EC64-A522-41D2-90C6-765ED3E4379F}" dt="2020-10-07T15:12:11.909" v="3216" actId="478"/>
          <ac:picMkLst>
            <pc:docMk/>
            <pc:sldMk cId="3406898180" sldId="269"/>
            <ac:picMk id="11" creationId="{140B6977-28C0-4B71-9046-C9596D2484CA}"/>
          </ac:picMkLst>
        </pc:picChg>
        <pc:picChg chg="del">
          <ac:chgData name="BEN KHALFALLAH Hela (EXT) ItimAsiSdcVdf" userId="d55be94f-4073-46ba-88ef-465599598fde" providerId="ADAL" clId="{C988EC64-A522-41D2-90C6-765ED3E4379F}" dt="2020-10-07T15:12:11.909" v="3216" actId="478"/>
          <ac:picMkLst>
            <pc:docMk/>
            <pc:sldMk cId="3406898180" sldId="269"/>
            <ac:picMk id="12" creationId="{93F85D3A-BFBD-43C8-991C-201DCAEED29C}"/>
          </ac:picMkLst>
        </pc:picChg>
        <pc:picChg chg="del">
          <ac:chgData name="BEN KHALFALLAH Hela (EXT) ItimAsiSdcVdf" userId="d55be94f-4073-46ba-88ef-465599598fde" providerId="ADAL" clId="{C988EC64-A522-41D2-90C6-765ED3E4379F}" dt="2020-10-07T15:12:11.909" v="3216" actId="478"/>
          <ac:picMkLst>
            <pc:docMk/>
            <pc:sldMk cId="3406898180" sldId="269"/>
            <ac:picMk id="13" creationId="{FD456E99-AF5E-4507-BE8F-4A87B7890EA3}"/>
          </ac:picMkLst>
        </pc:picChg>
        <pc:picChg chg="add">
          <ac:chgData name="BEN KHALFALLAH Hela (EXT) ItimAsiSdcVdf" userId="d55be94f-4073-46ba-88ef-465599598fde" providerId="ADAL" clId="{C988EC64-A522-41D2-90C6-765ED3E4379F}" dt="2020-10-07T15:12:18.267" v="3217"/>
          <ac:picMkLst>
            <pc:docMk/>
            <pc:sldMk cId="3406898180" sldId="269"/>
            <ac:picMk id="29" creationId="{55592D70-FEFE-4FCB-B860-4763C155C3AB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5:18:11.569" v="3334" actId="1076"/>
          <ac:picMkLst>
            <pc:docMk/>
            <pc:sldMk cId="3406898180" sldId="269"/>
            <ac:picMk id="30" creationId="{25E82801-C24C-4E21-A3FD-B15B4B1F4FDA}"/>
          </ac:picMkLst>
        </pc:picChg>
        <pc:cxnChg chg="mod">
          <ac:chgData name="BEN KHALFALLAH Hela (EXT) ItimAsiSdcVdf" userId="d55be94f-4073-46ba-88ef-465599598fde" providerId="ADAL" clId="{C988EC64-A522-41D2-90C6-765ED3E4379F}" dt="2020-10-07T15:16:30.858" v="3276" actId="1076"/>
          <ac:cxnSpMkLst>
            <pc:docMk/>
            <pc:sldMk cId="3406898180" sldId="269"/>
            <ac:cxnSpMk id="15" creationId="{16930829-308E-4130-98AD-58D2A0C90298}"/>
          </ac:cxnSpMkLst>
        </pc:cxnChg>
        <pc:cxnChg chg="mod">
          <ac:chgData name="BEN KHALFALLAH Hela (EXT) ItimAsiSdcVdf" userId="d55be94f-4073-46ba-88ef-465599598fde" providerId="ADAL" clId="{C988EC64-A522-41D2-90C6-765ED3E4379F}" dt="2020-10-07T15:16:29.112" v="3275" actId="1076"/>
          <ac:cxnSpMkLst>
            <pc:docMk/>
            <pc:sldMk cId="3406898180" sldId="269"/>
            <ac:cxnSpMk id="17" creationId="{F8EB0777-9221-42D1-BFA6-CB6113E977CA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5:15:52.207" v="3268" actId="478"/>
          <ac:cxnSpMkLst>
            <pc:docMk/>
            <pc:sldMk cId="3406898180" sldId="269"/>
            <ac:cxnSpMk id="19" creationId="{8D3E7E21-1E5E-495E-A221-1AB0D41B7AF1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5:22:14.720" v="3520" actId="1076"/>
          <ac:cxnSpMkLst>
            <pc:docMk/>
            <pc:sldMk cId="3406898180" sldId="269"/>
            <ac:cxnSpMk id="27" creationId="{682C29BE-7E14-469F-807A-A75597CD6811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5:22:17.461" v="3521" actId="571"/>
          <ac:cxnSpMkLst>
            <pc:docMk/>
            <pc:sldMk cId="3406898180" sldId="269"/>
            <ac:cxnSpMk id="32" creationId="{12160C73-513B-4B2F-B865-4F396468299B}"/>
          </ac:cxnSpMkLst>
        </pc:cxnChg>
      </pc:sldChg>
      <pc:sldChg chg="addSp delSp modSp add">
        <pc:chgData name="BEN KHALFALLAH Hela (EXT) ItimAsiSdcVdf" userId="d55be94f-4073-46ba-88ef-465599598fde" providerId="ADAL" clId="{C988EC64-A522-41D2-90C6-765ED3E4379F}" dt="2020-10-07T15:54:43.832" v="5748" actId="20577"/>
        <pc:sldMkLst>
          <pc:docMk/>
          <pc:sldMk cId="3841970895" sldId="270"/>
        </pc:sldMkLst>
        <pc:spChg chg="mod">
          <ac:chgData name="BEN KHALFALLAH Hela (EXT) ItimAsiSdcVdf" userId="d55be94f-4073-46ba-88ef-465599598fde" providerId="ADAL" clId="{C988EC64-A522-41D2-90C6-765ED3E4379F}" dt="2020-10-07T15:24:47.831" v="3648" actId="20577"/>
          <ac:spMkLst>
            <pc:docMk/>
            <pc:sldMk cId="3841970895" sldId="270"/>
            <ac:spMk id="4" creationId="{FFE12C58-869E-4A30-A4B0-C86D39508168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5:54:43.832" v="5748" actId="20577"/>
          <ac:spMkLst>
            <pc:docMk/>
            <pc:sldMk cId="3841970895" sldId="270"/>
            <ac:spMk id="10" creationId="{6E97A132-FCFB-469C-A668-F0FA29B43362}"/>
          </ac:spMkLst>
        </pc:spChg>
        <pc:picChg chg="add mod">
          <ac:chgData name="BEN KHALFALLAH Hela (EXT) ItimAsiSdcVdf" userId="d55be94f-4073-46ba-88ef-465599598fde" providerId="ADAL" clId="{C988EC64-A522-41D2-90C6-765ED3E4379F}" dt="2020-10-07T15:28:00.382" v="3709" actId="1076"/>
          <ac:picMkLst>
            <pc:docMk/>
            <pc:sldMk cId="3841970895" sldId="270"/>
            <ac:picMk id="9" creationId="{336D6B36-72E6-482C-A56D-FA6F55058F17}"/>
          </ac:picMkLst>
        </pc:picChg>
        <pc:picChg chg="del">
          <ac:chgData name="BEN KHALFALLAH Hela (EXT) ItimAsiSdcVdf" userId="d55be94f-4073-46ba-88ef-465599598fde" providerId="ADAL" clId="{C988EC64-A522-41D2-90C6-765ED3E4379F}" dt="2020-10-07T15:24:50.420" v="3649" actId="478"/>
          <ac:picMkLst>
            <pc:docMk/>
            <pc:sldMk cId="3841970895" sldId="270"/>
            <ac:picMk id="11" creationId="{140B6977-28C0-4B71-9046-C9596D2484CA}"/>
          </ac:picMkLst>
        </pc:picChg>
        <pc:picChg chg="del">
          <ac:chgData name="BEN KHALFALLAH Hela (EXT) ItimAsiSdcVdf" userId="d55be94f-4073-46ba-88ef-465599598fde" providerId="ADAL" clId="{C988EC64-A522-41D2-90C6-765ED3E4379F}" dt="2020-10-07T15:24:50.420" v="3649" actId="478"/>
          <ac:picMkLst>
            <pc:docMk/>
            <pc:sldMk cId="3841970895" sldId="270"/>
            <ac:picMk id="12" creationId="{93F85D3A-BFBD-43C8-991C-201DCAEED29C}"/>
          </ac:picMkLst>
        </pc:picChg>
        <pc:picChg chg="del">
          <ac:chgData name="BEN KHALFALLAH Hela (EXT) ItimAsiSdcVdf" userId="d55be94f-4073-46ba-88ef-465599598fde" providerId="ADAL" clId="{C988EC64-A522-41D2-90C6-765ED3E4379F}" dt="2020-10-07T15:24:50.420" v="3649" actId="478"/>
          <ac:picMkLst>
            <pc:docMk/>
            <pc:sldMk cId="3841970895" sldId="270"/>
            <ac:picMk id="13" creationId="{FD456E99-AF5E-4507-BE8F-4A87B7890EA3}"/>
          </ac:picMkLst>
        </pc:picChg>
        <pc:picChg chg="add mod ord">
          <ac:chgData name="BEN KHALFALLAH Hela (EXT) ItimAsiSdcVdf" userId="d55be94f-4073-46ba-88ef-465599598fde" providerId="ADAL" clId="{C988EC64-A522-41D2-90C6-765ED3E4379F}" dt="2020-10-07T15:26:59.684" v="3663" actId="1076"/>
          <ac:picMkLst>
            <pc:docMk/>
            <pc:sldMk cId="3841970895" sldId="270"/>
            <ac:picMk id="14" creationId="{D915BC14-DF4E-4FE4-BCF7-986ACA014342}"/>
          </ac:picMkLst>
        </pc:picChg>
      </pc:sldChg>
      <pc:sldChg chg="addSp delSp modSp add setBg delDesignElem">
        <pc:chgData name="BEN KHALFALLAH Hela (EXT) ItimAsiSdcVdf" userId="d55be94f-4073-46ba-88ef-465599598fde" providerId="ADAL" clId="{C988EC64-A522-41D2-90C6-765ED3E4379F}" dt="2020-10-07T15:59:04.919" v="5786" actId="20577"/>
        <pc:sldMkLst>
          <pc:docMk/>
          <pc:sldMk cId="1588014222" sldId="271"/>
        </pc:sldMkLst>
        <pc:spChg chg="mod">
          <ac:chgData name="BEN KHALFALLAH Hela (EXT) ItimAsiSdcVdf" userId="d55be94f-4073-46ba-88ef-465599598fde" providerId="ADAL" clId="{C988EC64-A522-41D2-90C6-765ED3E4379F}" dt="2020-10-07T15:29:32.464" v="3798" actId="20577"/>
          <ac:spMkLst>
            <pc:docMk/>
            <pc:sldMk cId="1588014222" sldId="271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5:59:04.919" v="5786" actId="20577"/>
          <ac:spMkLst>
            <pc:docMk/>
            <pc:sldMk cId="1588014222" sldId="271"/>
            <ac:spMk id="9" creationId="{30EF9C12-68FB-4BC4-ADB5-9B0D8E42CC50}"/>
          </ac:spMkLst>
        </pc:spChg>
        <pc:spChg chg="mod">
          <ac:chgData name="BEN KHALFALLAH Hela (EXT) ItimAsiSdcVdf" userId="d55be94f-4073-46ba-88ef-465599598fde" providerId="ADAL" clId="{C988EC64-A522-41D2-90C6-765ED3E4379F}" dt="2020-10-07T15:30:34.217" v="3930" actId="20577"/>
          <ac:spMkLst>
            <pc:docMk/>
            <pc:sldMk cId="1588014222" sldId="271"/>
            <ac:spMk id="10" creationId="{9C14D954-827F-44C9-B299-9AEF2737B2DB}"/>
          </ac:spMkLst>
        </pc:spChg>
        <pc:spChg chg="add mod">
          <ac:chgData name="BEN KHALFALLAH Hela (EXT) ItimAsiSdcVdf" userId="d55be94f-4073-46ba-88ef-465599598fde" providerId="ADAL" clId="{C988EC64-A522-41D2-90C6-765ED3E4379F}" dt="2020-10-07T15:31:30.859" v="4065" actId="20577"/>
          <ac:spMkLst>
            <pc:docMk/>
            <pc:sldMk cId="1588014222" sldId="271"/>
            <ac:spMk id="11" creationId="{2F91D871-C03B-4DC6-B4EA-EED0125A044F}"/>
          </ac:spMkLst>
        </pc:spChg>
        <pc:spChg chg="del">
          <ac:chgData name="BEN KHALFALLAH Hela (EXT) ItimAsiSdcVdf" userId="d55be94f-4073-46ba-88ef-465599598fde" providerId="ADAL" clId="{C988EC64-A522-41D2-90C6-765ED3E4379F}" dt="2020-10-07T15:29:19.344" v="3758"/>
          <ac:spMkLst>
            <pc:docMk/>
            <pc:sldMk cId="1588014222" sldId="271"/>
            <ac:spMk id="73" creationId="{44C5A9E5-0F35-4AA6-AF26-B90A2D47BC43}"/>
          </ac:spMkLst>
        </pc:spChg>
        <pc:spChg chg="del">
          <ac:chgData name="BEN KHALFALLAH Hela (EXT) ItimAsiSdcVdf" userId="d55be94f-4073-46ba-88ef-465599598fde" providerId="ADAL" clId="{C988EC64-A522-41D2-90C6-765ED3E4379F}" dt="2020-10-07T15:29:19.344" v="3758"/>
          <ac:spMkLst>
            <pc:docMk/>
            <pc:sldMk cId="1588014222" sldId="271"/>
            <ac:spMk id="75" creationId="{4D9DB69D-7E48-4FDF-806E-F0B4BF0053DD}"/>
          </ac:spMkLst>
        </pc:spChg>
        <pc:spChg chg="del">
          <ac:chgData name="BEN KHALFALLAH Hela (EXT) ItimAsiSdcVdf" userId="d55be94f-4073-46ba-88ef-465599598fde" providerId="ADAL" clId="{C988EC64-A522-41D2-90C6-765ED3E4379F}" dt="2020-10-07T15:29:19.344" v="3758"/>
          <ac:spMkLst>
            <pc:docMk/>
            <pc:sldMk cId="1588014222" sldId="271"/>
            <ac:spMk id="77" creationId="{846BF69C-4724-4F8D-8EA6-1487E9C9C4FD}"/>
          </ac:spMkLst>
        </pc:spChg>
      </pc:sldChg>
      <pc:sldChg chg="delSp add del">
        <pc:chgData name="BEN KHALFALLAH Hela (EXT) ItimAsiSdcVdf" userId="d55be94f-4073-46ba-88ef-465599598fde" providerId="ADAL" clId="{C988EC64-A522-41D2-90C6-765ED3E4379F}" dt="2020-10-07T15:29:17.424" v="3756" actId="2696"/>
        <pc:sldMkLst>
          <pc:docMk/>
          <pc:sldMk cId="2027958940" sldId="271"/>
        </pc:sldMkLst>
        <pc:picChg chg="del">
          <ac:chgData name="BEN KHALFALLAH Hela (EXT) ItimAsiSdcVdf" userId="d55be94f-4073-46ba-88ef-465599598fde" providerId="ADAL" clId="{C988EC64-A522-41D2-90C6-765ED3E4379F}" dt="2020-10-07T15:29:08.762" v="3755" actId="478"/>
          <ac:picMkLst>
            <pc:docMk/>
            <pc:sldMk cId="2027958940" sldId="271"/>
            <ac:picMk id="9" creationId="{336D6B36-72E6-482C-A56D-FA6F55058F17}"/>
          </ac:picMkLst>
        </pc:picChg>
        <pc:picChg chg="del">
          <ac:chgData name="BEN KHALFALLAH Hela (EXT) ItimAsiSdcVdf" userId="d55be94f-4073-46ba-88ef-465599598fde" providerId="ADAL" clId="{C988EC64-A522-41D2-90C6-765ED3E4379F}" dt="2020-10-07T15:29:08.762" v="3755" actId="478"/>
          <ac:picMkLst>
            <pc:docMk/>
            <pc:sldMk cId="2027958940" sldId="271"/>
            <ac:picMk id="14" creationId="{D915BC14-DF4E-4FE4-BCF7-986ACA014342}"/>
          </ac:picMkLst>
        </pc:picChg>
      </pc:sldChg>
      <pc:sldChg chg="delSp modSp add setBg delDesignElem">
        <pc:chgData name="BEN KHALFALLAH Hela (EXT) ItimAsiSdcVdf" userId="d55be94f-4073-46ba-88ef-465599598fde" providerId="ADAL" clId="{C988EC64-A522-41D2-90C6-765ED3E4379F}" dt="2020-10-07T18:28:19.986" v="12743" actId="20577"/>
        <pc:sldMkLst>
          <pc:docMk/>
          <pc:sldMk cId="3726667123" sldId="272"/>
        </pc:sldMkLst>
        <pc:spChg chg="mod">
          <ac:chgData name="BEN KHALFALLAH Hela (EXT) ItimAsiSdcVdf" userId="d55be94f-4073-46ba-88ef-465599598fde" providerId="ADAL" clId="{C988EC64-A522-41D2-90C6-765ED3E4379F}" dt="2020-10-07T18:28:19.986" v="12743" actId="20577"/>
          <ac:spMkLst>
            <pc:docMk/>
            <pc:sldMk cId="3726667123" sldId="272"/>
            <ac:spMk id="4" creationId="{DEDF214A-EECA-4F19-B7C2-F9BE2CDFA781}"/>
          </ac:spMkLst>
        </pc:spChg>
        <pc:spChg chg="mod">
          <ac:chgData name="BEN KHALFALLAH Hela (EXT) ItimAsiSdcVdf" userId="d55be94f-4073-46ba-88ef-465599598fde" providerId="ADAL" clId="{C988EC64-A522-41D2-90C6-765ED3E4379F}" dt="2020-10-07T15:34:06.858" v="4277" actId="1076"/>
          <ac:spMkLst>
            <pc:docMk/>
            <pc:sldMk cId="3726667123" sldId="272"/>
            <ac:spMk id="6" creationId="{EB6E7564-B840-4E00-9BBC-51612A63989B}"/>
          </ac:spMkLst>
        </pc:spChg>
        <pc:spChg chg="mod">
          <ac:chgData name="BEN KHALFALLAH Hela (EXT) ItimAsiSdcVdf" userId="d55be94f-4073-46ba-88ef-465599598fde" providerId="ADAL" clId="{C988EC64-A522-41D2-90C6-765ED3E4379F}" dt="2020-10-07T15:34:32.798" v="4314" actId="1076"/>
          <ac:spMkLst>
            <pc:docMk/>
            <pc:sldMk cId="3726667123" sldId="272"/>
            <ac:spMk id="29" creationId="{F061465F-C615-45D8-B61D-0CD2A0B3EE7B}"/>
          </ac:spMkLst>
        </pc:spChg>
        <pc:spChg chg="mod">
          <ac:chgData name="BEN KHALFALLAH Hela (EXT) ItimAsiSdcVdf" userId="d55be94f-4073-46ba-88ef-465599598fde" providerId="ADAL" clId="{C988EC64-A522-41D2-90C6-765ED3E4379F}" dt="2020-10-07T15:35:12.714" v="4380" actId="1076"/>
          <ac:spMkLst>
            <pc:docMk/>
            <pc:sldMk cId="3726667123" sldId="272"/>
            <ac:spMk id="30" creationId="{0B6D8CD9-192F-4695-9F61-EDEAF4DE89C3}"/>
          </ac:spMkLst>
        </pc:spChg>
        <pc:picChg chg="mod">
          <ac:chgData name="BEN KHALFALLAH Hela (EXT) ItimAsiSdcVdf" userId="d55be94f-4073-46ba-88ef-465599598fde" providerId="ADAL" clId="{C988EC64-A522-41D2-90C6-765ED3E4379F}" dt="2020-10-07T15:34:27.486" v="4313" actId="1076"/>
          <ac:picMkLst>
            <pc:docMk/>
            <pc:sldMk cId="3726667123" sldId="272"/>
            <ac:picMk id="9" creationId="{77028AEC-9C62-4B8C-B438-2CBEAA982C04}"/>
          </ac:picMkLst>
        </pc:picChg>
        <pc:cxnChg chg="mod">
          <ac:chgData name="BEN KHALFALLAH Hela (EXT) ItimAsiSdcVdf" userId="d55be94f-4073-46ba-88ef-465599598fde" providerId="ADAL" clId="{C988EC64-A522-41D2-90C6-765ED3E4379F}" dt="2020-10-07T15:34:40.123" v="4316" actId="14100"/>
          <ac:cxnSpMkLst>
            <pc:docMk/>
            <pc:sldMk cId="3726667123" sldId="272"/>
            <ac:cxnSpMk id="8" creationId="{284A61CE-26CE-4585-A666-82FA5362A64C}"/>
          </ac:cxnSpMkLst>
        </pc:cxnChg>
        <pc:cxnChg chg="mod">
          <ac:chgData name="BEN KHALFALLAH Hela (EXT) ItimAsiSdcVdf" userId="d55be94f-4073-46ba-88ef-465599598fde" providerId="ADAL" clId="{C988EC64-A522-41D2-90C6-765ED3E4379F}" dt="2020-10-07T15:34:06.858" v="4277" actId="1076"/>
          <ac:cxnSpMkLst>
            <pc:docMk/>
            <pc:sldMk cId="3726667123" sldId="272"/>
            <ac:cxnSpMk id="12" creationId="{06D56FB4-03A5-4CD9-905A-03F7FB01D040}"/>
          </ac:cxnSpMkLst>
        </pc:cxnChg>
        <pc:cxnChg chg="mod">
          <ac:chgData name="BEN KHALFALLAH Hela (EXT) ItimAsiSdcVdf" userId="d55be94f-4073-46ba-88ef-465599598fde" providerId="ADAL" clId="{C988EC64-A522-41D2-90C6-765ED3E4379F}" dt="2020-10-07T15:35:12.714" v="4380" actId="1076"/>
          <ac:cxnSpMkLst>
            <pc:docMk/>
            <pc:sldMk cId="3726667123" sldId="272"/>
            <ac:cxnSpMk id="15" creationId="{526993C3-D06F-459B-9C0D-EE0D31CB7B9A}"/>
          </ac:cxnSpMkLst>
        </pc:cxnChg>
        <pc:cxnChg chg="del">
          <ac:chgData name="BEN KHALFALLAH Hela (EXT) ItimAsiSdcVdf" userId="d55be94f-4073-46ba-88ef-465599598fde" providerId="ADAL" clId="{C988EC64-A522-41D2-90C6-765ED3E4379F}" dt="2020-10-07T15:32:16.095" v="4067"/>
          <ac:cxnSpMkLst>
            <pc:docMk/>
            <pc:sldMk cId="3726667123" sldId="272"/>
            <ac:cxnSpMk id="1044" creationId="{DCD67800-37AC-4E14-89B0-F79DCB3FB86D}"/>
          </ac:cxnSpMkLst>
        </pc:cxnChg>
        <pc:cxnChg chg="del">
          <ac:chgData name="BEN KHALFALLAH Hela (EXT) ItimAsiSdcVdf" userId="d55be94f-4073-46ba-88ef-465599598fde" providerId="ADAL" clId="{C988EC64-A522-41D2-90C6-765ED3E4379F}" dt="2020-10-07T15:32:16.095" v="4067"/>
          <ac:cxnSpMkLst>
            <pc:docMk/>
            <pc:sldMk cId="3726667123" sldId="272"/>
            <ac:cxnSpMk id="1045" creationId="{20F1788F-A5AE-4188-8274-F7F2E3833ECD}"/>
          </ac:cxnSpMkLst>
        </pc:cxnChg>
      </pc:sldChg>
      <pc:sldChg chg="addSp delSp modSp add">
        <pc:chgData name="BEN KHALFALLAH Hela (EXT) ItimAsiSdcVdf" userId="d55be94f-4073-46ba-88ef-465599598fde" providerId="ADAL" clId="{C988EC64-A522-41D2-90C6-765ED3E4379F}" dt="2020-10-07T19:09:50.707" v="14495" actId="1076"/>
        <pc:sldMkLst>
          <pc:docMk/>
          <pc:sldMk cId="274978714" sldId="273"/>
        </pc:sldMkLst>
        <pc:spChg chg="mod">
          <ac:chgData name="BEN KHALFALLAH Hela (EXT) ItimAsiSdcVdf" userId="d55be94f-4073-46ba-88ef-465599598fde" providerId="ADAL" clId="{C988EC64-A522-41D2-90C6-765ED3E4379F}" dt="2020-10-07T15:41:11.595" v="4611" actId="14100"/>
          <ac:spMkLst>
            <pc:docMk/>
            <pc:sldMk cId="274978714" sldId="273"/>
            <ac:spMk id="4" creationId="{FFE12C58-869E-4A30-A4B0-C86D39508168}"/>
          </ac:spMkLst>
        </pc:spChg>
        <pc:spChg chg="mod">
          <ac:chgData name="BEN KHALFALLAH Hela (EXT) ItimAsiSdcVdf" userId="d55be94f-4073-46ba-88ef-465599598fde" providerId="ADAL" clId="{C988EC64-A522-41D2-90C6-765ED3E4379F}" dt="2020-10-07T15:40:50.642" v="4609" actId="20577"/>
          <ac:spMkLst>
            <pc:docMk/>
            <pc:sldMk cId="274978714" sldId="273"/>
            <ac:spMk id="10" creationId="{6E97A132-FCFB-469C-A668-F0FA29B43362}"/>
          </ac:spMkLst>
        </pc:spChg>
        <pc:spChg chg="add mod">
          <ac:chgData name="BEN KHALFALLAH Hela (EXT) ItimAsiSdcVdf" userId="d55be94f-4073-46ba-88ef-465599598fde" providerId="ADAL" clId="{C988EC64-A522-41D2-90C6-765ED3E4379F}" dt="2020-10-07T15:38:42.135" v="4498" actId="14100"/>
          <ac:spMkLst>
            <pc:docMk/>
            <pc:sldMk cId="274978714" sldId="273"/>
            <ac:spMk id="11" creationId="{9B894EB1-A932-440B-9809-28139D113138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2:03.380" v="14400" actId="20577"/>
          <ac:spMkLst>
            <pc:docMk/>
            <pc:sldMk cId="274978714" sldId="273"/>
            <ac:spMk id="12" creationId="{C510AEE3-5FA4-44D4-AC45-4A796750EEAF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9:13.836" v="5788" actId="20577"/>
          <ac:spMkLst>
            <pc:docMk/>
            <pc:sldMk cId="274978714" sldId="273"/>
            <ac:spMk id="13" creationId="{C5563EB5-4A19-44F7-8870-B28134AF30F9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5:29.830" v="14463" actId="207"/>
          <ac:spMkLst>
            <pc:docMk/>
            <pc:sldMk cId="274978714" sldId="273"/>
            <ac:spMk id="15" creationId="{7F495E68-75EC-4679-8F3D-614D85F24E9C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9:15.309" v="5789" actId="20577"/>
          <ac:spMkLst>
            <pc:docMk/>
            <pc:sldMk cId="274978714" sldId="273"/>
            <ac:spMk id="16" creationId="{9CBB43E8-714C-4D8A-814A-97CD09F157B2}"/>
          </ac:spMkLst>
        </pc:spChg>
        <pc:spChg chg="add mod">
          <ac:chgData name="BEN KHALFALLAH Hela (EXT) ItimAsiSdcVdf" userId="d55be94f-4073-46ba-88ef-465599598fde" providerId="ADAL" clId="{C988EC64-A522-41D2-90C6-765ED3E4379F}" dt="2020-10-07T15:40:33.778" v="4583" actId="1076"/>
          <ac:spMkLst>
            <pc:docMk/>
            <pc:sldMk cId="274978714" sldId="273"/>
            <ac:spMk id="17" creationId="{BCB16ED4-01C9-4844-9506-1ABF5E457D87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3:48.049" v="14457" actId="14100"/>
          <ac:spMkLst>
            <pc:docMk/>
            <pc:sldMk cId="274978714" sldId="273"/>
            <ac:spMk id="18" creationId="{3B819704-5A80-4814-9FF4-36F24740BBC3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9:50.707" v="14495" actId="1076"/>
          <ac:spMkLst>
            <pc:docMk/>
            <pc:sldMk cId="274978714" sldId="273"/>
            <ac:spMk id="19" creationId="{0D5143EF-521D-4937-8DDD-6A5CA8B628F2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2:49.736" v="14429" actId="14100"/>
          <ac:spMkLst>
            <pc:docMk/>
            <pc:sldMk cId="274978714" sldId="273"/>
            <ac:spMk id="20" creationId="{35E56198-9FEF-4019-989B-F556B3DDDFC5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9:46.334" v="14494" actId="1076"/>
          <ac:spMkLst>
            <pc:docMk/>
            <pc:sldMk cId="274978714" sldId="273"/>
            <ac:spMk id="21" creationId="{9F4C4245-345A-4DDE-A73C-1EE2B2C4581A}"/>
          </ac:spMkLst>
        </pc:spChg>
        <pc:picChg chg="del">
          <ac:chgData name="BEN KHALFALLAH Hela (EXT) ItimAsiSdcVdf" userId="d55be94f-4073-46ba-88ef-465599598fde" providerId="ADAL" clId="{C988EC64-A522-41D2-90C6-765ED3E4379F}" dt="2020-10-07T15:36:31.948" v="4383" actId="478"/>
          <ac:picMkLst>
            <pc:docMk/>
            <pc:sldMk cId="274978714" sldId="273"/>
            <ac:picMk id="9" creationId="{336D6B36-72E6-482C-A56D-FA6F55058F17}"/>
          </ac:picMkLst>
        </pc:picChg>
        <pc:picChg chg="del">
          <ac:chgData name="BEN KHALFALLAH Hela (EXT) ItimAsiSdcVdf" userId="d55be94f-4073-46ba-88ef-465599598fde" providerId="ADAL" clId="{C988EC64-A522-41D2-90C6-765ED3E4379F}" dt="2020-10-07T15:36:30.913" v="4382" actId="478"/>
          <ac:picMkLst>
            <pc:docMk/>
            <pc:sldMk cId="274978714" sldId="273"/>
            <ac:picMk id="14" creationId="{D915BC14-DF4E-4FE4-BCF7-986ACA014342}"/>
          </ac:picMkLst>
        </pc:picChg>
      </pc:sldChg>
      <pc:sldChg chg="addSp delSp modSp add">
        <pc:chgData name="BEN KHALFALLAH Hela (EXT) ItimAsiSdcVdf" userId="d55be94f-4073-46ba-88ef-465599598fde" providerId="ADAL" clId="{C988EC64-A522-41D2-90C6-765ED3E4379F}" dt="2020-10-07T19:11:16.935" v="14498" actId="14100"/>
        <pc:sldMkLst>
          <pc:docMk/>
          <pc:sldMk cId="10262899" sldId="274"/>
        </pc:sldMkLst>
        <pc:spChg chg="mod">
          <ac:chgData name="BEN KHALFALLAH Hela (EXT) ItimAsiSdcVdf" userId="d55be94f-4073-46ba-88ef-465599598fde" providerId="ADAL" clId="{C988EC64-A522-41D2-90C6-765ED3E4379F}" dt="2020-10-07T18:29:53.991" v="12751" actId="20577"/>
          <ac:spMkLst>
            <pc:docMk/>
            <pc:sldMk cId="10262899" sldId="274"/>
            <ac:spMk id="4" creationId="{FFE12C58-869E-4A30-A4B0-C86D39508168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1:25.582" v="5519" actId="13822"/>
          <ac:spMkLst>
            <pc:docMk/>
            <pc:sldMk cId="10262899" sldId="274"/>
            <ac:spMk id="9" creationId="{D678808C-EE9A-4238-A226-758DA02DB3E8}"/>
          </ac:spMkLst>
        </pc:spChg>
        <pc:spChg chg="del">
          <ac:chgData name="BEN KHALFALLAH Hela (EXT) ItimAsiSdcVdf" userId="d55be94f-4073-46ba-88ef-465599598fde" providerId="ADAL" clId="{C988EC64-A522-41D2-90C6-765ED3E4379F}" dt="2020-10-07T15:49:43.726" v="5437" actId="478"/>
          <ac:spMkLst>
            <pc:docMk/>
            <pc:sldMk cId="10262899" sldId="274"/>
            <ac:spMk id="12" creationId="{C510AEE3-5FA4-44D4-AC45-4A796750EEAF}"/>
          </ac:spMkLst>
        </pc:spChg>
        <pc:spChg chg="mod">
          <ac:chgData name="BEN KHALFALLAH Hela (EXT) ItimAsiSdcVdf" userId="d55be94f-4073-46ba-88ef-465599598fde" providerId="ADAL" clId="{C988EC64-A522-41D2-90C6-765ED3E4379F}" dt="2020-10-07T15:59:22.570" v="5791" actId="20577"/>
          <ac:spMkLst>
            <pc:docMk/>
            <pc:sldMk cId="10262899" sldId="274"/>
            <ac:spMk id="13" creationId="{C5563EB5-4A19-44F7-8870-B28134AF30F9}"/>
          </ac:spMkLst>
        </pc:spChg>
        <pc:spChg chg="del mod">
          <ac:chgData name="BEN KHALFALLAH Hela (EXT) ItimAsiSdcVdf" userId="d55be94f-4073-46ba-88ef-465599598fde" providerId="ADAL" clId="{C988EC64-A522-41D2-90C6-765ED3E4379F}" dt="2020-10-07T19:04:49.005" v="14459" actId="478"/>
          <ac:spMkLst>
            <pc:docMk/>
            <pc:sldMk cId="10262899" sldId="274"/>
            <ac:spMk id="15" creationId="{7F495E68-75EC-4679-8F3D-614D85F24E9C}"/>
          </ac:spMkLst>
        </pc:spChg>
        <pc:spChg chg="mod">
          <ac:chgData name="BEN KHALFALLAH Hela (EXT) ItimAsiSdcVdf" userId="d55be94f-4073-46ba-88ef-465599598fde" providerId="ADAL" clId="{C988EC64-A522-41D2-90C6-765ED3E4379F}" dt="2020-10-07T15:59:24.069" v="5792" actId="20577"/>
          <ac:spMkLst>
            <pc:docMk/>
            <pc:sldMk cId="10262899" sldId="274"/>
            <ac:spMk id="16" creationId="{9CBB43E8-714C-4D8A-814A-97CD09F157B2}"/>
          </ac:spMkLst>
        </pc:spChg>
        <pc:spChg chg="del">
          <ac:chgData name="BEN KHALFALLAH Hela (EXT) ItimAsiSdcVdf" userId="d55be94f-4073-46ba-88ef-465599598fde" providerId="ADAL" clId="{C988EC64-A522-41D2-90C6-765ED3E4379F}" dt="2020-10-07T15:49:56.260" v="5441" actId="478"/>
          <ac:spMkLst>
            <pc:docMk/>
            <pc:sldMk cId="10262899" sldId="274"/>
            <ac:spMk id="17" creationId="{BCB16ED4-01C9-4844-9506-1ABF5E457D87}"/>
          </ac:spMkLst>
        </pc:spChg>
        <pc:spChg chg="del">
          <ac:chgData name="BEN KHALFALLAH Hela (EXT) ItimAsiSdcVdf" userId="d55be94f-4073-46ba-88ef-465599598fde" providerId="ADAL" clId="{C988EC64-A522-41D2-90C6-765ED3E4379F}" dt="2020-10-07T15:49:46.731" v="5438" actId="478"/>
          <ac:spMkLst>
            <pc:docMk/>
            <pc:sldMk cId="10262899" sldId="274"/>
            <ac:spMk id="18" creationId="{3B819704-5A80-4814-9FF4-36F24740BBC3}"/>
          </ac:spMkLst>
        </pc:spChg>
        <pc:spChg chg="mod">
          <ac:chgData name="BEN KHALFALLAH Hela (EXT) ItimAsiSdcVdf" userId="d55be94f-4073-46ba-88ef-465599598fde" providerId="ADAL" clId="{C988EC64-A522-41D2-90C6-765ED3E4379F}" dt="2020-10-07T19:11:16.935" v="14498" actId="14100"/>
          <ac:spMkLst>
            <pc:docMk/>
            <pc:sldMk cId="10262899" sldId="274"/>
            <ac:spMk id="19" creationId="{0D5143EF-521D-4937-8DDD-6A5CA8B628F2}"/>
          </ac:spMkLst>
        </pc:spChg>
        <pc:spChg chg="add mod">
          <ac:chgData name="BEN KHALFALLAH Hela (EXT) ItimAsiSdcVdf" userId="d55be94f-4073-46ba-88ef-465599598fde" providerId="ADAL" clId="{C988EC64-A522-41D2-90C6-765ED3E4379F}" dt="2020-10-07T15:49:33.214" v="5436" actId="20577"/>
          <ac:spMkLst>
            <pc:docMk/>
            <pc:sldMk cId="10262899" sldId="274"/>
            <ac:spMk id="20" creationId="{C1796D62-B5AC-4B67-A86D-0E2198F5832D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8:30.657" v="5763" actId="14100"/>
          <ac:spMkLst>
            <pc:docMk/>
            <pc:sldMk cId="10262899" sldId="274"/>
            <ac:spMk id="21" creationId="{94829A44-B126-4641-8E83-3909EAEC6CB9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0:54.494" v="5511" actId="13822"/>
          <ac:spMkLst>
            <pc:docMk/>
            <pc:sldMk cId="10262899" sldId="274"/>
            <ac:spMk id="22" creationId="{1C8F7FAA-8E2A-4A6A-9FB5-2AA4A67F274F}"/>
          </ac:spMkLst>
        </pc:spChg>
        <pc:spChg chg="add mod">
          <ac:chgData name="BEN KHALFALLAH Hela (EXT) ItimAsiSdcVdf" userId="d55be94f-4073-46ba-88ef-465599598fde" providerId="ADAL" clId="{C988EC64-A522-41D2-90C6-765ED3E4379F}" dt="2020-10-07T15:51:02.246" v="5515" actId="13822"/>
          <ac:spMkLst>
            <pc:docMk/>
            <pc:sldMk cId="10262899" sldId="274"/>
            <ac:spMk id="23" creationId="{58A42A2B-2A0D-4C3D-A6E2-F873866FD0F7}"/>
          </ac:spMkLst>
        </pc:spChg>
        <pc:spChg chg="add mod">
          <ac:chgData name="BEN KHALFALLAH Hela (EXT) ItimAsiSdcVdf" userId="d55be94f-4073-46ba-88ef-465599598fde" providerId="ADAL" clId="{C988EC64-A522-41D2-90C6-765ED3E4379F}" dt="2020-10-07T19:10:55.526" v="14496" actId="14100"/>
          <ac:spMkLst>
            <pc:docMk/>
            <pc:sldMk cId="10262899" sldId="274"/>
            <ac:spMk id="24" creationId="{972DCAAC-4733-4AB9-AB3E-A4FEF27AC573}"/>
          </ac:spMkLst>
        </pc:spChg>
        <pc:spChg chg="add mod">
          <ac:chgData name="BEN KHALFALLAH Hela (EXT) ItimAsiSdcVdf" userId="d55be94f-4073-46ba-88ef-465599598fde" providerId="ADAL" clId="{C988EC64-A522-41D2-90C6-765ED3E4379F}" dt="2020-10-07T19:11:01.887" v="14497" actId="14100"/>
          <ac:spMkLst>
            <pc:docMk/>
            <pc:sldMk cId="10262899" sldId="274"/>
            <ac:spMk id="25" creationId="{B7ACCA36-6FB1-46A9-AF4C-906158576B13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5:25.740" v="14462" actId="207"/>
          <ac:spMkLst>
            <pc:docMk/>
            <pc:sldMk cId="10262899" sldId="274"/>
            <ac:spMk id="26" creationId="{E4EF3E7C-55F6-4F8C-9CFE-2BF1F6DF2F5D}"/>
          </ac:spMkLst>
        </pc:spChg>
      </pc:sldChg>
      <pc:sldChg chg="delSp modSp add">
        <pc:chgData name="BEN KHALFALLAH Hela (EXT) ItimAsiSdcVdf" userId="d55be94f-4073-46ba-88ef-465599598fde" providerId="ADAL" clId="{C988EC64-A522-41D2-90C6-765ED3E4379F}" dt="2020-10-07T16:02:45.689" v="5986" actId="14100"/>
        <pc:sldMkLst>
          <pc:docMk/>
          <pc:sldMk cId="1280900633" sldId="275"/>
        </pc:sldMkLst>
        <pc:spChg chg="mod">
          <ac:chgData name="BEN KHALFALLAH Hela (EXT) ItimAsiSdcVdf" userId="d55be94f-4073-46ba-88ef-465599598fde" providerId="ADAL" clId="{C988EC64-A522-41D2-90C6-765ED3E4379F}" dt="2020-10-07T16:00:53.433" v="5896" actId="20577"/>
          <ac:spMkLst>
            <pc:docMk/>
            <pc:sldMk cId="1280900633" sldId="275"/>
            <ac:spMk id="8" creationId="{F5C6A19F-0936-45D7-AA98-D035139DFD46}"/>
          </ac:spMkLst>
        </pc:spChg>
        <pc:spChg chg="del mod">
          <ac:chgData name="BEN KHALFALLAH Hela (EXT) ItimAsiSdcVdf" userId="d55be94f-4073-46ba-88ef-465599598fde" providerId="ADAL" clId="{C988EC64-A522-41D2-90C6-765ED3E4379F}" dt="2020-10-07T16:02:37.807" v="5982" actId="478"/>
          <ac:spMkLst>
            <pc:docMk/>
            <pc:sldMk cId="1280900633" sldId="275"/>
            <ac:spMk id="9" creationId="{30EF9C12-68FB-4BC4-ADB5-9B0D8E42CC50}"/>
          </ac:spMkLst>
        </pc:spChg>
        <pc:spChg chg="mod">
          <ac:chgData name="BEN KHALFALLAH Hela (EXT) ItimAsiSdcVdf" userId="d55be94f-4073-46ba-88ef-465599598fde" providerId="ADAL" clId="{C988EC64-A522-41D2-90C6-765ED3E4379F}" dt="2020-10-07T16:02:45.689" v="5986" actId="14100"/>
          <ac:spMkLst>
            <pc:docMk/>
            <pc:sldMk cId="1280900633" sldId="275"/>
            <ac:spMk id="10" creationId="{9C14D954-827F-44C9-B299-9AEF2737B2DB}"/>
          </ac:spMkLst>
        </pc:spChg>
        <pc:spChg chg="del mod">
          <ac:chgData name="BEN KHALFALLAH Hela (EXT) ItimAsiSdcVdf" userId="d55be94f-4073-46ba-88ef-465599598fde" providerId="ADAL" clId="{C988EC64-A522-41D2-90C6-765ED3E4379F}" dt="2020-10-07T16:02:37.807" v="5982" actId="478"/>
          <ac:spMkLst>
            <pc:docMk/>
            <pc:sldMk cId="1280900633" sldId="275"/>
            <ac:spMk id="11" creationId="{2F91D871-C03B-4DC6-B4EA-EED0125A044F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9:05:47.051" v="14465"/>
        <pc:sldMkLst>
          <pc:docMk/>
          <pc:sldMk cId="1288354024" sldId="276"/>
        </pc:sldMkLst>
        <pc:spChg chg="mod">
          <ac:chgData name="BEN KHALFALLAH Hela (EXT) ItimAsiSdcVdf" userId="d55be94f-4073-46ba-88ef-465599598fde" providerId="ADAL" clId="{C988EC64-A522-41D2-90C6-765ED3E4379F}" dt="2020-10-07T18:31:10.777" v="12826" actId="20577"/>
          <ac:spMkLst>
            <pc:docMk/>
            <pc:sldMk cId="1288354024" sldId="276"/>
            <ac:spMk id="4" creationId="{FFE12C58-869E-4A30-A4B0-C86D39508168}"/>
          </ac:spMkLst>
        </pc:spChg>
        <pc:spChg chg="mod">
          <ac:chgData name="BEN KHALFALLAH Hela (EXT) ItimAsiSdcVdf" userId="d55be94f-4073-46ba-88ef-465599598fde" providerId="ADAL" clId="{C988EC64-A522-41D2-90C6-765ED3E4379F}" dt="2020-10-07T16:03:44.222" v="6004" actId="14100"/>
          <ac:spMkLst>
            <pc:docMk/>
            <pc:sldMk cId="1288354024" sldId="276"/>
            <ac:spMk id="9" creationId="{D678808C-EE9A-4238-A226-758DA02DB3E8}"/>
          </ac:spMkLst>
        </pc:spChg>
        <pc:spChg chg="mod">
          <ac:chgData name="BEN KHALFALLAH Hela (EXT) ItimAsiSdcVdf" userId="d55be94f-4073-46ba-88ef-465599598fde" providerId="ADAL" clId="{C988EC64-A522-41D2-90C6-765ED3E4379F}" dt="2020-10-07T16:03:10.773" v="5992" actId="1076"/>
          <ac:spMkLst>
            <pc:docMk/>
            <pc:sldMk cId="1288354024" sldId="276"/>
            <ac:spMk id="13" creationId="{C5563EB5-4A19-44F7-8870-B28134AF30F9}"/>
          </ac:spMkLst>
        </pc:spChg>
        <pc:spChg chg="del">
          <ac:chgData name="BEN KHALFALLAH Hela (EXT) ItimAsiSdcVdf" userId="d55be94f-4073-46ba-88ef-465599598fde" providerId="ADAL" clId="{C988EC64-A522-41D2-90C6-765ED3E4379F}" dt="2020-10-07T19:05:42.462" v="14464" actId="478"/>
          <ac:spMkLst>
            <pc:docMk/>
            <pc:sldMk cId="1288354024" sldId="276"/>
            <ac:spMk id="15" creationId="{7F495E68-75EC-4679-8F3D-614D85F24E9C}"/>
          </ac:spMkLst>
        </pc:spChg>
        <pc:spChg chg="del">
          <ac:chgData name="BEN KHALFALLAH Hela (EXT) ItimAsiSdcVdf" userId="d55be94f-4073-46ba-88ef-465599598fde" providerId="ADAL" clId="{C988EC64-A522-41D2-90C6-765ED3E4379F}" dt="2020-10-07T16:03:19.957" v="5995" actId="478"/>
          <ac:spMkLst>
            <pc:docMk/>
            <pc:sldMk cId="1288354024" sldId="276"/>
            <ac:spMk id="16" creationId="{9CBB43E8-714C-4D8A-814A-97CD09F157B2}"/>
          </ac:spMkLst>
        </pc:spChg>
        <pc:spChg chg="mod">
          <ac:chgData name="BEN KHALFALLAH Hela (EXT) ItimAsiSdcVdf" userId="d55be94f-4073-46ba-88ef-465599598fde" providerId="ADAL" clId="{C988EC64-A522-41D2-90C6-765ED3E4379F}" dt="2020-10-07T16:10:04.912" v="6410" actId="20577"/>
          <ac:spMkLst>
            <pc:docMk/>
            <pc:sldMk cId="1288354024" sldId="276"/>
            <ac:spMk id="19" creationId="{0D5143EF-521D-4937-8DDD-6A5CA8B628F2}"/>
          </ac:spMkLst>
        </pc:spChg>
        <pc:spChg chg="add del">
          <ac:chgData name="BEN KHALFALLAH Hela (EXT) ItimAsiSdcVdf" userId="d55be94f-4073-46ba-88ef-465599598fde" providerId="ADAL" clId="{C988EC64-A522-41D2-90C6-765ED3E4379F}" dt="2020-10-07T18:30:29.697" v="12754" actId="478"/>
          <ac:spMkLst>
            <pc:docMk/>
            <pc:sldMk cId="1288354024" sldId="276"/>
            <ac:spMk id="20" creationId="{C1796D62-B5AC-4B67-A86D-0E2198F5832D}"/>
          </ac:spMkLst>
        </pc:spChg>
        <pc:spChg chg="mod">
          <ac:chgData name="BEN KHALFALLAH Hela (EXT) ItimAsiSdcVdf" userId="d55be94f-4073-46ba-88ef-465599598fde" providerId="ADAL" clId="{C988EC64-A522-41D2-90C6-765ED3E4379F}" dt="2020-10-07T16:04:33.617" v="6058" actId="1076"/>
          <ac:spMkLst>
            <pc:docMk/>
            <pc:sldMk cId="1288354024" sldId="276"/>
            <ac:spMk id="21" creationId="{94829A44-B126-4641-8E83-3909EAEC6CB9}"/>
          </ac:spMkLst>
        </pc:spChg>
        <pc:spChg chg="mod">
          <ac:chgData name="BEN KHALFALLAH Hela (EXT) ItimAsiSdcVdf" userId="d55be94f-4073-46ba-88ef-465599598fde" providerId="ADAL" clId="{C988EC64-A522-41D2-90C6-765ED3E4379F}" dt="2020-10-07T16:03:14.326" v="5994" actId="1076"/>
          <ac:spMkLst>
            <pc:docMk/>
            <pc:sldMk cId="1288354024" sldId="276"/>
            <ac:spMk id="22" creationId="{1C8F7FAA-8E2A-4A6A-9FB5-2AA4A67F274F}"/>
          </ac:spMkLst>
        </pc:spChg>
        <pc:spChg chg="mod">
          <ac:chgData name="BEN KHALFALLAH Hela (EXT) ItimAsiSdcVdf" userId="d55be94f-4073-46ba-88ef-465599598fde" providerId="ADAL" clId="{C988EC64-A522-41D2-90C6-765ED3E4379F}" dt="2020-10-07T16:04:11.024" v="6006" actId="1076"/>
          <ac:spMkLst>
            <pc:docMk/>
            <pc:sldMk cId="1288354024" sldId="276"/>
            <ac:spMk id="23" creationId="{58A42A2B-2A0D-4C3D-A6E2-F873866FD0F7}"/>
          </ac:spMkLst>
        </pc:spChg>
        <pc:spChg chg="del">
          <ac:chgData name="BEN KHALFALLAH Hela (EXT) ItimAsiSdcVdf" userId="d55be94f-4073-46ba-88ef-465599598fde" providerId="ADAL" clId="{C988EC64-A522-41D2-90C6-765ED3E4379F}" dt="2020-10-07T16:03:06.647" v="5990" actId="478"/>
          <ac:spMkLst>
            <pc:docMk/>
            <pc:sldMk cId="1288354024" sldId="276"/>
            <ac:spMk id="24" creationId="{972DCAAC-4733-4AB9-AB3E-A4FEF27AC573}"/>
          </ac:spMkLst>
        </pc:spChg>
        <pc:spChg chg="del">
          <ac:chgData name="BEN KHALFALLAH Hela (EXT) ItimAsiSdcVdf" userId="d55be94f-4073-46ba-88ef-465599598fde" providerId="ADAL" clId="{C988EC64-A522-41D2-90C6-765ED3E4379F}" dt="2020-10-07T16:03:05.352" v="5989" actId="478"/>
          <ac:spMkLst>
            <pc:docMk/>
            <pc:sldMk cId="1288354024" sldId="276"/>
            <ac:spMk id="25" creationId="{B7ACCA36-6FB1-46A9-AF4C-906158576B13}"/>
          </ac:spMkLst>
        </pc:spChg>
        <pc:spChg chg="add mod">
          <ac:chgData name="BEN KHALFALLAH Hela (EXT) ItimAsiSdcVdf" userId="d55be94f-4073-46ba-88ef-465599598fde" providerId="ADAL" clId="{C988EC64-A522-41D2-90C6-765ED3E4379F}" dt="2020-10-07T16:08:14.552" v="6379" actId="1038"/>
          <ac:spMkLst>
            <pc:docMk/>
            <pc:sldMk cId="1288354024" sldId="276"/>
            <ac:spMk id="26" creationId="{7134D3C9-5DDA-42AE-A7F2-5190BF239A3C}"/>
          </ac:spMkLst>
        </pc:spChg>
        <pc:spChg chg="add mod">
          <ac:chgData name="BEN KHALFALLAH Hela (EXT) ItimAsiSdcVdf" userId="d55be94f-4073-46ba-88ef-465599598fde" providerId="ADAL" clId="{C988EC64-A522-41D2-90C6-765ED3E4379F}" dt="2020-10-07T16:07:54.434" v="6372" actId="20577"/>
          <ac:spMkLst>
            <pc:docMk/>
            <pc:sldMk cId="1288354024" sldId="276"/>
            <ac:spMk id="27" creationId="{E0E9C0B3-3015-4C38-A4AD-11F732CF68AB}"/>
          </ac:spMkLst>
        </pc:spChg>
        <pc:spChg chg="add mod">
          <ac:chgData name="BEN KHALFALLAH Hela (EXT) ItimAsiSdcVdf" userId="d55be94f-4073-46ba-88ef-465599598fde" providerId="ADAL" clId="{C988EC64-A522-41D2-90C6-765ED3E4379F}" dt="2020-10-07T16:07:07.224" v="6342" actId="13822"/>
          <ac:spMkLst>
            <pc:docMk/>
            <pc:sldMk cId="1288354024" sldId="276"/>
            <ac:spMk id="28" creationId="{261966B2-A9B9-4867-B010-157D261A2030}"/>
          </ac:spMkLst>
        </pc:spChg>
        <pc:spChg chg="add mod">
          <ac:chgData name="BEN KHALFALLAH Hela (EXT) ItimAsiSdcVdf" userId="d55be94f-4073-46ba-88ef-465599598fde" providerId="ADAL" clId="{C988EC64-A522-41D2-90C6-765ED3E4379F}" dt="2020-10-07T16:08:27.008" v="6391" actId="20577"/>
          <ac:spMkLst>
            <pc:docMk/>
            <pc:sldMk cId="1288354024" sldId="276"/>
            <ac:spMk id="29" creationId="{9D17ACCD-4FD7-44AB-AD70-F5789D5AD281}"/>
          </ac:spMkLst>
        </pc:spChg>
        <pc:spChg chg="add">
          <ac:chgData name="BEN KHALFALLAH Hela (EXT) ItimAsiSdcVdf" userId="d55be94f-4073-46ba-88ef-465599598fde" providerId="ADAL" clId="{C988EC64-A522-41D2-90C6-765ED3E4379F}" dt="2020-10-07T19:05:47.051" v="14465"/>
          <ac:spMkLst>
            <pc:docMk/>
            <pc:sldMk cId="1288354024" sldId="276"/>
            <ac:spMk id="30" creationId="{47993D33-CE02-4FB8-A1A2-C8764EDBEC29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47:47.011" v="8049" actId="14100"/>
        <pc:sldMkLst>
          <pc:docMk/>
          <pc:sldMk cId="2511244269" sldId="277"/>
        </pc:sldMkLst>
        <pc:spChg chg="mod">
          <ac:chgData name="BEN KHALFALLAH Hela (EXT) ItimAsiSdcVdf" userId="d55be94f-4073-46ba-88ef-465599598fde" providerId="ADAL" clId="{C988EC64-A522-41D2-90C6-765ED3E4379F}" dt="2020-10-07T16:47:47.011" v="8049" actId="14100"/>
          <ac:spMkLst>
            <pc:docMk/>
            <pc:sldMk cId="2511244269" sldId="277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6:47:34.493" v="8037" actId="14100"/>
          <ac:spMkLst>
            <pc:docMk/>
            <pc:sldMk cId="2511244269" sldId="277"/>
            <ac:spMk id="10" creationId="{9C14D954-827F-44C9-B299-9AEF2737B2DB}"/>
          </ac:spMkLst>
        </pc:spChg>
      </pc:sldChg>
      <pc:sldChg chg="addSp delSp modSp add del mod setBg delDesignElem">
        <pc:chgData name="BEN KHALFALLAH Hela (EXT) ItimAsiSdcVdf" userId="d55be94f-4073-46ba-88ef-465599598fde" providerId="ADAL" clId="{C988EC64-A522-41D2-90C6-765ED3E4379F}" dt="2020-10-07T16:26:29.077" v="7283" actId="2696"/>
        <pc:sldMkLst>
          <pc:docMk/>
          <pc:sldMk cId="747983346" sldId="278"/>
        </pc:sldMkLst>
        <pc:spChg chg="mod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4" creationId="{DEDF214A-EECA-4F19-B7C2-F9BE2CDFA781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5" creationId="{63049276-F142-4E45-83C2-356214C4F38F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6" creationId="{EB6E7564-B840-4E00-9BBC-51612A63989B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25" creationId="{6F5E1FAE-98E6-4D28-A081-3D6C933BFA2E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27" creationId="{175CD06E-939C-426C-8F85-B332F82D0DAB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29" creationId="{F061465F-C615-45D8-B61D-0CD2A0B3EE7B}"/>
          </ac:spMkLst>
        </pc:spChg>
        <pc:spChg chg="del">
          <ac:chgData name="BEN KHALFALLAH Hela (EXT) ItimAsiSdcVdf" userId="d55be94f-4073-46ba-88ef-465599598fde" providerId="ADAL" clId="{C988EC64-A522-41D2-90C6-765ED3E4379F}" dt="2020-10-07T16:14:34.764" v="6747" actId="478"/>
          <ac:spMkLst>
            <pc:docMk/>
            <pc:sldMk cId="747983346" sldId="278"/>
            <ac:spMk id="30" creationId="{0B6D8CD9-192F-4695-9F61-EDEAF4DE89C3}"/>
          </ac:spMkLst>
        </pc:spChg>
        <pc:spChg chg="add mod">
          <ac:chgData name="BEN KHALFALLAH Hela (EXT) ItimAsiSdcVdf" userId="d55be94f-4073-46ba-88ef-465599598fde" providerId="ADAL" clId="{C988EC64-A522-41D2-90C6-765ED3E4379F}" dt="2020-10-07T16:18:15.154" v="6757" actId="1076"/>
          <ac:spMkLst>
            <pc:docMk/>
            <pc:sldMk cId="747983346" sldId="278"/>
            <ac:spMk id="31" creationId="{94CF9632-5B19-4318-922D-6B0781B36184}"/>
          </ac:spMkLst>
        </pc:spChg>
        <pc:spChg chg="add mod">
          <ac:chgData name="BEN KHALFALLAH Hela (EXT) ItimAsiSdcVdf" userId="d55be94f-4073-46ba-88ef-465599598fde" providerId="ADAL" clId="{C988EC64-A522-41D2-90C6-765ED3E4379F}" dt="2020-10-07T16:18:15.154" v="6757" actId="1076"/>
          <ac:spMkLst>
            <pc:docMk/>
            <pc:sldMk cId="747983346" sldId="278"/>
            <ac:spMk id="32" creationId="{CFC3F791-6E0E-4597-A002-FF27633DCB35}"/>
          </ac:spMkLst>
        </pc:spChg>
        <pc:spChg chg="add mod">
          <ac:chgData name="BEN KHALFALLAH Hela (EXT) ItimAsiSdcVdf" userId="d55be94f-4073-46ba-88ef-465599598fde" providerId="ADAL" clId="{C988EC64-A522-41D2-90C6-765ED3E4379F}" dt="2020-10-07T16:18:15.154" v="6757" actId="1076"/>
          <ac:spMkLst>
            <pc:docMk/>
            <pc:sldMk cId="747983346" sldId="278"/>
            <ac:spMk id="33" creationId="{1CF34EEE-6CE5-45B8-A30B-AD5CCEC585B3}"/>
          </ac:spMkLst>
        </pc:spChg>
        <pc:spChg chg="add mod">
          <ac:chgData name="BEN KHALFALLAH Hela (EXT) ItimAsiSdcVdf" userId="d55be94f-4073-46ba-88ef-465599598fde" providerId="ADAL" clId="{C988EC64-A522-41D2-90C6-765ED3E4379F}" dt="2020-10-07T16:18:15.154" v="6757" actId="1076"/>
          <ac:spMkLst>
            <pc:docMk/>
            <pc:sldMk cId="747983346" sldId="278"/>
            <ac:spMk id="34" creationId="{FCA8FFB2-544F-41E2-91C7-3442B282F993}"/>
          </ac:spMkLst>
        </pc:spChg>
        <pc:spChg chg="add mod">
          <ac:chgData name="BEN KHALFALLAH Hela (EXT) ItimAsiSdcVdf" userId="d55be94f-4073-46ba-88ef-465599598fde" providerId="ADAL" clId="{C988EC64-A522-41D2-90C6-765ED3E4379F}" dt="2020-10-07T16:18:15.154" v="6757" actId="1076"/>
          <ac:spMkLst>
            <pc:docMk/>
            <pc:sldMk cId="747983346" sldId="278"/>
            <ac:spMk id="35" creationId="{98E7CAF1-BCB6-4AB0-9121-624238B47CDE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35" creationId="{38CA78E7-359D-40DC-AFAB-8287268FC695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37" creationId="{8ECA9D09-8011-4ADA-AC83-425AD46E8741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41" creationId="{1F9037C3-85A3-4BCB-88A2-ADB8F64D2514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43" creationId="{B69980A3-C206-42F5-BF92-5E9FB6E9676D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45" creationId="{0B1AC6D6-1B75-4EA6-B60E-DBD2E3F4F807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49" creationId="{8224CB75-6074-47E8-ABC3-6651B39FCB75}"/>
          </ac:spMkLst>
        </pc:spChg>
        <pc:spChg chg="add del">
          <ac:chgData name="BEN KHALFALLAH Hela (EXT) ItimAsiSdcVdf" userId="d55be94f-4073-46ba-88ef-465599598fde" providerId="ADAL" clId="{C988EC64-A522-41D2-90C6-765ED3E4379F}" dt="2020-10-07T16:17:12.334" v="6751" actId="26606"/>
          <ac:spMkLst>
            <pc:docMk/>
            <pc:sldMk cId="747983346" sldId="278"/>
            <ac:spMk id="151" creationId="{317E8644-19CA-4B48-8CF2-BE1FF1444C63}"/>
          </ac:spMkLst>
        </pc:spChg>
        <pc:picChg chg="del">
          <ac:chgData name="BEN KHALFALLAH Hela (EXT) ItimAsiSdcVdf" userId="d55be94f-4073-46ba-88ef-465599598fde" providerId="ADAL" clId="{C988EC64-A522-41D2-90C6-765ED3E4379F}" dt="2020-10-07T16:14:26.389" v="6746" actId="478"/>
          <ac:picMkLst>
            <pc:docMk/>
            <pc:sldMk cId="747983346" sldId="278"/>
            <ac:picMk id="2" creationId="{73D1DACD-B400-4434-8EC3-6534D011ABDD}"/>
          </ac:picMkLst>
        </pc:picChg>
        <pc:picChg chg="mod ord">
          <ac:chgData name="BEN KHALFALLAH Hela (EXT) ItimAsiSdcVdf" userId="d55be94f-4073-46ba-88ef-465599598fde" providerId="ADAL" clId="{C988EC64-A522-41D2-90C6-765ED3E4379F}" dt="2020-10-07T16:17:12.334" v="6751" actId="26606"/>
          <ac:picMkLst>
            <pc:docMk/>
            <pc:sldMk cId="747983346" sldId="278"/>
            <ac:picMk id="9" creationId="{77028AEC-9C62-4B8C-B438-2CBEAA982C04}"/>
          </ac:picMkLst>
        </pc:picChg>
        <pc:picChg chg="add mod">
          <ac:chgData name="BEN KHALFALLAH Hela (EXT) ItimAsiSdcVdf" userId="d55be94f-4073-46ba-88ef-465599598fde" providerId="ADAL" clId="{C988EC64-A522-41D2-90C6-765ED3E4379F}" dt="2020-10-07T16:18:15.154" v="6757" actId="1076"/>
          <ac:picMkLst>
            <pc:docMk/>
            <pc:sldMk cId="747983346" sldId="278"/>
            <ac:picMk id="28" creationId="{4DC6759B-0F30-454C-9F72-6BBDE84E636E}"/>
          </ac:picMkLst>
        </pc:picChg>
        <pc:picChg chg="mod ord">
          <ac:chgData name="BEN KHALFALLAH Hela (EXT) ItimAsiSdcVdf" userId="d55be94f-4073-46ba-88ef-465599598fde" providerId="ADAL" clId="{C988EC64-A522-41D2-90C6-765ED3E4379F}" dt="2020-10-07T16:17:12.334" v="6751" actId="26606"/>
          <ac:picMkLst>
            <pc:docMk/>
            <pc:sldMk cId="747983346" sldId="278"/>
            <ac:picMk id="1030" creationId="{8EF7C7B0-BFF2-4825-B049-2408F7FA270C}"/>
          </ac:picMkLst>
        </pc:picChg>
        <pc:picChg chg="add del mod">
          <ac:chgData name="BEN KHALFALLAH Hela (EXT) ItimAsiSdcVdf" userId="d55be94f-4073-46ba-88ef-465599598fde" providerId="ADAL" clId="{C988EC64-A522-41D2-90C6-765ED3E4379F}" dt="2020-10-07T16:17:53.123" v="6752" actId="478"/>
          <ac:picMkLst>
            <pc:docMk/>
            <pc:sldMk cId="747983346" sldId="278"/>
            <ac:picMk id="3074" creationId="{6AEAFE66-2E68-4B51-9B10-B8D80409B9DA}"/>
          </ac:picMkLst>
        </pc:picChg>
        <pc:cxnChg chg="del mod">
          <ac:chgData name="BEN KHALFALLAH Hela (EXT) ItimAsiSdcVdf" userId="d55be94f-4073-46ba-88ef-465599598fde" providerId="ADAL" clId="{C988EC64-A522-41D2-90C6-765ED3E4379F}" dt="2020-10-07T16:14:34.764" v="6747" actId="478"/>
          <ac:cxnSpMkLst>
            <pc:docMk/>
            <pc:sldMk cId="747983346" sldId="278"/>
            <ac:cxnSpMk id="8" creationId="{284A61CE-26CE-4585-A666-82FA5362A64C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6:14:38.157" v="6748" actId="478"/>
          <ac:cxnSpMkLst>
            <pc:docMk/>
            <pc:sldMk cId="747983346" sldId="278"/>
            <ac:cxnSpMk id="12" creationId="{06D56FB4-03A5-4CD9-905A-03F7FB01D040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6:14:38.157" v="6748" actId="478"/>
          <ac:cxnSpMkLst>
            <pc:docMk/>
            <pc:sldMk cId="747983346" sldId="278"/>
            <ac:cxnSpMk id="15" creationId="{526993C3-D06F-459B-9C0D-EE0D31CB7B9A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6:17:12.334" v="6751" actId="26606"/>
          <ac:cxnSpMkLst>
            <pc:docMk/>
            <pc:sldMk cId="747983346" sldId="278"/>
            <ac:cxnSpMk id="139" creationId="{12A25E9B-15F8-4123-8275-812AD89E2F3F}"/>
          </ac:cxnSpMkLst>
        </pc:cxnChg>
        <pc:cxnChg chg="add del">
          <ac:chgData name="BEN KHALFALLAH Hela (EXT) ItimAsiSdcVdf" userId="d55be94f-4073-46ba-88ef-465599598fde" providerId="ADAL" clId="{C988EC64-A522-41D2-90C6-765ED3E4379F}" dt="2020-10-07T16:17:12.334" v="6751" actId="26606"/>
          <ac:cxnSpMkLst>
            <pc:docMk/>
            <pc:sldMk cId="747983346" sldId="278"/>
            <ac:cxnSpMk id="147" creationId="{0A9E7251-BA01-4FA8-B283-706FBA6CE251}"/>
          </ac:cxnSpMkLst>
        </pc:cxnChg>
        <pc:cxnChg chg="del">
          <ac:chgData name="BEN KHALFALLAH Hela (EXT) ItimAsiSdcVdf" userId="d55be94f-4073-46ba-88ef-465599598fde" providerId="ADAL" clId="{C988EC64-A522-41D2-90C6-765ED3E4379F}" dt="2020-10-07T16:13:23.129" v="6570"/>
          <ac:cxnSpMkLst>
            <pc:docMk/>
            <pc:sldMk cId="747983346" sldId="278"/>
            <ac:cxnSpMk id="1044" creationId="{DCD67800-37AC-4E14-89B0-F79DCB3FB86D}"/>
          </ac:cxnSpMkLst>
        </pc:cxnChg>
        <pc:cxnChg chg="del">
          <ac:chgData name="BEN KHALFALLAH Hela (EXT) ItimAsiSdcVdf" userId="d55be94f-4073-46ba-88ef-465599598fde" providerId="ADAL" clId="{C988EC64-A522-41D2-90C6-765ED3E4379F}" dt="2020-10-07T16:13:23.129" v="6570"/>
          <ac:cxnSpMkLst>
            <pc:docMk/>
            <pc:sldMk cId="747983346" sldId="278"/>
            <ac:cxnSpMk id="1045" creationId="{20F1788F-A5AE-4188-8274-F7F2E3833ECD}"/>
          </ac:cxnSpMkLst>
        </pc:cxnChg>
      </pc:sldChg>
      <pc:sldChg chg="modSp add">
        <pc:chgData name="BEN KHALFALLAH Hela (EXT) ItimAsiSdcVdf" userId="d55be94f-4073-46ba-88ef-465599598fde" providerId="ADAL" clId="{C988EC64-A522-41D2-90C6-765ED3E4379F}" dt="2020-10-07T16:49:43.340" v="8097" actId="313"/>
        <pc:sldMkLst>
          <pc:docMk/>
          <pc:sldMk cId="2270012619" sldId="279"/>
        </pc:sldMkLst>
        <pc:spChg chg="mod">
          <ac:chgData name="BEN KHALFALLAH Hela (EXT) ItimAsiSdcVdf" userId="d55be94f-4073-46ba-88ef-465599598fde" providerId="ADAL" clId="{C988EC64-A522-41D2-90C6-765ED3E4379F}" dt="2020-10-07T16:49:43.340" v="8097" actId="313"/>
          <ac:spMkLst>
            <pc:docMk/>
            <pc:sldMk cId="2270012619" sldId="279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6:19:59.453" v="6897" actId="20577"/>
          <ac:spMkLst>
            <pc:docMk/>
            <pc:sldMk cId="2270012619" sldId="279"/>
            <ac:spMk id="10" creationId="{9C14D954-827F-44C9-B299-9AEF2737B2DB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20:43.725" v="6956" actId="20577"/>
        <pc:sldMkLst>
          <pc:docMk/>
          <pc:sldMk cId="3854891153" sldId="280"/>
        </pc:sldMkLst>
        <pc:spChg chg="mod">
          <ac:chgData name="BEN KHALFALLAH Hela (EXT) ItimAsiSdcVdf" userId="d55be94f-4073-46ba-88ef-465599598fde" providerId="ADAL" clId="{C988EC64-A522-41D2-90C6-765ED3E4379F}" dt="2020-10-07T16:20:43.725" v="6956" actId="20577"/>
          <ac:spMkLst>
            <pc:docMk/>
            <pc:sldMk cId="3854891153" sldId="280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21:15.001" v="7053" actId="20577"/>
        <pc:sldMkLst>
          <pc:docMk/>
          <pc:sldMk cId="551909577" sldId="281"/>
        </pc:sldMkLst>
        <pc:spChg chg="mod">
          <ac:chgData name="BEN KHALFALLAH Hela (EXT) ItimAsiSdcVdf" userId="d55be94f-4073-46ba-88ef-465599598fde" providerId="ADAL" clId="{C988EC64-A522-41D2-90C6-765ED3E4379F}" dt="2020-10-07T16:21:15.001" v="7053" actId="20577"/>
          <ac:spMkLst>
            <pc:docMk/>
            <pc:sldMk cId="551909577" sldId="281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30:34.758" v="7393" actId="20577"/>
        <pc:sldMkLst>
          <pc:docMk/>
          <pc:sldMk cId="2595630575" sldId="282"/>
        </pc:sldMkLst>
        <pc:spChg chg="mod">
          <ac:chgData name="BEN KHALFALLAH Hela (EXT) ItimAsiSdcVdf" userId="d55be94f-4073-46ba-88ef-465599598fde" providerId="ADAL" clId="{C988EC64-A522-41D2-90C6-765ED3E4379F}" dt="2020-10-07T16:30:34.758" v="7393" actId="20577"/>
          <ac:spMkLst>
            <pc:docMk/>
            <pc:sldMk cId="2595630575" sldId="282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32:16.173" v="7466" actId="14100"/>
        <pc:sldMkLst>
          <pc:docMk/>
          <pc:sldMk cId="2131010204" sldId="283"/>
        </pc:sldMkLst>
        <pc:spChg chg="mod">
          <ac:chgData name="BEN KHALFALLAH Hela (EXT) ItimAsiSdcVdf" userId="d55be94f-4073-46ba-88ef-465599598fde" providerId="ADAL" clId="{C988EC64-A522-41D2-90C6-765ED3E4379F}" dt="2020-10-07T16:32:16.173" v="7466" actId="14100"/>
          <ac:spMkLst>
            <pc:docMk/>
            <pc:sldMk cId="2131010204" sldId="283"/>
            <ac:spMk id="8" creationId="{F5C6A19F-0936-45D7-AA98-D035139DFD46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9:06:00.145" v="14467"/>
        <pc:sldMkLst>
          <pc:docMk/>
          <pc:sldMk cId="3102024863" sldId="284"/>
        </pc:sldMkLst>
        <pc:spChg chg="del mod">
          <ac:chgData name="BEN KHALFALLAH Hela (EXT) ItimAsiSdcVdf" userId="d55be94f-4073-46ba-88ef-465599598fde" providerId="ADAL" clId="{C988EC64-A522-41D2-90C6-765ED3E4379F}" dt="2020-10-07T16:33:46.257" v="7485" actId="478"/>
          <ac:spMkLst>
            <pc:docMk/>
            <pc:sldMk cId="3102024863" sldId="284"/>
            <ac:spMk id="4" creationId="{FFE12C58-869E-4A30-A4B0-C86D39508168}"/>
          </ac:spMkLst>
        </pc:spChg>
        <pc:spChg chg="mod">
          <ac:chgData name="BEN KHALFALLAH Hela (EXT) ItimAsiSdcVdf" userId="d55be94f-4073-46ba-88ef-465599598fde" providerId="ADAL" clId="{C988EC64-A522-41D2-90C6-765ED3E4379F}" dt="2020-10-07T16:33:11.330" v="7478" actId="14100"/>
          <ac:spMkLst>
            <pc:docMk/>
            <pc:sldMk cId="3102024863" sldId="284"/>
            <ac:spMk id="9" creationId="{D678808C-EE9A-4238-A226-758DA02DB3E8}"/>
          </ac:spMkLst>
        </pc:spChg>
        <pc:spChg chg="mod">
          <ac:chgData name="BEN KHALFALLAH Hela (EXT) ItimAsiSdcVdf" userId="d55be94f-4073-46ba-88ef-465599598fde" providerId="ADAL" clId="{C988EC64-A522-41D2-90C6-765ED3E4379F}" dt="2020-10-07T16:34:22.489" v="7536" actId="14100"/>
          <ac:spMkLst>
            <pc:docMk/>
            <pc:sldMk cId="3102024863" sldId="284"/>
            <ac:spMk id="11" creationId="{9B894EB1-A932-440B-9809-28139D113138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7:23.490" v="7655" actId="207"/>
          <ac:spMkLst>
            <pc:docMk/>
            <pc:sldMk cId="3102024863" sldId="284"/>
            <ac:spMk id="12" creationId="{15D0815B-B104-4E8B-BB86-B1035B873A26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6:35:17.648" v="7550" actId="478"/>
          <ac:spMkLst>
            <pc:docMk/>
            <pc:sldMk cId="3102024863" sldId="284"/>
            <ac:spMk id="14" creationId="{EF91F148-B3F1-41DE-9F05-5C04B08952C9}"/>
          </ac:spMkLst>
        </pc:spChg>
        <pc:spChg chg="del">
          <ac:chgData name="BEN KHALFALLAH Hela (EXT) ItimAsiSdcVdf" userId="d55be94f-4073-46ba-88ef-465599598fde" providerId="ADAL" clId="{C988EC64-A522-41D2-90C6-765ED3E4379F}" dt="2020-10-07T19:05:59.634" v="14466" actId="478"/>
          <ac:spMkLst>
            <pc:docMk/>
            <pc:sldMk cId="3102024863" sldId="284"/>
            <ac:spMk id="15" creationId="{7F495E68-75EC-4679-8F3D-614D85F24E9C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6:19.008" v="7604" actId="1076"/>
          <ac:spMkLst>
            <pc:docMk/>
            <pc:sldMk cId="3102024863" sldId="284"/>
            <ac:spMk id="16" creationId="{0897B48D-F9C5-4DBB-97DA-D94CA2D1FE0A}"/>
          </ac:spMkLst>
        </pc:spChg>
        <pc:spChg chg="del">
          <ac:chgData name="BEN KHALFALLAH Hela (EXT) ItimAsiSdcVdf" userId="d55be94f-4073-46ba-88ef-465599598fde" providerId="ADAL" clId="{C988EC64-A522-41D2-90C6-765ED3E4379F}" dt="2020-10-07T16:32:53.223" v="7468" actId="478"/>
          <ac:spMkLst>
            <pc:docMk/>
            <pc:sldMk cId="3102024863" sldId="284"/>
            <ac:spMk id="19" creationId="{0D5143EF-521D-4937-8DDD-6A5CA8B628F2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6:34:13.408" v="7535" actId="20577"/>
          <ac:spMkLst>
            <pc:docMk/>
            <pc:sldMk cId="3102024863" sldId="284"/>
            <ac:spMk id="20" creationId="{C1796D62-B5AC-4B67-A86D-0E2198F5832D}"/>
          </ac:spMkLst>
        </pc:spChg>
        <pc:spChg chg="del">
          <ac:chgData name="BEN KHALFALLAH Hela (EXT) ItimAsiSdcVdf" userId="d55be94f-4073-46ba-88ef-465599598fde" providerId="ADAL" clId="{C988EC64-A522-41D2-90C6-765ED3E4379F}" dt="2020-10-07T16:32:53.223" v="7468" actId="478"/>
          <ac:spMkLst>
            <pc:docMk/>
            <pc:sldMk cId="3102024863" sldId="284"/>
            <ac:spMk id="21" creationId="{94829A44-B126-4641-8E83-3909EAEC6CB9}"/>
          </ac:spMkLst>
        </pc:spChg>
        <pc:spChg chg="mod">
          <ac:chgData name="BEN KHALFALLAH Hela (EXT) ItimAsiSdcVdf" userId="d55be94f-4073-46ba-88ef-465599598fde" providerId="ADAL" clId="{C988EC64-A522-41D2-90C6-765ED3E4379F}" dt="2020-10-07T16:33:18.343" v="7480" actId="1076"/>
          <ac:spMkLst>
            <pc:docMk/>
            <pc:sldMk cId="3102024863" sldId="284"/>
            <ac:spMk id="22" creationId="{1C8F7FAA-8E2A-4A6A-9FB5-2AA4A67F274F}"/>
          </ac:spMkLst>
        </pc:spChg>
        <pc:spChg chg="mod">
          <ac:chgData name="BEN KHALFALLAH Hela (EXT) ItimAsiSdcVdf" userId="d55be94f-4073-46ba-88ef-465599598fde" providerId="ADAL" clId="{C988EC64-A522-41D2-90C6-765ED3E4379F}" dt="2020-10-07T16:33:01.998" v="7471" actId="1076"/>
          <ac:spMkLst>
            <pc:docMk/>
            <pc:sldMk cId="3102024863" sldId="284"/>
            <ac:spMk id="23" creationId="{58A42A2B-2A0D-4C3D-A6E2-F873866FD0F7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3:35.210" v="7483" actId="13822"/>
          <ac:spMkLst>
            <pc:docMk/>
            <pc:sldMk cId="3102024863" sldId="284"/>
            <ac:spMk id="24" creationId="{290B6123-D971-40C5-BF16-96862AA544C2}"/>
          </ac:spMkLst>
        </pc:spChg>
        <pc:spChg chg="mod">
          <ac:chgData name="BEN KHALFALLAH Hela (EXT) ItimAsiSdcVdf" userId="d55be94f-4073-46ba-88ef-465599598fde" providerId="ADAL" clId="{C988EC64-A522-41D2-90C6-765ED3E4379F}" dt="2020-10-07T16:33:19.601" v="7481" actId="1076"/>
          <ac:spMkLst>
            <pc:docMk/>
            <pc:sldMk cId="3102024863" sldId="284"/>
            <ac:spMk id="26" creationId="{7134D3C9-5DDA-42AE-A7F2-5190BF239A3C}"/>
          </ac:spMkLst>
        </pc:spChg>
        <pc:spChg chg="del">
          <ac:chgData name="BEN KHALFALLAH Hela (EXT) ItimAsiSdcVdf" userId="d55be94f-4073-46ba-88ef-465599598fde" providerId="ADAL" clId="{C988EC64-A522-41D2-90C6-765ED3E4379F}" dt="2020-10-07T16:32:53.223" v="7468" actId="478"/>
          <ac:spMkLst>
            <pc:docMk/>
            <pc:sldMk cId="3102024863" sldId="284"/>
            <ac:spMk id="27" creationId="{E0E9C0B3-3015-4C38-A4AD-11F732CF68AB}"/>
          </ac:spMkLst>
        </pc:spChg>
        <pc:spChg chg="del">
          <ac:chgData name="BEN KHALFALLAH Hela (EXT) ItimAsiSdcVdf" userId="d55be94f-4073-46ba-88ef-465599598fde" providerId="ADAL" clId="{C988EC64-A522-41D2-90C6-765ED3E4379F}" dt="2020-10-07T16:32:53.223" v="7468" actId="478"/>
          <ac:spMkLst>
            <pc:docMk/>
            <pc:sldMk cId="3102024863" sldId="284"/>
            <ac:spMk id="28" creationId="{261966B2-A9B9-4867-B010-157D261A2030}"/>
          </ac:spMkLst>
        </pc:spChg>
        <pc:spChg chg="del">
          <ac:chgData name="BEN KHALFALLAH Hela (EXT) ItimAsiSdcVdf" userId="d55be94f-4073-46ba-88ef-465599598fde" providerId="ADAL" clId="{C988EC64-A522-41D2-90C6-765ED3E4379F}" dt="2020-10-07T16:32:53.223" v="7468" actId="478"/>
          <ac:spMkLst>
            <pc:docMk/>
            <pc:sldMk cId="3102024863" sldId="284"/>
            <ac:spMk id="29" creationId="{9D17ACCD-4FD7-44AB-AD70-F5789D5AD281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6:07.742" v="7602" actId="20577"/>
          <ac:spMkLst>
            <pc:docMk/>
            <pc:sldMk cId="3102024863" sldId="284"/>
            <ac:spMk id="30" creationId="{BBE29786-8D03-46AA-BB61-BB0CB54C4367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7:29.571" v="7656" actId="207"/>
          <ac:spMkLst>
            <pc:docMk/>
            <pc:sldMk cId="3102024863" sldId="284"/>
            <ac:spMk id="31" creationId="{C3128C09-AC5C-451B-8CB1-0568EEB3E71B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6:40.956" v="7638" actId="20577"/>
          <ac:spMkLst>
            <pc:docMk/>
            <pc:sldMk cId="3102024863" sldId="284"/>
            <ac:spMk id="32" creationId="{7583ED10-C8DD-4151-AF5B-58231E3808FE}"/>
          </ac:spMkLst>
        </pc:spChg>
        <pc:spChg chg="add mod">
          <ac:chgData name="BEN KHALFALLAH Hela (EXT) ItimAsiSdcVdf" userId="d55be94f-4073-46ba-88ef-465599598fde" providerId="ADAL" clId="{C988EC64-A522-41D2-90C6-765ED3E4379F}" dt="2020-10-07T16:36:54.189" v="7654" actId="20577"/>
          <ac:spMkLst>
            <pc:docMk/>
            <pc:sldMk cId="3102024863" sldId="284"/>
            <ac:spMk id="33" creationId="{A2DB544C-CC40-4914-9695-130208DF7663}"/>
          </ac:spMkLst>
        </pc:spChg>
        <pc:spChg chg="add">
          <ac:chgData name="BEN KHALFALLAH Hela (EXT) ItimAsiSdcVdf" userId="d55be94f-4073-46ba-88ef-465599598fde" providerId="ADAL" clId="{C988EC64-A522-41D2-90C6-765ED3E4379F}" dt="2020-10-07T19:06:00.145" v="14467"/>
          <ac:spMkLst>
            <pc:docMk/>
            <pc:sldMk cId="3102024863" sldId="284"/>
            <ac:spMk id="39" creationId="{552D62F6-7A36-4EA9-A11C-FA3BACCEBBE9}"/>
          </ac:spMkLst>
        </pc:spChg>
        <pc:cxnChg chg="add del mod">
          <ac:chgData name="BEN KHALFALLAH Hela (EXT) ItimAsiSdcVdf" userId="d55be94f-4073-46ba-88ef-465599598fde" providerId="ADAL" clId="{C988EC64-A522-41D2-90C6-765ED3E4379F}" dt="2020-10-07T16:37:41.733" v="7658" actId="478"/>
          <ac:cxnSpMkLst>
            <pc:docMk/>
            <pc:sldMk cId="3102024863" sldId="284"/>
            <ac:cxnSpMk id="18" creationId="{8582011A-D3F2-4950-AAE3-DEAED51B36A0}"/>
          </ac:cxnSpMkLst>
        </pc:cxnChg>
        <pc:cxnChg chg="add del mod">
          <ac:chgData name="BEN KHALFALLAH Hela (EXT) ItimAsiSdcVdf" userId="d55be94f-4073-46ba-88ef-465599598fde" providerId="ADAL" clId="{C988EC64-A522-41D2-90C6-765ED3E4379F}" dt="2020-10-07T16:38:15.115" v="7664" actId="478"/>
          <ac:cxnSpMkLst>
            <pc:docMk/>
            <pc:sldMk cId="3102024863" sldId="284"/>
            <ac:cxnSpMk id="34" creationId="{83425C5F-0067-42F3-8256-54863825918F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6:38:10.812" v="7663" actId="13822"/>
          <ac:cxnSpMkLst>
            <pc:docMk/>
            <pc:sldMk cId="3102024863" sldId="284"/>
            <ac:cxnSpMk id="36" creationId="{1DC28707-D5C2-4644-A6A9-1747A08C2F8B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6:38:02.425" v="7662" actId="13822"/>
          <ac:cxnSpMkLst>
            <pc:docMk/>
            <pc:sldMk cId="3102024863" sldId="284"/>
            <ac:cxnSpMk id="38" creationId="{42568A09-4680-4085-81EB-09B4825ED20F}"/>
          </ac:cxnSpMkLst>
        </pc:cxnChg>
      </pc:sldChg>
      <pc:sldChg chg="modSp add">
        <pc:chgData name="BEN KHALFALLAH Hela (EXT) ItimAsiSdcVdf" userId="d55be94f-4073-46ba-88ef-465599598fde" providerId="ADAL" clId="{C988EC64-A522-41D2-90C6-765ED3E4379F}" dt="2020-10-07T16:39:53.761" v="7893" actId="20577"/>
        <pc:sldMkLst>
          <pc:docMk/>
          <pc:sldMk cId="929876460" sldId="285"/>
        </pc:sldMkLst>
        <pc:spChg chg="mod">
          <ac:chgData name="BEN KHALFALLAH Hela (EXT) ItimAsiSdcVdf" userId="d55be94f-4073-46ba-88ef-465599598fde" providerId="ADAL" clId="{C988EC64-A522-41D2-90C6-765ED3E4379F}" dt="2020-10-07T16:39:34.260" v="7838" actId="20577"/>
          <ac:spMkLst>
            <pc:docMk/>
            <pc:sldMk cId="929876460" sldId="285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6:39:53.761" v="7893" actId="20577"/>
          <ac:spMkLst>
            <pc:docMk/>
            <pc:sldMk cId="929876460" sldId="285"/>
            <ac:spMk id="10" creationId="{9C14D954-827F-44C9-B299-9AEF2737B2DB}"/>
          </ac:spMkLst>
        </pc:spChg>
      </pc:sldChg>
      <pc:sldChg chg="modSp add del">
        <pc:chgData name="BEN KHALFALLAH Hela (EXT) ItimAsiSdcVdf" userId="d55be94f-4073-46ba-88ef-465599598fde" providerId="ADAL" clId="{C988EC64-A522-41D2-90C6-765ED3E4379F}" dt="2020-10-07T16:50:10.749" v="8098" actId="2696"/>
        <pc:sldMkLst>
          <pc:docMk/>
          <pc:sldMk cId="1847388002" sldId="286"/>
        </pc:sldMkLst>
        <pc:spChg chg="mod">
          <ac:chgData name="BEN KHALFALLAH Hela (EXT) ItimAsiSdcVdf" userId="d55be94f-4073-46ba-88ef-465599598fde" providerId="ADAL" clId="{C988EC64-A522-41D2-90C6-765ED3E4379F}" dt="2020-10-07T16:46:20.423" v="7966" actId="20577"/>
          <ac:spMkLst>
            <pc:docMk/>
            <pc:sldMk cId="1847388002" sldId="286"/>
            <ac:spMk id="8" creationId="{F5C6A19F-0936-45D7-AA98-D035139DFD46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6:53:49.493" v="8251" actId="14100"/>
        <pc:sldMkLst>
          <pc:docMk/>
          <pc:sldMk cId="2085368700" sldId="286"/>
        </pc:sldMkLst>
        <pc:spChg chg="mod">
          <ac:chgData name="BEN KHALFALLAH Hela (EXT) ItimAsiSdcVdf" userId="d55be94f-4073-46ba-88ef-465599598fde" providerId="ADAL" clId="{C988EC64-A522-41D2-90C6-765ED3E4379F}" dt="2020-10-07T16:50:54.920" v="8144" actId="20577"/>
          <ac:spMkLst>
            <pc:docMk/>
            <pc:sldMk cId="2085368700" sldId="286"/>
            <ac:spMk id="4" creationId="{DEDF214A-EECA-4F19-B7C2-F9BE2CDFA781}"/>
          </ac:spMkLst>
        </pc:spChg>
        <pc:spChg chg="del">
          <ac:chgData name="BEN KHALFALLAH Hela (EXT) ItimAsiSdcVdf" userId="d55be94f-4073-46ba-88ef-465599598fde" providerId="ADAL" clId="{C988EC64-A522-41D2-90C6-765ED3E4379F}" dt="2020-10-07T16:51:00.673" v="8146" actId="478"/>
          <ac:spMkLst>
            <pc:docMk/>
            <pc:sldMk cId="2085368700" sldId="286"/>
            <ac:spMk id="5" creationId="{63049276-F142-4E45-83C2-356214C4F38F}"/>
          </ac:spMkLst>
        </pc:spChg>
        <pc:spChg chg="del">
          <ac:chgData name="BEN KHALFALLAH Hela (EXT) ItimAsiSdcVdf" userId="d55be94f-4073-46ba-88ef-465599598fde" providerId="ADAL" clId="{C988EC64-A522-41D2-90C6-765ED3E4379F}" dt="2020-10-07T16:51:06.101" v="8147" actId="478"/>
          <ac:spMkLst>
            <pc:docMk/>
            <pc:sldMk cId="2085368700" sldId="286"/>
            <ac:spMk id="6" creationId="{EB6E7564-B840-4E00-9BBC-51612A63989B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3:49.493" v="8251" actId="14100"/>
          <ac:spMkLst>
            <pc:docMk/>
            <pc:sldMk cId="2085368700" sldId="286"/>
            <ac:spMk id="17" creationId="{23D4F531-F7B3-43FB-AA20-20E983377BB6}"/>
          </ac:spMkLst>
        </pc:spChg>
        <pc:spChg chg="del">
          <ac:chgData name="BEN KHALFALLAH Hela (EXT) ItimAsiSdcVdf" userId="d55be94f-4073-46ba-88ef-465599598fde" providerId="ADAL" clId="{C988EC64-A522-41D2-90C6-765ED3E4379F}" dt="2020-10-07T16:51:00.673" v="8146" actId="478"/>
          <ac:spMkLst>
            <pc:docMk/>
            <pc:sldMk cId="2085368700" sldId="286"/>
            <ac:spMk id="25" creationId="{6F5E1FAE-98E6-4D28-A081-3D6C933BFA2E}"/>
          </ac:spMkLst>
        </pc:spChg>
        <pc:spChg chg="del">
          <ac:chgData name="BEN KHALFALLAH Hela (EXT) ItimAsiSdcVdf" userId="d55be94f-4073-46ba-88ef-465599598fde" providerId="ADAL" clId="{C988EC64-A522-41D2-90C6-765ED3E4379F}" dt="2020-10-07T16:51:00.673" v="8146" actId="478"/>
          <ac:spMkLst>
            <pc:docMk/>
            <pc:sldMk cId="2085368700" sldId="286"/>
            <ac:spMk id="27" creationId="{175CD06E-939C-426C-8F85-B332F82D0DAB}"/>
          </ac:spMkLst>
        </pc:spChg>
        <pc:spChg chg="del">
          <ac:chgData name="BEN KHALFALLAH Hela (EXT) ItimAsiSdcVdf" userId="d55be94f-4073-46ba-88ef-465599598fde" providerId="ADAL" clId="{C988EC64-A522-41D2-90C6-765ED3E4379F}" dt="2020-10-07T16:51:06.101" v="8147" actId="478"/>
          <ac:spMkLst>
            <pc:docMk/>
            <pc:sldMk cId="2085368700" sldId="286"/>
            <ac:spMk id="29" creationId="{F061465F-C615-45D8-B61D-0CD2A0B3EE7B}"/>
          </ac:spMkLst>
        </pc:spChg>
        <pc:spChg chg="del">
          <ac:chgData name="BEN KHALFALLAH Hela (EXT) ItimAsiSdcVdf" userId="d55be94f-4073-46ba-88ef-465599598fde" providerId="ADAL" clId="{C988EC64-A522-41D2-90C6-765ED3E4379F}" dt="2020-10-07T16:51:06.101" v="8147" actId="478"/>
          <ac:spMkLst>
            <pc:docMk/>
            <pc:sldMk cId="2085368700" sldId="286"/>
            <ac:spMk id="30" creationId="{0B6D8CD9-192F-4695-9F61-EDEAF4DE89C3}"/>
          </ac:spMkLst>
        </pc:spChg>
        <pc:graphicFrameChg chg="add mod">
          <ac:chgData name="BEN KHALFALLAH Hela (EXT) ItimAsiSdcVdf" userId="d55be94f-4073-46ba-88ef-465599598fde" providerId="ADAL" clId="{C988EC64-A522-41D2-90C6-765ED3E4379F}" dt="2020-10-07T16:51:33.172" v="8150" actId="1076"/>
          <ac:graphicFrameMkLst>
            <pc:docMk/>
            <pc:sldMk cId="2085368700" sldId="286"/>
            <ac:graphicFrameMk id="16" creationId="{5314E8A2-DB58-450D-B4D6-4FE55D29F988}"/>
          </ac:graphicFrameMkLst>
        </pc:graphicFrameChg>
        <pc:picChg chg="del">
          <ac:chgData name="BEN KHALFALLAH Hela (EXT) ItimAsiSdcVdf" userId="d55be94f-4073-46ba-88ef-465599598fde" providerId="ADAL" clId="{C988EC64-A522-41D2-90C6-765ED3E4379F}" dt="2020-10-07T16:50:56.419" v="8145" actId="478"/>
          <ac:picMkLst>
            <pc:docMk/>
            <pc:sldMk cId="2085368700" sldId="286"/>
            <ac:picMk id="2" creationId="{73D1DACD-B400-4434-8EC3-6534D011ABDD}"/>
          </ac:picMkLst>
        </pc:picChg>
        <pc:cxnChg chg="del mod">
          <ac:chgData name="BEN KHALFALLAH Hela (EXT) ItimAsiSdcVdf" userId="d55be94f-4073-46ba-88ef-465599598fde" providerId="ADAL" clId="{C988EC64-A522-41D2-90C6-765ED3E4379F}" dt="2020-10-07T16:51:06.101" v="8147" actId="478"/>
          <ac:cxnSpMkLst>
            <pc:docMk/>
            <pc:sldMk cId="2085368700" sldId="286"/>
            <ac:cxnSpMk id="8" creationId="{284A61CE-26CE-4585-A666-82FA5362A64C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6:51:06.101" v="8147" actId="478"/>
          <ac:cxnSpMkLst>
            <pc:docMk/>
            <pc:sldMk cId="2085368700" sldId="286"/>
            <ac:cxnSpMk id="12" creationId="{06D56FB4-03A5-4CD9-905A-03F7FB01D040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6:51:06.101" v="8147" actId="478"/>
          <ac:cxnSpMkLst>
            <pc:docMk/>
            <pc:sldMk cId="2085368700" sldId="286"/>
            <ac:cxnSpMk id="15" creationId="{526993C3-D06F-459B-9C0D-EE0D31CB7B9A}"/>
          </ac:cxnSpMkLst>
        </pc:cxnChg>
      </pc:sldChg>
      <pc:sldChg chg="addSp delSp modSp add">
        <pc:chgData name="BEN KHALFALLAH Hela (EXT) ItimAsiSdcVdf" userId="d55be94f-4073-46ba-88ef-465599598fde" providerId="ADAL" clId="{C988EC64-A522-41D2-90C6-765ED3E4379F}" dt="2020-10-07T19:06:09.700" v="14469"/>
        <pc:sldMkLst>
          <pc:docMk/>
          <pc:sldMk cId="479788198" sldId="287"/>
        </pc:sldMkLst>
        <pc:spChg chg="del">
          <ac:chgData name="BEN KHALFALLAH Hela (EXT) ItimAsiSdcVdf" userId="d55be94f-4073-46ba-88ef-465599598fde" providerId="ADAL" clId="{C988EC64-A522-41D2-90C6-765ED3E4379F}" dt="2020-10-07T19:06:09.226" v="14468" actId="478"/>
          <ac:spMkLst>
            <pc:docMk/>
            <pc:sldMk cId="479788198" sldId="287"/>
            <ac:spMk id="15" creationId="{7F495E68-75EC-4679-8F3D-614D85F24E9C}"/>
          </ac:spMkLst>
        </pc:spChg>
        <pc:spChg chg="mod">
          <ac:chgData name="BEN KHALFALLAH Hela (EXT) ItimAsiSdcVdf" userId="d55be94f-4073-46ba-88ef-465599598fde" providerId="ADAL" clId="{C988EC64-A522-41D2-90C6-765ED3E4379F}" dt="2020-10-07T16:52:22.579" v="8164" actId="1076"/>
          <ac:spMkLst>
            <pc:docMk/>
            <pc:sldMk cId="479788198" sldId="287"/>
            <ac:spMk id="16" creationId="{0897B48D-F9C5-4DBB-97DA-D94CA2D1FE0A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2:47.289" v="8168" actId="113"/>
          <ac:spMkLst>
            <pc:docMk/>
            <pc:sldMk cId="479788198" sldId="287"/>
            <ac:spMk id="27" creationId="{D4A99218-8C8A-49D1-BBC6-EA6F7BCD3A20}"/>
          </ac:spMkLst>
        </pc:spChg>
        <pc:spChg chg="add">
          <ac:chgData name="BEN KHALFALLAH Hela (EXT) ItimAsiSdcVdf" userId="d55be94f-4073-46ba-88ef-465599598fde" providerId="ADAL" clId="{C988EC64-A522-41D2-90C6-765ED3E4379F}" dt="2020-10-07T19:06:09.700" v="14469"/>
          <ac:spMkLst>
            <pc:docMk/>
            <pc:sldMk cId="479788198" sldId="287"/>
            <ac:spMk id="28" creationId="{EC6256C2-2944-4D46-AD16-46134A053B48}"/>
          </ac:spMkLst>
        </pc:spChg>
        <pc:spChg chg="mod">
          <ac:chgData name="BEN KHALFALLAH Hela (EXT) ItimAsiSdcVdf" userId="d55be94f-4073-46ba-88ef-465599598fde" providerId="ADAL" clId="{C988EC64-A522-41D2-90C6-765ED3E4379F}" dt="2020-10-07T16:52:25.877" v="8165" actId="1076"/>
          <ac:spMkLst>
            <pc:docMk/>
            <pc:sldMk cId="479788198" sldId="287"/>
            <ac:spMk id="30" creationId="{BBE29786-8D03-46AA-BB61-BB0CB54C4367}"/>
          </ac:spMkLst>
        </pc:spChg>
        <pc:spChg chg="mod">
          <ac:chgData name="BEN KHALFALLAH Hela (EXT) ItimAsiSdcVdf" userId="d55be94f-4073-46ba-88ef-465599598fde" providerId="ADAL" clId="{C988EC64-A522-41D2-90C6-765ED3E4379F}" dt="2020-10-07T16:52:37.595" v="8167" actId="1076"/>
          <ac:spMkLst>
            <pc:docMk/>
            <pc:sldMk cId="479788198" sldId="287"/>
            <ac:spMk id="33" creationId="{A2DB544C-CC40-4914-9695-130208DF7663}"/>
          </ac:spMkLst>
        </pc:spChg>
      </pc:sldChg>
      <pc:sldChg chg="addSp modSp add">
        <pc:chgData name="BEN KHALFALLAH Hela (EXT) ItimAsiSdcVdf" userId="d55be94f-4073-46ba-88ef-465599598fde" providerId="ADAL" clId="{C988EC64-A522-41D2-90C6-765ED3E4379F}" dt="2020-10-07T17:13:06.846" v="9543" actId="20577"/>
        <pc:sldMkLst>
          <pc:docMk/>
          <pc:sldMk cId="702475200" sldId="288"/>
        </pc:sldMkLst>
        <pc:spChg chg="add mod">
          <ac:chgData name="BEN KHALFALLAH Hela (EXT) ItimAsiSdcVdf" userId="d55be94f-4073-46ba-88ef-465599598fde" providerId="ADAL" clId="{C988EC64-A522-41D2-90C6-765ED3E4379F}" dt="2020-10-07T17:12:33.633" v="9492" actId="20577"/>
          <ac:spMkLst>
            <pc:docMk/>
            <pc:sldMk cId="702475200" sldId="288"/>
            <ac:spMk id="6" creationId="{59B6874F-59B6-4261-9180-CFC17B7B8385}"/>
          </ac:spMkLst>
        </pc:spChg>
        <pc:spChg chg="mod">
          <ac:chgData name="BEN KHALFALLAH Hela (EXT) ItimAsiSdcVdf" userId="d55be94f-4073-46ba-88ef-465599598fde" providerId="ADAL" clId="{C988EC64-A522-41D2-90C6-765ED3E4379F}" dt="2020-10-07T17:09:42.591" v="9285"/>
          <ac:spMkLst>
            <pc:docMk/>
            <pc:sldMk cId="702475200" sldId="288"/>
            <ac:spMk id="8" creationId="{F5C6A19F-0936-45D7-AA98-D035139DFD46}"/>
          </ac:spMkLst>
        </pc:spChg>
        <pc:spChg chg="add mod">
          <ac:chgData name="BEN KHALFALLAH Hela (EXT) ItimAsiSdcVdf" userId="d55be94f-4073-46ba-88ef-465599598fde" providerId="ADAL" clId="{C988EC64-A522-41D2-90C6-765ED3E4379F}" dt="2020-10-07T17:13:06.846" v="9543" actId="20577"/>
          <ac:spMkLst>
            <pc:docMk/>
            <pc:sldMk cId="702475200" sldId="288"/>
            <ac:spMk id="9" creationId="{8044088D-DD85-40B5-B4DA-54349B06C4A3}"/>
          </ac:spMkLst>
        </pc:spChg>
        <pc:spChg chg="mod">
          <ac:chgData name="BEN KHALFALLAH Hela (EXT) ItimAsiSdcVdf" userId="d55be94f-4073-46ba-88ef-465599598fde" providerId="ADAL" clId="{C988EC64-A522-41D2-90C6-765ED3E4379F}" dt="2020-10-07T17:12:11.757" v="9488" actId="14100"/>
          <ac:spMkLst>
            <pc:docMk/>
            <pc:sldMk cId="702475200" sldId="288"/>
            <ac:spMk id="10" creationId="{9C14D954-827F-44C9-B299-9AEF2737B2DB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54:52.077" v="8316" actId="20577"/>
        <pc:sldMkLst>
          <pc:docMk/>
          <pc:sldMk cId="4071064088" sldId="289"/>
        </pc:sldMkLst>
        <pc:spChg chg="mod">
          <ac:chgData name="BEN KHALFALLAH Hela (EXT) ItimAsiSdcVdf" userId="d55be94f-4073-46ba-88ef-465599598fde" providerId="ADAL" clId="{C988EC64-A522-41D2-90C6-765ED3E4379F}" dt="2020-10-07T16:54:52.077" v="8316" actId="20577"/>
          <ac:spMkLst>
            <pc:docMk/>
            <pc:sldMk cId="4071064088" sldId="289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55:35.464" v="8400" actId="20577"/>
        <pc:sldMkLst>
          <pc:docMk/>
          <pc:sldMk cId="1365452499" sldId="290"/>
        </pc:sldMkLst>
        <pc:spChg chg="mod">
          <ac:chgData name="BEN KHALFALLAH Hela (EXT) ItimAsiSdcVdf" userId="d55be94f-4073-46ba-88ef-465599598fde" providerId="ADAL" clId="{C988EC64-A522-41D2-90C6-765ED3E4379F}" dt="2020-10-07T16:55:35.464" v="8400" actId="20577"/>
          <ac:spMkLst>
            <pc:docMk/>
            <pc:sldMk cId="1365452499" sldId="290"/>
            <ac:spMk id="8" creationId="{F5C6A19F-0936-45D7-AA98-D035139DFD46}"/>
          </ac:spMkLst>
        </pc:spChg>
      </pc:sldChg>
      <pc:sldChg chg="addSp modSp add">
        <pc:chgData name="BEN KHALFALLAH Hela (EXT) ItimAsiSdcVdf" userId="d55be94f-4073-46ba-88ef-465599598fde" providerId="ADAL" clId="{C988EC64-A522-41D2-90C6-765ED3E4379F}" dt="2020-10-07T16:58:46.897" v="8452" actId="1076"/>
        <pc:sldMkLst>
          <pc:docMk/>
          <pc:sldMk cId="4291644058" sldId="291"/>
        </pc:sldMkLst>
        <pc:spChg chg="add mod">
          <ac:chgData name="BEN KHALFALLAH Hela (EXT) ItimAsiSdcVdf" userId="d55be94f-4073-46ba-88ef-465599598fde" providerId="ADAL" clId="{C988EC64-A522-41D2-90C6-765ED3E4379F}" dt="2020-10-07T16:57:04.766" v="8429" actId="1076"/>
          <ac:spMkLst>
            <pc:docMk/>
            <pc:sldMk cId="4291644058" sldId="291"/>
            <ac:spMk id="2" creationId="{2295AE19-A030-42A4-B508-4C4C2AE7CD5D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8:40.955" v="8451" actId="1076"/>
          <ac:spMkLst>
            <pc:docMk/>
            <pc:sldMk cId="4291644058" sldId="291"/>
            <ac:spMk id="3" creationId="{D37A26F4-8E4B-4347-BC40-58855F5F7FED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6:54.888" v="8421" actId="1076"/>
          <ac:spMkLst>
            <pc:docMk/>
            <pc:sldMk cId="4291644058" sldId="291"/>
            <ac:spMk id="4" creationId="{0B4B9EAA-5120-4C16-988D-40C664492593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7:08.148" v="8430" actId="1076"/>
          <ac:spMkLst>
            <pc:docMk/>
            <pc:sldMk cId="4291644058" sldId="291"/>
            <ac:spMk id="5" creationId="{429EB0CA-046E-4ADE-89B0-A9C5824CCF16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7:55.867" v="8433" actId="13822"/>
          <ac:spMkLst>
            <pc:docMk/>
            <pc:sldMk cId="4291644058" sldId="291"/>
            <ac:spMk id="6" creationId="{8AB37A61-C42E-4A05-8020-146002E9CB8C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8:29.977" v="8443" actId="1076"/>
          <ac:spMkLst>
            <pc:docMk/>
            <pc:sldMk cId="4291644058" sldId="291"/>
            <ac:spMk id="7" creationId="{AC76F9F0-DD7C-4856-A1C2-859C9276AA4D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8:27.363" v="8442" actId="11529"/>
          <ac:spMkLst>
            <pc:docMk/>
            <pc:sldMk cId="4291644058" sldId="291"/>
            <ac:spMk id="8" creationId="{854C70D9-8BE0-4477-8A15-C51E4D0B5B1A}"/>
          </ac:spMkLst>
        </pc:spChg>
        <pc:spChg chg="add mod">
          <ac:chgData name="BEN KHALFALLAH Hela (EXT) ItimAsiSdcVdf" userId="d55be94f-4073-46ba-88ef-465599598fde" providerId="ADAL" clId="{C988EC64-A522-41D2-90C6-765ED3E4379F}" dt="2020-10-07T16:58:46.897" v="8452" actId="1076"/>
          <ac:spMkLst>
            <pc:docMk/>
            <pc:sldMk cId="4291644058" sldId="291"/>
            <ac:spMk id="9" creationId="{6871E063-9D8A-49DD-B19D-587C657B4099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6:59:26.052" v="8540" actId="14100"/>
        <pc:sldMkLst>
          <pc:docMk/>
          <pc:sldMk cId="708158086" sldId="292"/>
        </pc:sldMkLst>
        <pc:spChg chg="mod">
          <ac:chgData name="BEN KHALFALLAH Hela (EXT) ItimAsiSdcVdf" userId="d55be94f-4073-46ba-88ef-465599598fde" providerId="ADAL" clId="{C988EC64-A522-41D2-90C6-765ED3E4379F}" dt="2020-10-07T16:59:26.052" v="8540" actId="14100"/>
          <ac:spMkLst>
            <pc:docMk/>
            <pc:sldMk cId="708158086" sldId="292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7:00:09.603" v="8684" actId="20577"/>
        <pc:sldMkLst>
          <pc:docMk/>
          <pc:sldMk cId="2019577031" sldId="293"/>
        </pc:sldMkLst>
        <pc:spChg chg="mod">
          <ac:chgData name="BEN KHALFALLAH Hela (EXT) ItimAsiSdcVdf" userId="d55be94f-4073-46ba-88ef-465599598fde" providerId="ADAL" clId="{C988EC64-A522-41D2-90C6-765ED3E4379F}" dt="2020-10-07T17:00:09.603" v="8684" actId="20577"/>
          <ac:spMkLst>
            <pc:docMk/>
            <pc:sldMk cId="2019577031" sldId="293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8:32:39.670" v="12836" actId="20577"/>
        <pc:sldMkLst>
          <pc:docMk/>
          <pc:sldMk cId="1904952830" sldId="294"/>
        </pc:sldMkLst>
        <pc:spChg chg="mod">
          <ac:chgData name="BEN KHALFALLAH Hela (EXT) ItimAsiSdcVdf" userId="d55be94f-4073-46ba-88ef-465599598fde" providerId="ADAL" clId="{C988EC64-A522-41D2-90C6-765ED3E4379F}" dt="2020-10-07T18:32:39.670" v="12836" actId="20577"/>
          <ac:spMkLst>
            <pc:docMk/>
            <pc:sldMk cId="1904952830" sldId="294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7:02:28.502" v="8799" actId="20577"/>
          <ac:spMkLst>
            <pc:docMk/>
            <pc:sldMk cId="1904952830" sldId="294"/>
            <ac:spMk id="10" creationId="{9C14D954-827F-44C9-B299-9AEF2737B2DB}"/>
          </ac:spMkLst>
        </pc:spChg>
      </pc:sldChg>
      <pc:sldChg chg="delSp modSp add del">
        <pc:chgData name="BEN KHALFALLAH Hela (EXT) ItimAsiSdcVdf" userId="d55be94f-4073-46ba-88ef-465599598fde" providerId="ADAL" clId="{C988EC64-A522-41D2-90C6-765ED3E4379F}" dt="2020-10-07T17:05:23.751" v="9088" actId="2696"/>
        <pc:sldMkLst>
          <pc:docMk/>
          <pc:sldMk cId="191641907" sldId="295"/>
        </pc:sldMkLst>
        <pc:spChg chg="mod">
          <ac:chgData name="BEN KHALFALLAH Hela (EXT) ItimAsiSdcVdf" userId="d55be94f-4073-46ba-88ef-465599598fde" providerId="ADAL" clId="{C988EC64-A522-41D2-90C6-765ED3E4379F}" dt="2020-10-07T17:05:10.254" v="9086" actId="1076"/>
          <ac:spMkLst>
            <pc:docMk/>
            <pc:sldMk cId="191641907" sldId="295"/>
            <ac:spMk id="16" creationId="{0897B48D-F9C5-4DBB-97DA-D94CA2D1FE0A}"/>
          </ac:spMkLst>
        </pc:spChg>
        <pc:spChg chg="del">
          <ac:chgData name="BEN KHALFALLAH Hela (EXT) ItimAsiSdcVdf" userId="d55be94f-4073-46ba-88ef-465599598fde" providerId="ADAL" clId="{C988EC64-A522-41D2-90C6-765ED3E4379F}" dt="2020-10-07T17:05:01.335" v="9084" actId="478"/>
          <ac:spMkLst>
            <pc:docMk/>
            <pc:sldMk cId="191641907" sldId="295"/>
            <ac:spMk id="27" creationId="{D4A99218-8C8A-49D1-BBC6-EA6F7BCD3A20}"/>
          </ac:spMkLst>
        </pc:spChg>
        <pc:spChg chg="mod">
          <ac:chgData name="BEN KHALFALLAH Hela (EXT) ItimAsiSdcVdf" userId="d55be94f-4073-46ba-88ef-465599598fde" providerId="ADAL" clId="{C988EC64-A522-41D2-90C6-765ED3E4379F}" dt="2020-10-07T17:05:04.782" v="9085" actId="1076"/>
          <ac:spMkLst>
            <pc:docMk/>
            <pc:sldMk cId="191641907" sldId="295"/>
            <ac:spMk id="30" creationId="{BBE29786-8D03-46AA-BB61-BB0CB54C4367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9:06:18.453" v="14471"/>
        <pc:sldMkLst>
          <pc:docMk/>
          <pc:sldMk cId="2082658291" sldId="296"/>
        </pc:sldMkLst>
        <pc:spChg chg="del">
          <ac:chgData name="BEN KHALFALLAH Hela (EXT) ItimAsiSdcVdf" userId="d55be94f-4073-46ba-88ef-465599598fde" providerId="ADAL" clId="{C988EC64-A522-41D2-90C6-765ED3E4379F}" dt="2020-10-07T17:09:05.949" v="9228" actId="478"/>
          <ac:spMkLst>
            <pc:docMk/>
            <pc:sldMk cId="2082658291" sldId="296"/>
            <ac:spMk id="10" creationId="{6E97A132-FCFB-469C-A668-F0FA29B43362}"/>
          </ac:spMkLst>
        </pc:spChg>
        <pc:spChg chg="del">
          <ac:chgData name="BEN KHALFALLAH Hela (EXT) ItimAsiSdcVdf" userId="d55be94f-4073-46ba-88ef-465599598fde" providerId="ADAL" clId="{C988EC64-A522-41D2-90C6-765ED3E4379F}" dt="2020-10-07T19:06:18.036" v="14470" actId="478"/>
          <ac:spMkLst>
            <pc:docMk/>
            <pc:sldMk cId="2082658291" sldId="296"/>
            <ac:spMk id="15" creationId="{7F495E68-75EC-4679-8F3D-614D85F24E9C}"/>
          </ac:spMkLst>
        </pc:spChg>
        <pc:spChg chg="mod">
          <ac:chgData name="BEN KHALFALLAH Hela (EXT) ItimAsiSdcVdf" userId="d55be94f-4073-46ba-88ef-465599598fde" providerId="ADAL" clId="{C988EC64-A522-41D2-90C6-765ED3E4379F}" dt="2020-10-07T17:21:43.188" v="10215" actId="20577"/>
          <ac:spMkLst>
            <pc:docMk/>
            <pc:sldMk cId="2082658291" sldId="296"/>
            <ac:spMk id="20" creationId="{C1796D62-B5AC-4B67-A86D-0E2198F5832D}"/>
          </ac:spMkLst>
        </pc:spChg>
        <pc:spChg chg="add">
          <ac:chgData name="BEN KHALFALLAH Hela (EXT) ItimAsiSdcVdf" userId="d55be94f-4073-46ba-88ef-465599598fde" providerId="ADAL" clId="{C988EC64-A522-41D2-90C6-765ED3E4379F}" dt="2020-10-07T19:06:18.453" v="14471"/>
          <ac:spMkLst>
            <pc:docMk/>
            <pc:sldMk cId="2082658291" sldId="296"/>
            <ac:spMk id="34" creationId="{090F1FFD-E3AE-4A53-BF88-C3800571B3A4}"/>
          </ac:spMkLst>
        </pc:spChg>
        <pc:cxnChg chg="add mod">
          <ac:chgData name="BEN KHALFALLAH Hela (EXT) ItimAsiSdcVdf" userId="d55be94f-4073-46ba-88ef-465599598fde" providerId="ADAL" clId="{C988EC64-A522-41D2-90C6-765ED3E4379F}" dt="2020-10-07T17:05:41.888" v="9091" actId="13822"/>
          <ac:cxnSpMkLst>
            <pc:docMk/>
            <pc:sldMk cId="2082658291" sldId="296"/>
            <ac:cxnSpMk id="14" creationId="{94C3AE4B-B5A4-49B5-8C05-07165A1017B8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7:05:41.888" v="9091" actId="13822"/>
          <ac:cxnSpMkLst>
            <pc:docMk/>
            <pc:sldMk cId="2082658291" sldId="296"/>
            <ac:cxnSpMk id="18" creationId="{CB581A31-D334-49A3-931F-06CFB51133A8}"/>
          </ac:cxnSpMkLst>
        </pc:cxnChg>
      </pc:sldChg>
      <pc:sldChg chg="addSp delSp modSp add">
        <pc:chgData name="BEN KHALFALLAH Hela (EXT) ItimAsiSdcVdf" userId="d55be94f-4073-46ba-88ef-465599598fde" providerId="ADAL" clId="{C988EC64-A522-41D2-90C6-765ED3E4379F}" dt="2020-10-07T19:07:09.909" v="14483" actId="207"/>
        <pc:sldMkLst>
          <pc:docMk/>
          <pc:sldMk cId="1272368138" sldId="297"/>
        </pc:sldMkLst>
        <pc:spChg chg="mod">
          <ac:chgData name="BEN KHALFALLAH Hela (EXT) ItimAsiSdcVdf" userId="d55be94f-4073-46ba-88ef-465599598fde" providerId="ADAL" clId="{C988EC64-A522-41D2-90C6-765ED3E4379F}" dt="2020-10-07T18:34:03.274" v="12846" actId="20577"/>
          <ac:spMkLst>
            <pc:docMk/>
            <pc:sldMk cId="1272368138" sldId="297"/>
            <ac:spMk id="4" creationId="{FFE12C58-869E-4A30-A4B0-C86D39508168}"/>
          </ac:spMkLst>
        </pc:spChg>
        <pc:spChg chg="del">
          <ac:chgData name="BEN KHALFALLAH Hela (EXT) ItimAsiSdcVdf" userId="d55be94f-4073-46ba-88ef-465599598fde" providerId="ADAL" clId="{C988EC64-A522-41D2-90C6-765ED3E4379F}" dt="2020-10-07T19:06:25.283" v="14472" actId="478"/>
          <ac:spMkLst>
            <pc:docMk/>
            <pc:sldMk cId="1272368138" sldId="297"/>
            <ac:spMk id="12" creationId="{C510AEE3-5FA4-44D4-AC45-4A796750EEAF}"/>
          </ac:spMkLst>
        </pc:spChg>
        <pc:spChg chg="del">
          <ac:chgData name="BEN KHALFALLAH Hela (EXT) ItimAsiSdcVdf" userId="d55be94f-4073-46ba-88ef-465599598fde" providerId="ADAL" clId="{C988EC64-A522-41D2-90C6-765ED3E4379F}" dt="2020-10-07T17:06:32.863" v="9098"/>
          <ac:spMkLst>
            <pc:docMk/>
            <pc:sldMk cId="1272368138" sldId="297"/>
            <ac:spMk id="13" creationId="{C5563EB5-4A19-44F7-8870-B28134AF30F9}"/>
          </ac:spMkLst>
        </pc:spChg>
        <pc:spChg chg="del mod">
          <ac:chgData name="BEN KHALFALLAH Hela (EXT) ItimAsiSdcVdf" userId="d55be94f-4073-46ba-88ef-465599598fde" providerId="ADAL" clId="{C988EC64-A522-41D2-90C6-765ED3E4379F}" dt="2020-10-07T19:06:40.404" v="14474" actId="478"/>
          <ac:spMkLst>
            <pc:docMk/>
            <pc:sldMk cId="1272368138" sldId="297"/>
            <ac:spMk id="15" creationId="{7F495E68-75EC-4679-8F3D-614D85F24E9C}"/>
          </ac:spMkLst>
        </pc:spChg>
        <pc:spChg chg="del">
          <ac:chgData name="BEN KHALFALLAH Hela (EXT) ItimAsiSdcVdf" userId="d55be94f-4073-46ba-88ef-465599598fde" providerId="ADAL" clId="{C988EC64-A522-41D2-90C6-765ED3E4379F}" dt="2020-10-07T17:06:32.863" v="9098"/>
          <ac:spMkLst>
            <pc:docMk/>
            <pc:sldMk cId="1272368138" sldId="297"/>
            <ac:spMk id="16" creationId="{9CBB43E8-714C-4D8A-814A-97CD09F157B2}"/>
          </ac:spMkLst>
        </pc:spChg>
        <pc:spChg chg="del">
          <ac:chgData name="BEN KHALFALLAH Hela (EXT) ItimAsiSdcVdf" userId="d55be94f-4073-46ba-88ef-465599598fde" providerId="ADAL" clId="{C988EC64-A522-41D2-90C6-765ED3E4379F}" dt="2020-10-07T17:06:32.863" v="9098"/>
          <ac:spMkLst>
            <pc:docMk/>
            <pc:sldMk cId="1272368138" sldId="297"/>
            <ac:spMk id="17" creationId="{BCB16ED4-01C9-4844-9506-1ABF5E457D87}"/>
          </ac:spMkLst>
        </pc:spChg>
        <pc:spChg chg="del">
          <ac:chgData name="BEN KHALFALLAH Hela (EXT) ItimAsiSdcVdf" userId="d55be94f-4073-46ba-88ef-465599598fde" providerId="ADAL" clId="{C988EC64-A522-41D2-90C6-765ED3E4379F}" dt="2020-10-07T17:06:28.449" v="9097" actId="478"/>
          <ac:spMkLst>
            <pc:docMk/>
            <pc:sldMk cId="1272368138" sldId="297"/>
            <ac:spMk id="18" creationId="{3B819704-5A80-4814-9FF4-36F24740BBC3}"/>
          </ac:spMkLst>
        </pc:spChg>
        <pc:spChg chg="del">
          <ac:chgData name="BEN KHALFALLAH Hela (EXT) ItimAsiSdcVdf" userId="d55be94f-4073-46ba-88ef-465599598fde" providerId="ADAL" clId="{C988EC64-A522-41D2-90C6-765ED3E4379F}" dt="2020-10-07T17:06:28.449" v="9097" actId="478"/>
          <ac:spMkLst>
            <pc:docMk/>
            <pc:sldMk cId="1272368138" sldId="297"/>
            <ac:spMk id="19" creationId="{0D5143EF-521D-4937-8DDD-6A5CA8B628F2}"/>
          </ac:spMkLst>
        </pc:spChg>
        <pc:spChg chg="del">
          <ac:chgData name="BEN KHALFALLAH Hela (EXT) ItimAsiSdcVdf" userId="d55be94f-4073-46ba-88ef-465599598fde" providerId="ADAL" clId="{C988EC64-A522-41D2-90C6-765ED3E4379F}" dt="2020-10-07T17:06:28.449" v="9097" actId="478"/>
          <ac:spMkLst>
            <pc:docMk/>
            <pc:sldMk cId="1272368138" sldId="297"/>
            <ac:spMk id="20" creationId="{35E56198-9FEF-4019-989B-F556B3DDDFC5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7:09.909" v="14483" actId="207"/>
          <ac:spMkLst>
            <pc:docMk/>
            <pc:sldMk cId="1272368138" sldId="297"/>
            <ac:spMk id="21" creationId="{71AF2E70-6107-46AB-946B-541E371B0745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7:00.126" v="14481" actId="1076"/>
          <ac:spMkLst>
            <pc:docMk/>
            <pc:sldMk cId="1272368138" sldId="297"/>
            <ac:spMk id="22" creationId="{F2DE6737-B88C-4172-92F3-5B568BC7A41E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6:57.090" v="14480" actId="1076"/>
          <ac:spMkLst>
            <pc:docMk/>
            <pc:sldMk cId="1272368138" sldId="297"/>
            <ac:spMk id="23" creationId="{0FE55964-ED18-42BE-9DFF-1F211F743871}"/>
          </ac:spMkLst>
        </pc:spChg>
        <pc:spChg chg="add mod">
          <ac:chgData name="BEN KHALFALLAH Hela (EXT) ItimAsiSdcVdf" userId="d55be94f-4073-46ba-88ef-465599598fde" providerId="ADAL" clId="{C988EC64-A522-41D2-90C6-765ED3E4379F}" dt="2020-10-07T17:07:40.412" v="9149" actId="1076"/>
          <ac:spMkLst>
            <pc:docMk/>
            <pc:sldMk cId="1272368138" sldId="297"/>
            <ac:spMk id="24" creationId="{8EE723C8-C3ED-4542-B809-3FAB44F8D85B}"/>
          </ac:spMkLst>
        </pc:spChg>
        <pc:spChg chg="add mod">
          <ac:chgData name="BEN KHALFALLAH Hela (EXT) ItimAsiSdcVdf" userId="d55be94f-4073-46ba-88ef-465599598fde" providerId="ADAL" clId="{C988EC64-A522-41D2-90C6-765ED3E4379F}" dt="2020-10-07T17:28:47.883" v="10814" actId="113"/>
          <ac:spMkLst>
            <pc:docMk/>
            <pc:sldMk cId="1272368138" sldId="297"/>
            <ac:spMk id="26" creationId="{39265A6E-A588-4C30-87CA-71A5E91C84AE}"/>
          </ac:spMkLst>
        </pc:spChg>
        <pc:spChg chg="add">
          <ac:chgData name="BEN KHALFALLAH Hela (EXT) ItimAsiSdcVdf" userId="d55be94f-4073-46ba-88ef-465599598fde" providerId="ADAL" clId="{C988EC64-A522-41D2-90C6-765ED3E4379F}" dt="2020-10-07T19:06:25.907" v="14473"/>
          <ac:spMkLst>
            <pc:docMk/>
            <pc:sldMk cId="1272368138" sldId="297"/>
            <ac:spMk id="27" creationId="{B589C2E8-72BE-43EF-8D44-4216C9E266B7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6:46.115" v="14476" actId="1076"/>
          <ac:spMkLst>
            <pc:docMk/>
            <pc:sldMk cId="1272368138" sldId="297"/>
            <ac:spMk id="28" creationId="{7EF22D72-8BDB-48BB-9222-DF17F492B128}"/>
          </ac:spMkLst>
        </pc:spChg>
        <pc:cxnChg chg="add mod">
          <ac:chgData name="BEN KHALFALLAH Hela (EXT) ItimAsiSdcVdf" userId="d55be94f-4073-46ba-88ef-465599598fde" providerId="ADAL" clId="{C988EC64-A522-41D2-90C6-765ED3E4379F}" dt="2020-10-07T17:07:44.537" v="9150" actId="14100"/>
          <ac:cxnSpMkLst>
            <pc:docMk/>
            <pc:sldMk cId="1272368138" sldId="297"/>
            <ac:cxnSpMk id="25" creationId="{86BCDF8E-9381-44F0-B7CF-394979F2A882}"/>
          </ac:cxnSpMkLst>
        </pc:cxnChg>
      </pc:sldChg>
      <pc:sldChg chg="modSp add">
        <pc:chgData name="BEN KHALFALLAH Hela (EXT) ItimAsiSdcVdf" userId="d55be94f-4073-46ba-88ef-465599598fde" providerId="ADAL" clId="{C988EC64-A522-41D2-90C6-765ED3E4379F}" dt="2020-10-07T17:14:29.747" v="9706" actId="20577"/>
        <pc:sldMkLst>
          <pc:docMk/>
          <pc:sldMk cId="1901786900" sldId="298"/>
        </pc:sldMkLst>
        <pc:spChg chg="mod">
          <ac:chgData name="BEN KHALFALLAH Hela (EXT) ItimAsiSdcVdf" userId="d55be94f-4073-46ba-88ef-465599598fde" providerId="ADAL" clId="{C988EC64-A522-41D2-90C6-765ED3E4379F}" dt="2020-10-07T17:14:13.051" v="9656" actId="20577"/>
          <ac:spMkLst>
            <pc:docMk/>
            <pc:sldMk cId="1901786900" sldId="298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7:14:29.747" v="9706" actId="20577"/>
          <ac:spMkLst>
            <pc:docMk/>
            <pc:sldMk cId="1901786900" sldId="298"/>
            <ac:spMk id="10" creationId="{9C14D954-827F-44C9-B299-9AEF2737B2DB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17:30.349" v="9879" actId="20577"/>
        <pc:sldMkLst>
          <pc:docMk/>
          <pc:sldMk cId="3517507326" sldId="299"/>
        </pc:sldMkLst>
        <pc:spChg chg="del">
          <ac:chgData name="BEN KHALFALLAH Hela (EXT) ItimAsiSdcVdf" userId="d55be94f-4073-46ba-88ef-465599598fde" providerId="ADAL" clId="{C988EC64-A522-41D2-90C6-765ED3E4379F}" dt="2020-10-07T17:15:24.882" v="9710" actId="478"/>
          <ac:spMkLst>
            <pc:docMk/>
            <pc:sldMk cId="3517507326" sldId="299"/>
            <ac:spMk id="2" creationId="{585EE566-E779-4B39-8E60-D9F34850B8FE}"/>
          </ac:spMkLst>
        </pc:spChg>
        <pc:spChg chg="mod">
          <ac:chgData name="BEN KHALFALLAH Hela (EXT) ItimAsiSdcVdf" userId="d55be94f-4073-46ba-88ef-465599598fde" providerId="ADAL" clId="{C988EC64-A522-41D2-90C6-765ED3E4379F}" dt="2020-10-07T17:15:29.007" v="9716" actId="20577"/>
          <ac:spMkLst>
            <pc:docMk/>
            <pc:sldMk cId="3517507326" sldId="299"/>
            <ac:spMk id="10" creationId="{92714E45-228A-4FF1-969D-42527BAB7B3A}"/>
          </ac:spMkLst>
        </pc:spChg>
        <pc:spChg chg="del">
          <ac:chgData name="BEN KHALFALLAH Hela (EXT) ItimAsiSdcVdf" userId="d55be94f-4073-46ba-88ef-465599598fde" providerId="ADAL" clId="{C988EC64-A522-41D2-90C6-765ED3E4379F}" dt="2020-10-07T17:15:21.853" v="9709" actId="478"/>
          <ac:spMkLst>
            <pc:docMk/>
            <pc:sldMk cId="3517507326" sldId="299"/>
            <ac:spMk id="27" creationId="{90848579-E108-4320-A03B-5F03714FCF62}"/>
          </ac:spMkLst>
        </pc:spChg>
        <pc:spChg chg="del">
          <ac:chgData name="BEN KHALFALLAH Hela (EXT) ItimAsiSdcVdf" userId="d55be94f-4073-46ba-88ef-465599598fde" providerId="ADAL" clId="{C988EC64-A522-41D2-90C6-765ED3E4379F}" dt="2020-10-07T17:15:21.853" v="9709" actId="478"/>
          <ac:spMkLst>
            <pc:docMk/>
            <pc:sldMk cId="3517507326" sldId="299"/>
            <ac:spMk id="28" creationId="{4B7735F4-E65D-4E4A-82E5-E4E002C31129}"/>
          </ac:spMkLst>
        </pc:spChg>
        <pc:spChg chg="add mod">
          <ac:chgData name="BEN KHALFALLAH Hela (EXT) ItimAsiSdcVdf" userId="d55be94f-4073-46ba-88ef-465599598fde" providerId="ADAL" clId="{C988EC64-A522-41D2-90C6-765ED3E4379F}" dt="2020-10-07T17:17:30.349" v="9879" actId="20577"/>
          <ac:spMkLst>
            <pc:docMk/>
            <pc:sldMk cId="3517507326" sldId="299"/>
            <ac:spMk id="29" creationId="{729D4E16-0AB7-49C4-B519-B9DED92C638B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7:18:09.350" v="9983" actId="14100"/>
        <pc:sldMkLst>
          <pc:docMk/>
          <pc:sldMk cId="3550096190" sldId="300"/>
        </pc:sldMkLst>
        <pc:spChg chg="mod">
          <ac:chgData name="BEN KHALFALLAH Hela (EXT) ItimAsiSdcVdf" userId="d55be94f-4073-46ba-88ef-465599598fde" providerId="ADAL" clId="{C988EC64-A522-41D2-90C6-765ED3E4379F}" dt="2020-10-07T17:18:09.350" v="9983" actId="14100"/>
          <ac:spMkLst>
            <pc:docMk/>
            <pc:sldMk cId="3550096190" sldId="300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7:19:00.071" v="10068" actId="20577"/>
        <pc:sldMkLst>
          <pc:docMk/>
          <pc:sldMk cId="4016973861" sldId="301"/>
        </pc:sldMkLst>
        <pc:spChg chg="mod">
          <ac:chgData name="BEN KHALFALLAH Hela (EXT) ItimAsiSdcVdf" userId="d55be94f-4073-46ba-88ef-465599598fde" providerId="ADAL" clId="{C988EC64-A522-41D2-90C6-765ED3E4379F}" dt="2020-10-07T17:19:00.071" v="10068" actId="20577"/>
          <ac:spMkLst>
            <pc:docMk/>
            <pc:sldMk cId="4016973861" sldId="301"/>
            <ac:spMk id="8" creationId="{F5C6A19F-0936-45D7-AA98-D035139DFD46}"/>
          </ac:spMkLst>
        </pc:spChg>
      </pc:sldChg>
      <pc:sldChg chg="modSp add del">
        <pc:chgData name="BEN KHALFALLAH Hela (EXT) ItimAsiSdcVdf" userId="d55be94f-4073-46ba-88ef-465599598fde" providerId="ADAL" clId="{C988EC64-A522-41D2-90C6-765ED3E4379F}" dt="2020-10-07T17:19:15.694" v="10093" actId="2696"/>
        <pc:sldMkLst>
          <pc:docMk/>
          <pc:sldMk cId="1395479850" sldId="302"/>
        </pc:sldMkLst>
        <pc:spChg chg="mod">
          <ac:chgData name="BEN KHALFALLAH Hela (EXT) ItimAsiSdcVdf" userId="d55be94f-4073-46ba-88ef-465599598fde" providerId="ADAL" clId="{C988EC64-A522-41D2-90C6-765ED3E4379F}" dt="2020-10-07T17:19:12.550" v="10092" actId="20577"/>
          <ac:spMkLst>
            <pc:docMk/>
            <pc:sldMk cId="1395479850" sldId="302"/>
            <ac:spMk id="8" creationId="{F5C6A19F-0936-45D7-AA98-D035139DFD46}"/>
          </ac:spMkLst>
        </pc:spChg>
      </pc:sldChg>
      <pc:sldChg chg="add">
        <pc:chgData name="BEN KHALFALLAH Hela (EXT) ItimAsiSdcVdf" userId="d55be94f-4073-46ba-88ef-465599598fde" providerId="ADAL" clId="{C988EC64-A522-41D2-90C6-765ED3E4379F}" dt="2020-10-07T17:19:30.258" v="10094"/>
        <pc:sldMkLst>
          <pc:docMk/>
          <pc:sldMk cId="3002467819" sldId="302"/>
        </pc:sldMkLst>
      </pc:sldChg>
      <pc:sldChg chg="addSp delSp modSp add">
        <pc:chgData name="BEN KHALFALLAH Hela (EXT) ItimAsiSdcVdf" userId="d55be94f-4073-46ba-88ef-465599598fde" providerId="ADAL" clId="{C988EC64-A522-41D2-90C6-765ED3E4379F}" dt="2020-10-07T19:07:30.252" v="14485"/>
        <pc:sldMkLst>
          <pc:docMk/>
          <pc:sldMk cId="351033502" sldId="303"/>
        </pc:sldMkLst>
        <pc:spChg chg="del">
          <ac:chgData name="BEN KHALFALLAH Hela (EXT) ItimAsiSdcVdf" userId="d55be94f-4073-46ba-88ef-465599598fde" providerId="ADAL" clId="{C988EC64-A522-41D2-90C6-765ED3E4379F}" dt="2020-10-07T19:07:29.849" v="14484" actId="478"/>
          <ac:spMkLst>
            <pc:docMk/>
            <pc:sldMk cId="351033502" sldId="303"/>
            <ac:spMk id="15" creationId="{7F495E68-75EC-4679-8F3D-614D85F24E9C}"/>
          </ac:spMkLst>
        </pc:spChg>
        <pc:spChg chg="mod">
          <ac:chgData name="BEN KHALFALLAH Hela (EXT) ItimAsiSdcVdf" userId="d55be94f-4073-46ba-88ef-465599598fde" providerId="ADAL" clId="{C988EC64-A522-41D2-90C6-765ED3E4379F}" dt="2020-10-07T17:21:31.444" v="10204" actId="20577"/>
          <ac:spMkLst>
            <pc:docMk/>
            <pc:sldMk cId="351033502" sldId="303"/>
            <ac:spMk id="20" creationId="{C1796D62-B5AC-4B67-A86D-0E2198F5832D}"/>
          </ac:spMkLst>
        </pc:spChg>
        <pc:spChg chg="del">
          <ac:chgData name="BEN KHALFALLAH Hela (EXT) ItimAsiSdcVdf" userId="d55be94f-4073-46ba-88ef-465599598fde" providerId="ADAL" clId="{C988EC64-A522-41D2-90C6-765ED3E4379F}" dt="2020-10-07T17:20:28.567" v="10125" actId="478"/>
          <ac:spMkLst>
            <pc:docMk/>
            <pc:sldMk cId="351033502" sldId="303"/>
            <ac:spMk id="27" creationId="{D4A99218-8C8A-49D1-BBC6-EA6F7BCD3A20}"/>
          </ac:spMkLst>
        </pc:spChg>
        <pc:spChg chg="add mod">
          <ac:chgData name="BEN KHALFALLAH Hela (EXT) ItimAsiSdcVdf" userId="d55be94f-4073-46ba-88ef-465599598fde" providerId="ADAL" clId="{C988EC64-A522-41D2-90C6-765ED3E4379F}" dt="2020-10-07T17:20:22.871" v="10123" actId="113"/>
          <ac:spMkLst>
            <pc:docMk/>
            <pc:sldMk cId="351033502" sldId="303"/>
            <ac:spMk id="28" creationId="{7381D295-39E1-47FD-8FBE-3F3D891ADE8E}"/>
          </ac:spMkLst>
        </pc:spChg>
        <pc:spChg chg="add">
          <ac:chgData name="BEN KHALFALLAH Hela (EXT) ItimAsiSdcVdf" userId="d55be94f-4073-46ba-88ef-465599598fde" providerId="ADAL" clId="{C988EC64-A522-41D2-90C6-765ED3E4379F}" dt="2020-10-07T19:07:30.252" v="14485"/>
          <ac:spMkLst>
            <pc:docMk/>
            <pc:sldMk cId="351033502" sldId="303"/>
            <ac:spMk id="29" creationId="{2393C48C-06EC-4486-A866-749E0B2DE6A3}"/>
          </ac:spMkLst>
        </pc:spChg>
        <pc:spChg chg="mod">
          <ac:chgData name="BEN KHALFALLAH Hela (EXT) ItimAsiSdcVdf" userId="d55be94f-4073-46ba-88ef-465599598fde" providerId="ADAL" clId="{C988EC64-A522-41D2-90C6-765ED3E4379F}" dt="2020-10-07T17:20:31.871" v="10126" actId="1076"/>
          <ac:spMkLst>
            <pc:docMk/>
            <pc:sldMk cId="351033502" sldId="303"/>
            <ac:spMk id="30" creationId="{BBE29786-8D03-46AA-BB61-BB0CB54C4367}"/>
          </ac:spMkLst>
        </pc:spChg>
        <pc:spChg chg="mod">
          <ac:chgData name="BEN KHALFALLAH Hela (EXT) ItimAsiSdcVdf" userId="d55be94f-4073-46ba-88ef-465599598fde" providerId="ADAL" clId="{C988EC64-A522-41D2-90C6-765ED3E4379F}" dt="2020-10-07T17:19:53.081" v="10096" actId="1076"/>
          <ac:spMkLst>
            <pc:docMk/>
            <pc:sldMk cId="351033502" sldId="303"/>
            <ac:spMk id="33" creationId="{A2DB544C-CC40-4914-9695-130208DF7663}"/>
          </ac:spMkLst>
        </pc:spChg>
        <pc:cxnChg chg="del">
          <ac:chgData name="BEN KHALFALLAH Hela (EXT) ItimAsiSdcVdf" userId="d55be94f-4073-46ba-88ef-465599598fde" providerId="ADAL" clId="{C988EC64-A522-41D2-90C6-765ED3E4379F}" dt="2020-10-07T17:20:26.152" v="10124" actId="478"/>
          <ac:cxnSpMkLst>
            <pc:docMk/>
            <pc:sldMk cId="351033502" sldId="303"/>
            <ac:cxnSpMk id="14" creationId="{94C3AE4B-B5A4-49B5-8C05-07165A1017B8}"/>
          </ac:cxnSpMkLst>
        </pc:cxnChg>
        <pc:cxnChg chg="del">
          <ac:chgData name="BEN KHALFALLAH Hela (EXT) ItimAsiSdcVdf" userId="d55be94f-4073-46ba-88ef-465599598fde" providerId="ADAL" clId="{C988EC64-A522-41D2-90C6-765ED3E4379F}" dt="2020-10-07T17:20:26.152" v="10124" actId="478"/>
          <ac:cxnSpMkLst>
            <pc:docMk/>
            <pc:sldMk cId="351033502" sldId="303"/>
            <ac:cxnSpMk id="18" creationId="{CB581A31-D334-49A3-931F-06CFB51133A8}"/>
          </ac:cxnSpMkLst>
        </pc:cxnChg>
      </pc:sldChg>
      <pc:sldChg chg="modSp add">
        <pc:chgData name="BEN KHALFALLAH Hela (EXT) ItimAsiSdcVdf" userId="d55be94f-4073-46ba-88ef-465599598fde" providerId="ADAL" clId="{C988EC64-A522-41D2-90C6-765ED3E4379F}" dt="2020-10-07T17:33:08.350" v="11007" actId="14100"/>
        <pc:sldMkLst>
          <pc:docMk/>
          <pc:sldMk cId="2863516090" sldId="304"/>
        </pc:sldMkLst>
        <pc:spChg chg="mod">
          <ac:chgData name="BEN KHALFALLAH Hela (EXT) ItimAsiSdcVdf" userId="d55be94f-4073-46ba-88ef-465599598fde" providerId="ADAL" clId="{C988EC64-A522-41D2-90C6-765ED3E4379F}" dt="2020-10-07T17:33:08.350" v="11007" actId="14100"/>
          <ac:spMkLst>
            <pc:docMk/>
            <pc:sldMk cId="2863516090" sldId="304"/>
            <ac:spMk id="8" creationId="{F5C6A19F-0936-45D7-AA98-D035139DFD46}"/>
          </ac:spMkLst>
        </pc:spChg>
        <pc:spChg chg="mod">
          <ac:chgData name="BEN KHALFALLAH Hela (EXT) ItimAsiSdcVdf" userId="d55be94f-4073-46ba-88ef-465599598fde" providerId="ADAL" clId="{C988EC64-A522-41D2-90C6-765ED3E4379F}" dt="2020-10-07T17:24:34.352" v="10476" actId="20577"/>
          <ac:spMkLst>
            <pc:docMk/>
            <pc:sldMk cId="2863516090" sldId="304"/>
            <ac:spMk id="10" creationId="{9C14D954-827F-44C9-B299-9AEF2737B2DB}"/>
          </ac:spMkLst>
        </pc:spChg>
      </pc:sldChg>
      <pc:sldChg chg="add del">
        <pc:chgData name="BEN KHALFALLAH Hela (EXT) ItimAsiSdcVdf" userId="d55be94f-4073-46ba-88ef-465599598fde" providerId="ADAL" clId="{C988EC64-A522-41D2-90C6-765ED3E4379F}" dt="2020-10-07T17:20:43.697" v="10128"/>
        <pc:sldMkLst>
          <pc:docMk/>
          <pc:sldMk cId="3235325337" sldId="304"/>
        </pc:sldMkLst>
      </pc:sldChg>
      <pc:sldChg chg="addSp delSp modSp add">
        <pc:chgData name="BEN KHALFALLAH Hela (EXT) ItimAsiSdcVdf" userId="d55be94f-4073-46ba-88ef-465599598fde" providerId="ADAL" clId="{C988EC64-A522-41D2-90C6-765ED3E4379F}" dt="2020-10-07T17:23:57.923" v="10403" actId="20577"/>
        <pc:sldMkLst>
          <pc:docMk/>
          <pc:sldMk cId="538951304" sldId="305"/>
        </pc:sldMkLst>
        <pc:spChg chg="mod">
          <ac:chgData name="BEN KHALFALLAH Hela (EXT) ItimAsiSdcVdf" userId="d55be94f-4073-46ba-88ef-465599598fde" providerId="ADAL" clId="{C988EC64-A522-41D2-90C6-765ED3E4379F}" dt="2020-10-07T17:22:41.805" v="10321" actId="20577"/>
          <ac:spMkLst>
            <pc:docMk/>
            <pc:sldMk cId="538951304" sldId="305"/>
            <ac:spMk id="4" creationId="{DEDF214A-EECA-4F19-B7C2-F9BE2CDFA781}"/>
          </ac:spMkLst>
        </pc:spChg>
        <pc:spChg chg="mod">
          <ac:chgData name="BEN KHALFALLAH Hela (EXT) ItimAsiSdcVdf" userId="d55be94f-4073-46ba-88ef-465599598fde" providerId="ADAL" clId="{C988EC64-A522-41D2-90C6-765ED3E4379F}" dt="2020-10-07T17:23:57.923" v="10403" actId="20577"/>
          <ac:spMkLst>
            <pc:docMk/>
            <pc:sldMk cId="538951304" sldId="305"/>
            <ac:spMk id="17" creationId="{23D4F531-F7B3-43FB-AA20-20E983377BB6}"/>
          </ac:spMkLst>
        </pc:spChg>
        <pc:graphicFrameChg chg="add mod">
          <ac:chgData name="BEN KHALFALLAH Hela (EXT) ItimAsiSdcVdf" userId="d55be94f-4073-46ba-88ef-465599598fde" providerId="ADAL" clId="{C988EC64-A522-41D2-90C6-765ED3E4379F}" dt="2020-10-07T17:23:40.710" v="10394" actId="1076"/>
          <ac:graphicFrameMkLst>
            <pc:docMk/>
            <pc:sldMk cId="538951304" sldId="305"/>
            <ac:graphicFrameMk id="7" creationId="{6B4C5CF2-016D-4ED4-98F3-3255DD601681}"/>
          </ac:graphicFrameMkLst>
        </pc:graphicFrameChg>
        <pc:graphicFrameChg chg="del">
          <ac:chgData name="BEN KHALFALLAH Hela (EXT) ItimAsiSdcVdf" userId="d55be94f-4073-46ba-88ef-465599598fde" providerId="ADAL" clId="{C988EC64-A522-41D2-90C6-765ED3E4379F}" dt="2020-10-07T17:22:43.991" v="10322" actId="478"/>
          <ac:graphicFrameMkLst>
            <pc:docMk/>
            <pc:sldMk cId="538951304" sldId="305"/>
            <ac:graphicFrameMk id="16" creationId="{5314E8A2-DB58-450D-B4D6-4FE55D29F988}"/>
          </ac:graphicFrameMkLst>
        </pc:graphicFrameChg>
      </pc:sldChg>
      <pc:sldChg chg="addSp delSp modSp add">
        <pc:chgData name="BEN KHALFALLAH Hela (EXT) ItimAsiSdcVdf" userId="d55be94f-4073-46ba-88ef-465599598fde" providerId="ADAL" clId="{C988EC64-A522-41D2-90C6-765ED3E4379F}" dt="2020-10-07T19:08:47.292" v="14490" actId="1076"/>
        <pc:sldMkLst>
          <pc:docMk/>
          <pc:sldMk cId="932053549" sldId="306"/>
        </pc:sldMkLst>
        <pc:spChg chg="mod">
          <ac:chgData name="BEN KHALFALLAH Hela (EXT) ItimAsiSdcVdf" userId="d55be94f-4073-46ba-88ef-465599598fde" providerId="ADAL" clId="{C988EC64-A522-41D2-90C6-765ED3E4379F}" dt="2020-10-07T17:27:52.336" v="10812" actId="20577"/>
          <ac:spMkLst>
            <pc:docMk/>
            <pc:sldMk cId="932053549" sldId="306"/>
            <ac:spMk id="4" creationId="{FFE12C58-869E-4A30-A4B0-C86D39508168}"/>
          </ac:spMkLst>
        </pc:spChg>
        <pc:spChg chg="del">
          <ac:chgData name="BEN KHALFALLAH Hela (EXT) ItimAsiSdcVdf" userId="d55be94f-4073-46ba-88ef-465599598fde" providerId="ADAL" clId="{C988EC64-A522-41D2-90C6-765ED3E4379F}" dt="2020-10-07T19:08:26.711" v="14486" actId="478"/>
          <ac:spMkLst>
            <pc:docMk/>
            <pc:sldMk cId="932053549" sldId="306"/>
            <ac:spMk id="12" creationId="{C510AEE3-5FA4-44D4-AC45-4A796750EEAF}"/>
          </ac:spMkLst>
        </pc:spChg>
        <pc:spChg chg="del">
          <ac:chgData name="BEN KHALFALLAH Hela (EXT) ItimAsiSdcVdf" userId="d55be94f-4073-46ba-88ef-465599598fde" providerId="ADAL" clId="{C988EC64-A522-41D2-90C6-765ED3E4379F}" dt="2020-10-07T19:08:26.711" v="14486" actId="478"/>
          <ac:spMkLst>
            <pc:docMk/>
            <pc:sldMk cId="932053549" sldId="306"/>
            <ac:spMk id="15" creationId="{7F495E68-75EC-4679-8F3D-614D85F24E9C}"/>
          </ac:spMkLst>
        </pc:spChg>
        <pc:spChg chg="add mod">
          <ac:chgData name="BEN KHALFALLAH Hela (EXT) ItimAsiSdcVdf" userId="d55be94f-4073-46ba-88ef-465599598fde" providerId="ADAL" clId="{C988EC64-A522-41D2-90C6-765ED3E4379F}" dt="2020-10-07T17:28:38.400" v="10813" actId="113"/>
          <ac:spMkLst>
            <pc:docMk/>
            <pc:sldMk cId="932053549" sldId="306"/>
            <ac:spMk id="19" creationId="{3A78247D-1E0B-479F-8FC8-924D07E6BDB7}"/>
          </ac:spMkLst>
        </pc:spChg>
        <pc:spChg chg="add">
          <ac:chgData name="BEN KHALFALLAH Hela (EXT) ItimAsiSdcVdf" userId="d55be94f-4073-46ba-88ef-465599598fde" providerId="ADAL" clId="{C988EC64-A522-41D2-90C6-765ED3E4379F}" dt="2020-10-07T19:08:27.183" v="14487"/>
          <ac:spMkLst>
            <pc:docMk/>
            <pc:sldMk cId="932053549" sldId="306"/>
            <ac:spMk id="20" creationId="{965FF761-5DD2-4E07-B4EE-562E46CFD818}"/>
          </ac:spMkLst>
        </pc:spChg>
        <pc:spChg chg="del">
          <ac:chgData name="BEN KHALFALLAH Hela (EXT) ItimAsiSdcVdf" userId="d55be94f-4073-46ba-88ef-465599598fde" providerId="ADAL" clId="{C988EC64-A522-41D2-90C6-765ED3E4379F}" dt="2020-10-07T19:08:26.711" v="14486" actId="478"/>
          <ac:spMkLst>
            <pc:docMk/>
            <pc:sldMk cId="932053549" sldId="306"/>
            <ac:spMk id="21" creationId="{71AF2E70-6107-46AB-946B-541E371B0745}"/>
          </ac:spMkLst>
        </pc:spChg>
        <pc:spChg chg="del">
          <ac:chgData name="BEN KHALFALLAH Hela (EXT) ItimAsiSdcVdf" userId="d55be94f-4073-46ba-88ef-465599598fde" providerId="ADAL" clId="{C988EC64-A522-41D2-90C6-765ED3E4379F}" dt="2020-10-07T19:08:26.711" v="14486" actId="478"/>
          <ac:spMkLst>
            <pc:docMk/>
            <pc:sldMk cId="932053549" sldId="306"/>
            <ac:spMk id="22" creationId="{F2DE6737-B88C-4172-92F3-5B568BC7A41E}"/>
          </ac:spMkLst>
        </pc:spChg>
        <pc:spChg chg="del">
          <ac:chgData name="BEN KHALFALLAH Hela (EXT) ItimAsiSdcVdf" userId="d55be94f-4073-46ba-88ef-465599598fde" providerId="ADAL" clId="{C988EC64-A522-41D2-90C6-765ED3E4379F}" dt="2020-10-07T19:08:26.711" v="14486" actId="478"/>
          <ac:spMkLst>
            <pc:docMk/>
            <pc:sldMk cId="932053549" sldId="306"/>
            <ac:spMk id="23" creationId="{0FE55964-ED18-42BE-9DFF-1F211F743871}"/>
          </ac:spMkLst>
        </pc:spChg>
        <pc:spChg chg="mod">
          <ac:chgData name="BEN KHALFALLAH Hela (EXT) ItimAsiSdcVdf" userId="d55be94f-4073-46ba-88ef-465599598fde" providerId="ADAL" clId="{C988EC64-A522-41D2-90C6-765ED3E4379F}" dt="2020-10-07T17:27:31.743" v="10794" actId="1076"/>
          <ac:spMkLst>
            <pc:docMk/>
            <pc:sldMk cId="932053549" sldId="306"/>
            <ac:spMk id="26" creationId="{39265A6E-A588-4C30-87CA-71A5E91C84AE}"/>
          </ac:spMkLst>
        </pc:spChg>
        <pc:spChg chg="add">
          <ac:chgData name="BEN KHALFALLAH Hela (EXT) ItimAsiSdcVdf" userId="d55be94f-4073-46ba-88ef-465599598fde" providerId="ADAL" clId="{C988EC64-A522-41D2-90C6-765ED3E4379F}" dt="2020-10-07T19:08:27.183" v="14487"/>
          <ac:spMkLst>
            <pc:docMk/>
            <pc:sldMk cId="932053549" sldId="306"/>
            <ac:spMk id="27" creationId="{3278FF4A-C5BA-4654-9551-0F40F60EE593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8:47.292" v="14490" actId="1076"/>
          <ac:spMkLst>
            <pc:docMk/>
            <pc:sldMk cId="932053549" sldId="306"/>
            <ac:spMk id="28" creationId="{DA64E6C0-86C5-4FA5-B12C-81F120F15DAF}"/>
          </ac:spMkLst>
        </pc:spChg>
        <pc:spChg chg="add mod">
          <ac:chgData name="BEN KHALFALLAH Hela (EXT) ItimAsiSdcVdf" userId="d55be94f-4073-46ba-88ef-465599598fde" providerId="ADAL" clId="{C988EC64-A522-41D2-90C6-765ED3E4379F}" dt="2020-10-07T19:08:42.471" v="14489" actId="1076"/>
          <ac:spMkLst>
            <pc:docMk/>
            <pc:sldMk cId="932053549" sldId="306"/>
            <ac:spMk id="29" creationId="{893992F1-15AD-4E98-8C18-DE40B2D9A090}"/>
          </ac:spMkLst>
        </pc:spChg>
        <pc:spChg chg="add">
          <ac:chgData name="BEN KHALFALLAH Hela (EXT) ItimAsiSdcVdf" userId="d55be94f-4073-46ba-88ef-465599598fde" providerId="ADAL" clId="{C988EC64-A522-41D2-90C6-765ED3E4379F}" dt="2020-10-07T19:08:27.183" v="14487"/>
          <ac:spMkLst>
            <pc:docMk/>
            <pc:sldMk cId="932053549" sldId="306"/>
            <ac:spMk id="30" creationId="{69305D06-AE14-4FFB-83EF-D5109945B04A}"/>
          </ac:spMkLst>
        </pc:spChg>
        <pc:cxnChg chg="mod">
          <ac:chgData name="BEN KHALFALLAH Hela (EXT) ItimAsiSdcVdf" userId="d55be94f-4073-46ba-88ef-465599598fde" providerId="ADAL" clId="{C988EC64-A522-41D2-90C6-765ED3E4379F}" dt="2020-10-07T19:08:35.189" v="14488" actId="14100"/>
          <ac:cxnSpMkLst>
            <pc:docMk/>
            <pc:sldMk cId="932053549" sldId="306"/>
            <ac:cxnSpMk id="25" creationId="{86BCDF8E-9381-44F0-B7CF-394979F2A882}"/>
          </ac:cxnSpMkLst>
        </pc:cxnChg>
      </pc:sldChg>
      <pc:sldChg chg="modSp add">
        <pc:chgData name="BEN KHALFALLAH Hela (EXT) ItimAsiSdcVdf" userId="d55be94f-4073-46ba-88ef-465599598fde" providerId="ADAL" clId="{C988EC64-A522-41D2-90C6-765ED3E4379F}" dt="2020-10-07T17:32:19.339" v="10919" actId="20577"/>
        <pc:sldMkLst>
          <pc:docMk/>
          <pc:sldMk cId="2781063968" sldId="307"/>
        </pc:sldMkLst>
        <pc:spChg chg="mod">
          <ac:chgData name="BEN KHALFALLAH Hela (EXT) ItimAsiSdcVdf" userId="d55be94f-4073-46ba-88ef-465599598fde" providerId="ADAL" clId="{C988EC64-A522-41D2-90C6-765ED3E4379F}" dt="2020-10-07T17:32:19.339" v="10919" actId="20577"/>
          <ac:spMkLst>
            <pc:docMk/>
            <pc:sldMk cId="2781063968" sldId="307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7:26:37.220" v="10775" actId="14100"/>
        <pc:sldMkLst>
          <pc:docMk/>
          <pc:sldMk cId="356521988" sldId="308"/>
        </pc:sldMkLst>
        <pc:spChg chg="mod">
          <ac:chgData name="BEN KHALFALLAH Hela (EXT) ItimAsiSdcVdf" userId="d55be94f-4073-46ba-88ef-465599598fde" providerId="ADAL" clId="{C988EC64-A522-41D2-90C6-765ED3E4379F}" dt="2020-10-07T17:26:37.220" v="10775" actId="14100"/>
          <ac:spMkLst>
            <pc:docMk/>
            <pc:sldMk cId="356521988" sldId="308"/>
            <ac:spMk id="8" creationId="{F5C6A19F-0936-45D7-AA98-D035139DFD46}"/>
          </ac:spMkLst>
        </pc:spChg>
      </pc:sldChg>
      <pc:sldChg chg="add">
        <pc:chgData name="BEN KHALFALLAH Hela (EXT) ItimAsiSdcVdf" userId="d55be94f-4073-46ba-88ef-465599598fde" providerId="ADAL" clId="{C988EC64-A522-41D2-90C6-765ED3E4379F}" dt="2020-10-07T17:27:26.630" v="10793"/>
        <pc:sldMkLst>
          <pc:docMk/>
          <pc:sldMk cId="2350796350" sldId="309"/>
        </pc:sldMkLst>
      </pc:sldChg>
      <pc:sldChg chg="add">
        <pc:chgData name="BEN KHALFALLAH Hela (EXT) ItimAsiSdcVdf" userId="d55be94f-4073-46ba-88ef-465599598fde" providerId="ADAL" clId="{C988EC64-A522-41D2-90C6-765ED3E4379F}" dt="2020-10-07T17:32:31.626" v="10920"/>
        <pc:sldMkLst>
          <pc:docMk/>
          <pc:sldMk cId="535591354" sldId="310"/>
        </pc:sldMkLst>
      </pc:sldChg>
      <pc:sldChg chg="modSp add del">
        <pc:chgData name="BEN KHALFALLAH Hela (EXT) ItimAsiSdcVdf" userId="d55be94f-4073-46ba-88ef-465599598fde" providerId="ADAL" clId="{C988EC64-A522-41D2-90C6-765ED3E4379F}" dt="2020-10-07T17:29:24.474" v="10831" actId="2696"/>
        <pc:sldMkLst>
          <pc:docMk/>
          <pc:sldMk cId="3916153436" sldId="310"/>
        </pc:sldMkLst>
        <pc:spChg chg="mod">
          <ac:chgData name="BEN KHALFALLAH Hela (EXT) ItimAsiSdcVdf" userId="d55be94f-4073-46ba-88ef-465599598fde" providerId="ADAL" clId="{C988EC64-A522-41D2-90C6-765ED3E4379F}" dt="2020-10-07T17:29:21.581" v="10830" actId="20577"/>
          <ac:spMkLst>
            <pc:docMk/>
            <pc:sldMk cId="3916153436" sldId="310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8:35:07.978" v="12847" actId="20577"/>
        <pc:sldMkLst>
          <pc:docMk/>
          <pc:sldMk cId="2205938481" sldId="311"/>
        </pc:sldMkLst>
        <pc:spChg chg="mod">
          <ac:chgData name="BEN KHALFALLAH Hela (EXT) ItimAsiSdcVdf" userId="d55be94f-4073-46ba-88ef-465599598fde" providerId="ADAL" clId="{C988EC64-A522-41D2-90C6-765ED3E4379F}" dt="2020-10-07T18:35:07.978" v="12847" actId="20577"/>
          <ac:spMkLst>
            <pc:docMk/>
            <pc:sldMk cId="2205938481" sldId="311"/>
            <ac:spMk id="8" creationId="{F5C6A19F-0936-45D7-AA98-D035139DFD4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7:42:47.253" v="11391" actId="14100"/>
        <pc:sldMkLst>
          <pc:docMk/>
          <pc:sldMk cId="3522223679" sldId="322"/>
        </pc:sldMkLst>
        <pc:spChg chg="mod">
          <ac:chgData name="BEN KHALFALLAH Hela (EXT) ItimAsiSdcVdf" userId="d55be94f-4073-46ba-88ef-465599598fde" providerId="ADAL" clId="{C988EC64-A522-41D2-90C6-765ED3E4379F}" dt="2020-10-07T17:42:01.418" v="11342" actId="14100"/>
          <ac:spMkLst>
            <pc:docMk/>
            <pc:sldMk cId="3522223679" sldId="322"/>
            <ac:spMk id="32" creationId="{FD377B12-3207-4349-98A3-C9B38BD3AEB7}"/>
          </ac:spMkLst>
        </pc:spChg>
        <pc:spChg chg="mod">
          <ac:chgData name="BEN KHALFALLAH Hela (EXT) ItimAsiSdcVdf" userId="d55be94f-4073-46ba-88ef-465599598fde" providerId="ADAL" clId="{C988EC64-A522-41D2-90C6-765ED3E4379F}" dt="2020-10-07T17:42:30.006" v="11367" actId="20577"/>
          <ac:spMkLst>
            <pc:docMk/>
            <pc:sldMk cId="3522223679" sldId="322"/>
            <ac:spMk id="37" creationId="{FB9A7E61-37B0-4F97-BDEF-74B2F257EDDE}"/>
          </ac:spMkLst>
        </pc:spChg>
        <pc:spChg chg="mod">
          <ac:chgData name="BEN KHALFALLAH Hela (EXT) ItimAsiSdcVdf" userId="d55be94f-4073-46ba-88ef-465599598fde" providerId="ADAL" clId="{C988EC64-A522-41D2-90C6-765ED3E4379F}" dt="2020-10-07T17:42:47.253" v="11391" actId="14100"/>
          <ac:spMkLst>
            <pc:docMk/>
            <pc:sldMk cId="3522223679" sldId="322"/>
            <ac:spMk id="39" creationId="{C79BA4DE-0B21-4CEF-BF91-0EB70733334E}"/>
          </ac:spMkLst>
        </pc:spChg>
        <pc:spChg chg="mod">
          <ac:chgData name="BEN KHALFALLAH Hela (EXT) ItimAsiSdcVdf" userId="d55be94f-4073-46ba-88ef-465599598fde" providerId="ADAL" clId="{C988EC64-A522-41D2-90C6-765ED3E4379F}" dt="2020-10-07T17:42:17.721" v="11358" actId="1076"/>
          <ac:spMkLst>
            <pc:docMk/>
            <pc:sldMk cId="3522223679" sldId="322"/>
            <ac:spMk id="41" creationId="{978494A1-6A1A-42C5-8FE1-4815955CBD2C}"/>
          </ac:spMkLst>
        </pc:spChg>
      </pc:sldChg>
      <pc:sldChg chg="modSp add del">
        <pc:chgData name="BEN KHALFALLAH Hela (EXT) ItimAsiSdcVdf" userId="d55be94f-4073-46ba-88ef-465599598fde" providerId="ADAL" clId="{C988EC64-A522-41D2-90C6-765ED3E4379F}" dt="2020-10-07T17:47:24.609" v="11447" actId="2696"/>
        <pc:sldMkLst>
          <pc:docMk/>
          <pc:sldMk cId="3323790327" sldId="367"/>
        </pc:sldMkLst>
        <pc:spChg chg="mod">
          <ac:chgData name="BEN KHALFALLAH Hela (EXT) ItimAsiSdcVdf" userId="d55be94f-4073-46ba-88ef-465599598fde" providerId="ADAL" clId="{C988EC64-A522-41D2-90C6-765ED3E4379F}" dt="2020-10-07T17:43:37.323" v="11432" actId="1076"/>
          <ac:spMkLst>
            <pc:docMk/>
            <pc:sldMk cId="3323790327" sldId="367"/>
            <ac:spMk id="3" creationId="{C1E8A1AE-3211-4722-87BD-AD4169B9CD13}"/>
          </ac:spMkLst>
        </pc:spChg>
        <pc:spChg chg="mod">
          <ac:chgData name="BEN KHALFALLAH Hela (EXT) ItimAsiSdcVdf" userId="d55be94f-4073-46ba-88ef-465599598fde" providerId="ADAL" clId="{C988EC64-A522-41D2-90C6-765ED3E4379F}" dt="2020-10-07T17:43:25.110" v="11416" actId="20577"/>
          <ac:spMkLst>
            <pc:docMk/>
            <pc:sldMk cId="3323790327" sldId="367"/>
            <ac:spMk id="4" creationId="{8D755331-4204-4BE9-A12D-035CB5C6282B}"/>
          </ac:spMkLst>
        </pc:spChg>
        <pc:spChg chg="mod">
          <ac:chgData name="BEN KHALFALLAH Hela (EXT) ItimAsiSdcVdf" userId="d55be94f-4073-46ba-88ef-465599598fde" providerId="ADAL" clId="{C988EC64-A522-41D2-90C6-765ED3E4379F}" dt="2020-10-07T17:43:34.814" v="11431" actId="1076"/>
          <ac:spMkLst>
            <pc:docMk/>
            <pc:sldMk cId="3323790327" sldId="367"/>
            <ac:spMk id="9" creationId="{E3F56806-284C-4306-89F9-C4F6BD8BA7E8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50:12.652" v="11505" actId="1076"/>
        <pc:sldMkLst>
          <pc:docMk/>
          <pc:sldMk cId="231247864" sldId="368"/>
        </pc:sldMkLst>
        <pc:spChg chg="del">
          <ac:chgData name="BEN KHALFALLAH Hela (EXT) ItimAsiSdcVdf" userId="d55be94f-4073-46ba-88ef-465599598fde" providerId="ADAL" clId="{C988EC64-A522-41D2-90C6-765ED3E4379F}" dt="2020-10-07T17:45:21.709" v="11436" actId="478"/>
          <ac:spMkLst>
            <pc:docMk/>
            <pc:sldMk cId="231247864" sldId="368"/>
            <ac:spMk id="2" creationId="{6ADD1AC0-8E7D-4235-A67B-56BEE97B1896}"/>
          </ac:spMkLst>
        </pc:spChg>
        <pc:spChg chg="del">
          <ac:chgData name="BEN KHALFALLAH Hela (EXT) ItimAsiSdcVdf" userId="d55be94f-4073-46ba-88ef-465599598fde" providerId="ADAL" clId="{C988EC64-A522-41D2-90C6-765ED3E4379F}" dt="2020-10-07T17:45:21.709" v="11436" actId="478"/>
          <ac:spMkLst>
            <pc:docMk/>
            <pc:sldMk cId="231247864" sldId="368"/>
            <ac:spMk id="3" creationId="{A6D5AE7B-301B-4616-B207-A7C7901E9C2E}"/>
          </ac:spMkLst>
        </pc:spChg>
        <pc:spChg chg="add mod">
          <ac:chgData name="BEN KHALFALLAH Hela (EXT) ItimAsiSdcVdf" userId="d55be94f-4073-46ba-88ef-465599598fde" providerId="ADAL" clId="{C988EC64-A522-41D2-90C6-765ED3E4379F}" dt="2020-10-07T17:48:22.193" v="11502" actId="20577"/>
          <ac:spMkLst>
            <pc:docMk/>
            <pc:sldMk cId="231247864" sldId="368"/>
            <ac:spMk id="7" creationId="{4B7AEE0E-842A-4796-B8B4-96FFF119A757}"/>
          </ac:spMkLst>
        </pc:spChg>
        <pc:spChg chg="add del">
          <ac:chgData name="BEN KHALFALLAH Hela (EXT) ItimAsiSdcVdf" userId="d55be94f-4073-46ba-88ef-465599598fde" providerId="ADAL" clId="{C988EC64-A522-41D2-90C6-765ED3E4379F}" dt="2020-10-07T17:48:08.726" v="11479" actId="478"/>
          <ac:spMkLst>
            <pc:docMk/>
            <pc:sldMk cId="231247864" sldId="368"/>
            <ac:spMk id="11" creationId="{F1044B5C-1456-40AB-B86E-21D66665A769}"/>
          </ac:spMkLst>
        </pc:spChg>
        <pc:spChg chg="add mod">
          <ac:chgData name="BEN KHALFALLAH Hela (EXT) ItimAsiSdcVdf" userId="d55be94f-4073-46ba-88ef-465599598fde" providerId="ADAL" clId="{C988EC64-A522-41D2-90C6-765ED3E4379F}" dt="2020-10-07T17:50:12.652" v="11505" actId="1076"/>
          <ac:spMkLst>
            <pc:docMk/>
            <pc:sldMk cId="231247864" sldId="368"/>
            <ac:spMk id="12" creationId="{31ED1F97-E20C-4450-9D2B-E2B75187C6AA}"/>
          </ac:spMkLst>
        </pc:spChg>
        <pc:grpChg chg="add">
          <ac:chgData name="BEN KHALFALLAH Hela (EXT) ItimAsiSdcVdf" userId="d55be94f-4073-46ba-88ef-465599598fde" providerId="ADAL" clId="{C988EC64-A522-41D2-90C6-765ED3E4379F}" dt="2020-10-07T17:48:05.857" v="11478"/>
          <ac:grpSpMkLst>
            <pc:docMk/>
            <pc:sldMk cId="231247864" sldId="368"/>
            <ac:grpSpMk id="4" creationId="{F3797AF8-5515-4E35-B616-16BF31B896A9}"/>
          </ac:grpSpMkLst>
        </pc:grpChg>
        <pc:grpChg chg="add mod">
          <ac:chgData name="BEN KHALFALLAH Hela (EXT) ItimAsiSdcVdf" userId="d55be94f-4073-46ba-88ef-465599598fde" providerId="ADAL" clId="{C988EC64-A522-41D2-90C6-765ED3E4379F}" dt="2020-10-07T17:48:12.236" v="11480" actId="1076"/>
          <ac:grpSpMkLst>
            <pc:docMk/>
            <pc:sldMk cId="231247864" sldId="368"/>
            <ac:grpSpMk id="8" creationId="{DF15DA1E-24EE-4680-BD72-3D355C5C3924}"/>
          </ac:grpSpMkLst>
        </pc:grpChg>
      </pc:sldChg>
      <pc:sldChg chg="modSp add">
        <pc:chgData name="BEN KHALFALLAH Hela (EXT) ItimAsiSdcVdf" userId="d55be94f-4073-46ba-88ef-465599598fde" providerId="ADAL" clId="{C988EC64-A522-41D2-90C6-765ED3E4379F}" dt="2020-10-07T18:17:44.303" v="12640" actId="14100"/>
        <pc:sldMkLst>
          <pc:docMk/>
          <pc:sldMk cId="195233437" sldId="369"/>
        </pc:sldMkLst>
        <pc:spChg chg="mod">
          <ac:chgData name="BEN KHALFALLAH Hela (EXT) ItimAsiSdcVdf" userId="d55be94f-4073-46ba-88ef-465599598fde" providerId="ADAL" clId="{C988EC64-A522-41D2-90C6-765ED3E4379F}" dt="2020-10-07T18:17:44.303" v="12640" actId="14100"/>
          <ac:spMkLst>
            <pc:docMk/>
            <pc:sldMk cId="195233437" sldId="369"/>
            <ac:spMk id="8" creationId="{F5C6A19F-0936-45D7-AA98-D035139DFD46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52:16.440" v="11587" actId="1076"/>
        <pc:sldMkLst>
          <pc:docMk/>
          <pc:sldMk cId="1637079692" sldId="370"/>
        </pc:sldMkLst>
        <pc:spChg chg="add mod">
          <ac:chgData name="BEN KHALFALLAH Hela (EXT) ItimAsiSdcVdf" userId="d55be94f-4073-46ba-88ef-465599598fde" providerId="ADAL" clId="{C988EC64-A522-41D2-90C6-765ED3E4379F}" dt="2020-10-07T17:52:16.440" v="11587" actId="1076"/>
          <ac:spMkLst>
            <pc:docMk/>
            <pc:sldMk cId="1637079692" sldId="370"/>
            <ac:spMk id="2" creationId="{3E73A12D-2060-4169-AC76-DB9ED7B1D8DA}"/>
          </ac:spMkLst>
        </pc:spChg>
        <pc:spChg chg="mod">
          <ac:chgData name="BEN KHALFALLAH Hela (EXT) ItimAsiSdcVdf" userId="d55be94f-4073-46ba-88ef-465599598fde" providerId="ADAL" clId="{C988EC64-A522-41D2-90C6-765ED3E4379F}" dt="2020-10-07T17:50:40.596" v="11581" actId="20577"/>
          <ac:spMkLst>
            <pc:docMk/>
            <pc:sldMk cId="1637079692" sldId="370"/>
            <ac:spMk id="7" creationId="{4B7AEE0E-842A-4796-B8B4-96FFF119A757}"/>
          </ac:spMkLst>
        </pc:spChg>
        <pc:spChg chg="del">
          <ac:chgData name="BEN KHALFALLAH Hela (EXT) ItimAsiSdcVdf" userId="d55be94f-4073-46ba-88ef-465599598fde" providerId="ADAL" clId="{C988EC64-A522-41D2-90C6-765ED3E4379F}" dt="2020-10-07T17:50:42.850" v="11582" actId="478"/>
          <ac:spMkLst>
            <pc:docMk/>
            <pc:sldMk cId="1637079692" sldId="370"/>
            <ac:spMk id="12" creationId="{31ED1F97-E20C-4450-9D2B-E2B75187C6AA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54:08.456" v="11698" actId="1076"/>
        <pc:sldMkLst>
          <pc:docMk/>
          <pc:sldMk cId="1011881229" sldId="371"/>
        </pc:sldMkLst>
        <pc:spChg chg="add mod">
          <ac:chgData name="BEN KHALFALLAH Hela (EXT) ItimAsiSdcVdf" userId="d55be94f-4073-46ba-88ef-465599598fde" providerId="ADAL" clId="{C988EC64-A522-41D2-90C6-765ED3E4379F}" dt="2020-10-07T17:54:08.456" v="11698" actId="1076"/>
          <ac:spMkLst>
            <pc:docMk/>
            <pc:sldMk cId="1011881229" sldId="371"/>
            <ac:spMk id="2" creationId="{FAACF2ED-1DD2-41AD-A37C-1D61E1CF0014}"/>
          </ac:spMkLst>
        </pc:spChg>
        <pc:spChg chg="mod">
          <ac:chgData name="BEN KHALFALLAH Hela (EXT) ItimAsiSdcVdf" userId="d55be94f-4073-46ba-88ef-465599598fde" providerId="ADAL" clId="{C988EC64-A522-41D2-90C6-765ED3E4379F}" dt="2020-10-07T17:53:01.203" v="11694" actId="20577"/>
          <ac:spMkLst>
            <pc:docMk/>
            <pc:sldMk cId="1011881229" sldId="371"/>
            <ac:spMk id="7" creationId="{4B7AEE0E-842A-4796-B8B4-96FFF119A757}"/>
          </ac:spMkLst>
        </pc:spChg>
        <pc:spChg chg="del">
          <ac:chgData name="BEN KHALFALLAH Hela (EXT) ItimAsiSdcVdf" userId="d55be94f-4073-46ba-88ef-465599598fde" providerId="ADAL" clId="{C988EC64-A522-41D2-90C6-765ED3E4379F}" dt="2020-10-07T17:53:04.716" v="11695" actId="478"/>
          <ac:spMkLst>
            <pc:docMk/>
            <pc:sldMk cId="1011881229" sldId="371"/>
            <ac:spMk id="12" creationId="{31ED1F97-E20C-4450-9D2B-E2B75187C6AA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7:57:22.231" v="11875" actId="1076"/>
        <pc:sldMkLst>
          <pc:docMk/>
          <pc:sldMk cId="4292874094" sldId="372"/>
        </pc:sldMkLst>
        <pc:spChg chg="del">
          <ac:chgData name="BEN KHALFALLAH Hela (EXT) ItimAsiSdcVdf" userId="d55be94f-4073-46ba-88ef-465599598fde" providerId="ADAL" clId="{C988EC64-A522-41D2-90C6-765ED3E4379F}" dt="2020-10-07T17:55:18.941" v="11868" actId="478"/>
          <ac:spMkLst>
            <pc:docMk/>
            <pc:sldMk cId="4292874094" sldId="372"/>
            <ac:spMk id="2" creationId="{FAACF2ED-1DD2-41AD-A37C-1D61E1CF0014}"/>
          </ac:spMkLst>
        </pc:spChg>
        <pc:spChg chg="add mod">
          <ac:chgData name="BEN KHALFALLAH Hela (EXT) ItimAsiSdcVdf" userId="d55be94f-4073-46ba-88ef-465599598fde" providerId="ADAL" clId="{C988EC64-A522-41D2-90C6-765ED3E4379F}" dt="2020-10-07T17:56:35.884" v="11871" actId="1076"/>
          <ac:spMkLst>
            <pc:docMk/>
            <pc:sldMk cId="4292874094" sldId="372"/>
            <ac:spMk id="3" creationId="{B37BD5B6-D35A-4AB6-87BC-E93AFBA8F3A9}"/>
          </ac:spMkLst>
        </pc:spChg>
        <pc:spChg chg="mod">
          <ac:chgData name="BEN KHALFALLAH Hela (EXT) ItimAsiSdcVdf" userId="d55be94f-4073-46ba-88ef-465599598fde" providerId="ADAL" clId="{C988EC64-A522-41D2-90C6-765ED3E4379F}" dt="2020-10-07T17:55:16.773" v="11867" actId="14100"/>
          <ac:spMkLst>
            <pc:docMk/>
            <pc:sldMk cId="4292874094" sldId="372"/>
            <ac:spMk id="7" creationId="{4B7AEE0E-842A-4796-B8B4-96FFF119A757}"/>
          </ac:spMkLst>
        </pc:spChg>
        <pc:picChg chg="add mod">
          <ac:chgData name="BEN KHALFALLAH Hela (EXT) ItimAsiSdcVdf" userId="d55be94f-4073-46ba-88ef-465599598fde" providerId="ADAL" clId="{C988EC64-A522-41D2-90C6-765ED3E4379F}" dt="2020-10-07T17:57:22.231" v="11875" actId="1076"/>
          <ac:picMkLst>
            <pc:docMk/>
            <pc:sldMk cId="4292874094" sldId="372"/>
            <ac:picMk id="11" creationId="{4700790F-5A91-42D9-9361-43FB1F3F583D}"/>
          </ac:picMkLst>
        </pc:picChg>
      </pc:sldChg>
      <pc:sldChg chg="addSp delSp modSp add">
        <pc:chgData name="BEN KHALFALLAH Hela (EXT) ItimAsiSdcVdf" userId="d55be94f-4073-46ba-88ef-465599598fde" providerId="ADAL" clId="{C988EC64-A522-41D2-90C6-765ED3E4379F}" dt="2020-10-07T18:18:26.804" v="12659"/>
        <pc:sldMkLst>
          <pc:docMk/>
          <pc:sldMk cId="3689792662" sldId="373"/>
        </pc:sldMkLst>
        <pc:spChg chg="del">
          <ac:chgData name="BEN KHALFALLAH Hela (EXT) ItimAsiSdcVdf" userId="d55be94f-4073-46ba-88ef-465599598fde" providerId="ADAL" clId="{C988EC64-A522-41D2-90C6-765ED3E4379F}" dt="2020-10-07T17:57:52.181" v="11900" actId="478"/>
          <ac:spMkLst>
            <pc:docMk/>
            <pc:sldMk cId="3689792662" sldId="373"/>
            <ac:spMk id="2" creationId="{FAACF2ED-1DD2-41AD-A37C-1D61E1CF0014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8:26.804" v="12659"/>
          <ac:spMkLst>
            <pc:docMk/>
            <pc:sldMk cId="3689792662" sldId="373"/>
            <ac:spMk id="3" creationId="{FCA246EE-98AA-4E64-89B8-07160144DAA2}"/>
          </ac:spMkLst>
        </pc:spChg>
        <pc:spChg chg="mod">
          <ac:chgData name="BEN KHALFALLAH Hela (EXT) ItimAsiSdcVdf" userId="d55be94f-4073-46ba-88ef-465599598fde" providerId="ADAL" clId="{C988EC64-A522-41D2-90C6-765ED3E4379F}" dt="2020-10-07T17:57:50.516" v="11899" actId="20577"/>
          <ac:spMkLst>
            <pc:docMk/>
            <pc:sldMk cId="3689792662" sldId="373"/>
            <ac:spMk id="7" creationId="{4B7AEE0E-842A-4796-B8B4-96FFF119A757}"/>
          </ac:spMkLst>
        </pc:spChg>
        <pc:spChg chg="add mod">
          <ac:chgData name="BEN KHALFALLAH Hela (EXT) ItimAsiSdcVdf" userId="d55be94f-4073-46ba-88ef-465599598fde" providerId="ADAL" clId="{C988EC64-A522-41D2-90C6-765ED3E4379F}" dt="2020-10-07T17:59:02.461" v="11912" actId="693"/>
          <ac:spMkLst>
            <pc:docMk/>
            <pc:sldMk cId="3689792662" sldId="373"/>
            <ac:spMk id="11" creationId="{8FE54724-28B7-4AD2-8FD8-734CDBE0A94F}"/>
          </ac:spMkLst>
        </pc:spChg>
        <pc:spChg chg="add mod">
          <ac:chgData name="BEN KHALFALLAH Hela (EXT) ItimAsiSdcVdf" userId="d55be94f-4073-46ba-88ef-465599598fde" providerId="ADAL" clId="{C988EC64-A522-41D2-90C6-765ED3E4379F}" dt="2020-10-07T17:59:07.048" v="11913" actId="571"/>
          <ac:spMkLst>
            <pc:docMk/>
            <pc:sldMk cId="3689792662" sldId="373"/>
            <ac:spMk id="12" creationId="{B61E5E49-DE5D-4DA0-A8DC-BE6A251DB42A}"/>
          </ac:spMkLst>
        </pc:spChg>
        <pc:spChg chg="add mod">
          <ac:chgData name="BEN KHALFALLAH Hela (EXT) ItimAsiSdcVdf" userId="d55be94f-4073-46ba-88ef-465599598fde" providerId="ADAL" clId="{C988EC64-A522-41D2-90C6-765ED3E4379F}" dt="2020-10-07T17:59:09.797" v="11914" actId="571"/>
          <ac:spMkLst>
            <pc:docMk/>
            <pc:sldMk cId="3689792662" sldId="373"/>
            <ac:spMk id="13" creationId="{2EFAA224-2F35-4E4A-B530-83E6EA3E89EA}"/>
          </ac:spMkLst>
        </pc:spChg>
        <pc:grpChg chg="del">
          <ac:chgData name="BEN KHALFALLAH Hela (EXT) ItimAsiSdcVdf" userId="d55be94f-4073-46ba-88ef-465599598fde" providerId="ADAL" clId="{C988EC64-A522-41D2-90C6-765ED3E4379F}" dt="2020-10-07T17:58:24.604" v="11904" actId="478"/>
          <ac:grpSpMkLst>
            <pc:docMk/>
            <pc:sldMk cId="3689792662" sldId="373"/>
            <ac:grpSpMk id="8" creationId="{DF15DA1E-24EE-4680-BD72-3D355C5C3924}"/>
          </ac:grpSpMkLst>
        </pc:grpChg>
      </pc:sldChg>
      <pc:sldChg chg="addSp delSp modSp add">
        <pc:chgData name="BEN KHALFALLAH Hela (EXT) ItimAsiSdcVdf" userId="d55be94f-4073-46ba-88ef-465599598fde" providerId="ADAL" clId="{C988EC64-A522-41D2-90C6-765ED3E4379F}" dt="2020-10-07T18:00:46.844" v="12010" actId="14100"/>
        <pc:sldMkLst>
          <pc:docMk/>
          <pc:sldMk cId="2103428169" sldId="374"/>
        </pc:sldMkLst>
        <pc:spChg chg="del">
          <ac:chgData name="BEN KHALFALLAH Hela (EXT) ItimAsiSdcVdf" userId="d55be94f-4073-46ba-88ef-465599598fde" providerId="ADAL" clId="{C988EC64-A522-41D2-90C6-765ED3E4379F}" dt="2020-10-07T17:59:36.738" v="11954" actId="478"/>
          <ac:spMkLst>
            <pc:docMk/>
            <pc:sldMk cId="2103428169" sldId="374"/>
            <ac:spMk id="2" creationId="{FAACF2ED-1DD2-41AD-A37C-1D61E1CF0014}"/>
          </ac:spMkLst>
        </pc:spChg>
        <pc:spChg chg="add mod">
          <ac:chgData name="BEN KHALFALLAH Hela (EXT) ItimAsiSdcVdf" userId="d55be94f-4073-46ba-88ef-465599598fde" providerId="ADAL" clId="{C988EC64-A522-41D2-90C6-765ED3E4379F}" dt="2020-10-07T18:00:32.773" v="12006" actId="1076"/>
          <ac:spMkLst>
            <pc:docMk/>
            <pc:sldMk cId="2103428169" sldId="374"/>
            <ac:spMk id="3" creationId="{8A1B7B36-B257-4A2D-9247-08988C0D000D}"/>
          </ac:spMkLst>
        </pc:spChg>
        <pc:spChg chg="mod">
          <ac:chgData name="BEN KHALFALLAH Hela (EXT) ItimAsiSdcVdf" userId="d55be94f-4073-46ba-88ef-465599598fde" providerId="ADAL" clId="{C988EC64-A522-41D2-90C6-765ED3E4379F}" dt="2020-10-07T17:59:53.101" v="12003" actId="20577"/>
          <ac:spMkLst>
            <pc:docMk/>
            <pc:sldMk cId="2103428169" sldId="374"/>
            <ac:spMk id="7" creationId="{4B7AEE0E-842A-4796-B8B4-96FFF119A757}"/>
          </ac:spMkLst>
        </pc:spChg>
        <pc:spChg chg="add mod">
          <ac:chgData name="BEN KHALFALLAH Hela (EXT) ItimAsiSdcVdf" userId="d55be94f-4073-46ba-88ef-465599598fde" providerId="ADAL" clId="{C988EC64-A522-41D2-90C6-765ED3E4379F}" dt="2020-10-07T18:00:46.844" v="12010" actId="14100"/>
          <ac:spMkLst>
            <pc:docMk/>
            <pc:sldMk cId="2103428169" sldId="374"/>
            <ac:spMk id="11" creationId="{3712DCA2-59F7-4B80-BE38-C480726C8E01}"/>
          </ac:spMkLst>
        </pc:spChg>
      </pc:sldChg>
      <pc:sldChg chg="addSp delSp modSp add">
        <pc:chgData name="BEN KHALFALLAH Hela (EXT) ItimAsiSdcVdf" userId="d55be94f-4073-46ba-88ef-465599598fde" providerId="ADAL" clId="{C988EC64-A522-41D2-90C6-765ED3E4379F}" dt="2020-10-07T18:02:58.990" v="12176" actId="14100"/>
        <pc:sldMkLst>
          <pc:docMk/>
          <pc:sldMk cId="2633312086" sldId="375"/>
        </pc:sldMkLst>
        <pc:spChg chg="add mod">
          <ac:chgData name="BEN KHALFALLAH Hela (EXT) ItimAsiSdcVdf" userId="d55be94f-4073-46ba-88ef-465599598fde" providerId="ADAL" clId="{C988EC64-A522-41D2-90C6-765ED3E4379F}" dt="2020-10-07T18:02:47.820" v="12170" actId="1076"/>
          <ac:spMkLst>
            <pc:docMk/>
            <pc:sldMk cId="2633312086" sldId="375"/>
            <ac:spMk id="2" creationId="{9B8A1E66-4E98-4AB2-8E5D-935E72BA667D}"/>
          </ac:spMkLst>
        </pc:spChg>
        <pc:spChg chg="del">
          <ac:chgData name="BEN KHALFALLAH Hela (EXT) ItimAsiSdcVdf" userId="d55be94f-4073-46ba-88ef-465599598fde" providerId="ADAL" clId="{C988EC64-A522-41D2-90C6-765ED3E4379F}" dt="2020-10-07T18:01:53.976" v="12164" actId="478"/>
          <ac:spMkLst>
            <pc:docMk/>
            <pc:sldMk cId="2633312086" sldId="375"/>
            <ac:spMk id="3" creationId="{8A1B7B36-B257-4A2D-9247-08988C0D000D}"/>
          </ac:spMkLst>
        </pc:spChg>
        <pc:spChg chg="mod">
          <ac:chgData name="BEN KHALFALLAH Hela (EXT) ItimAsiSdcVdf" userId="d55be94f-4073-46ba-88ef-465599598fde" providerId="ADAL" clId="{C988EC64-A522-41D2-90C6-765ED3E4379F}" dt="2020-10-07T18:01:50.582" v="12163" actId="20577"/>
          <ac:spMkLst>
            <pc:docMk/>
            <pc:sldMk cId="2633312086" sldId="375"/>
            <ac:spMk id="7" creationId="{4B7AEE0E-842A-4796-B8B4-96FFF119A757}"/>
          </ac:spMkLst>
        </pc:spChg>
        <pc:spChg chg="del mod">
          <ac:chgData name="BEN KHALFALLAH Hela (EXT) ItimAsiSdcVdf" userId="d55be94f-4073-46ba-88ef-465599598fde" providerId="ADAL" clId="{C988EC64-A522-41D2-90C6-765ED3E4379F}" dt="2020-10-07T18:02:51.096" v="12172"/>
          <ac:spMkLst>
            <pc:docMk/>
            <pc:sldMk cId="2633312086" sldId="375"/>
            <ac:spMk id="11" creationId="{3712DCA2-59F7-4B80-BE38-C480726C8E01}"/>
          </ac:spMkLst>
        </pc:spChg>
        <pc:spChg chg="add mod">
          <ac:chgData name="BEN KHALFALLAH Hela (EXT) ItimAsiSdcVdf" userId="d55be94f-4073-46ba-88ef-465599598fde" providerId="ADAL" clId="{C988EC64-A522-41D2-90C6-765ED3E4379F}" dt="2020-10-07T18:02:58.990" v="12176" actId="14100"/>
          <ac:spMkLst>
            <pc:docMk/>
            <pc:sldMk cId="2633312086" sldId="375"/>
            <ac:spMk id="12" creationId="{E6ADE054-BC05-4590-AEAF-E6D489892A76}"/>
          </ac:spMkLst>
        </pc:spChg>
      </pc:sldChg>
      <pc:sldChg chg="addSp delSp modSp add del">
        <pc:chgData name="BEN KHALFALLAH Hela (EXT) ItimAsiSdcVdf" userId="d55be94f-4073-46ba-88ef-465599598fde" providerId="ADAL" clId="{C988EC64-A522-41D2-90C6-765ED3E4379F}" dt="2020-10-07T18:19:26.393" v="12701" actId="14100"/>
        <pc:sldMkLst>
          <pc:docMk/>
          <pc:sldMk cId="3820743489" sldId="376"/>
        </pc:sldMkLst>
        <pc:spChg chg="del">
          <ac:chgData name="BEN KHALFALLAH Hela (EXT) ItimAsiSdcVdf" userId="d55be94f-4073-46ba-88ef-465599598fde" providerId="ADAL" clId="{C988EC64-A522-41D2-90C6-765ED3E4379F}" dt="2020-10-07T18:03:55.588" v="12205" actId="478"/>
          <ac:spMkLst>
            <pc:docMk/>
            <pc:sldMk cId="3820743489" sldId="376"/>
            <ac:spMk id="2" creationId="{9B8A1E66-4E98-4AB2-8E5D-935E72BA667D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0:13.467" v="12539"/>
          <ac:spMkLst>
            <pc:docMk/>
            <pc:sldMk cId="3820743489" sldId="376"/>
            <ac:spMk id="3" creationId="{08654325-2222-4802-8EB9-3BF476211F49}"/>
          </ac:spMkLst>
        </pc:spChg>
        <pc:spChg chg="mod">
          <ac:chgData name="BEN KHALFALLAH Hela (EXT) ItimAsiSdcVdf" userId="d55be94f-4073-46ba-88ef-465599598fde" providerId="ADAL" clId="{C988EC64-A522-41D2-90C6-765ED3E4379F}" dt="2020-10-07T18:19:26.393" v="12701" actId="14100"/>
          <ac:spMkLst>
            <pc:docMk/>
            <pc:sldMk cId="3820743489" sldId="376"/>
            <ac:spMk id="7" creationId="{4B7AEE0E-842A-4796-B8B4-96FFF119A757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1:56.618" v="12579" actId="14100"/>
          <ac:spMkLst>
            <pc:docMk/>
            <pc:sldMk cId="3820743489" sldId="376"/>
            <ac:spMk id="11" creationId="{95F336C6-4C00-46BB-9150-A0768A527CD5}"/>
          </ac:spMkLst>
        </pc:spChg>
        <pc:spChg chg="del">
          <ac:chgData name="BEN KHALFALLAH Hela (EXT) ItimAsiSdcVdf" userId="d55be94f-4073-46ba-88ef-465599598fde" providerId="ADAL" clId="{C988EC64-A522-41D2-90C6-765ED3E4379F}" dt="2020-10-07T18:03:55.588" v="12205" actId="478"/>
          <ac:spMkLst>
            <pc:docMk/>
            <pc:sldMk cId="3820743489" sldId="376"/>
            <ac:spMk id="12" creationId="{E6ADE054-BC05-4590-AEAF-E6D489892A76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0:09.798" v="12538" actId="1076"/>
          <ac:spMkLst>
            <pc:docMk/>
            <pc:sldMk cId="3820743489" sldId="376"/>
            <ac:spMk id="13" creationId="{98BE787B-6792-423D-8926-2BF430354224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1:15.767" v="12557" actId="1582"/>
          <ac:spMkLst>
            <pc:docMk/>
            <pc:sldMk cId="3820743489" sldId="376"/>
            <ac:spMk id="14" creationId="{C58DB21C-8333-482F-A101-89B143BE241D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1:07.483" v="12556" actId="1582"/>
          <ac:spMkLst>
            <pc:docMk/>
            <pc:sldMk cId="3820743489" sldId="376"/>
            <ac:spMk id="15" creationId="{27EB0308-F616-4DA7-A16D-1653B861D0DC}"/>
          </ac:spMkLst>
        </pc:spChg>
        <pc:cxnChg chg="add mod">
          <ac:chgData name="BEN KHALFALLAH Hela (EXT) ItimAsiSdcVdf" userId="d55be94f-4073-46ba-88ef-465599598fde" providerId="ADAL" clId="{C988EC64-A522-41D2-90C6-765ED3E4379F}" dt="2020-10-07T18:11:56.618" v="12579" actId="14100"/>
          <ac:cxnSpMkLst>
            <pc:docMk/>
            <pc:sldMk cId="3820743489" sldId="376"/>
            <ac:cxnSpMk id="17" creationId="{C68CFE43-4D9C-4441-AF01-D6C22B927325}"/>
          </ac:cxnSpMkLst>
        </pc:cxnChg>
        <pc:cxnChg chg="add mod">
          <ac:chgData name="BEN KHALFALLAH Hela (EXT) ItimAsiSdcVdf" userId="d55be94f-4073-46ba-88ef-465599598fde" providerId="ADAL" clId="{C988EC64-A522-41D2-90C6-765ED3E4379F}" dt="2020-10-07T18:11:56.618" v="12579" actId="14100"/>
          <ac:cxnSpMkLst>
            <pc:docMk/>
            <pc:sldMk cId="3820743489" sldId="376"/>
            <ac:cxnSpMk id="19" creationId="{A40B3B8A-2D19-4F6A-9F23-BB83BE8C02FA}"/>
          </ac:cxnSpMkLst>
        </pc:cxnChg>
      </pc:sldChg>
      <pc:sldChg chg="addSp modSp add">
        <pc:chgData name="BEN KHALFALLAH Hela (EXT) ItimAsiSdcVdf" userId="d55be94f-4073-46ba-88ef-465599598fde" providerId="ADAL" clId="{C988EC64-A522-41D2-90C6-765ED3E4379F}" dt="2020-10-07T18:13:06.534" v="12582" actId="1076"/>
        <pc:sldMkLst>
          <pc:docMk/>
          <pc:sldMk cId="2891832251" sldId="377"/>
        </pc:sldMkLst>
        <pc:spChg chg="add mod">
          <ac:chgData name="BEN KHALFALLAH Hela (EXT) ItimAsiSdcVdf" userId="d55be94f-4073-46ba-88ef-465599598fde" providerId="ADAL" clId="{C988EC64-A522-41D2-90C6-765ED3E4379F}" dt="2020-10-07T18:13:06.534" v="12582" actId="1076"/>
          <ac:spMkLst>
            <pc:docMk/>
            <pc:sldMk cId="2891832251" sldId="377"/>
            <ac:spMk id="2" creationId="{2932E058-351A-41EE-BE7C-E8D73EBE5839}"/>
          </ac:spMkLst>
        </pc:spChg>
        <pc:spChg chg="mod">
          <ac:chgData name="BEN KHALFALLAH Hela (EXT) ItimAsiSdcVdf" userId="d55be94f-4073-46ba-88ef-465599598fde" providerId="ADAL" clId="{C988EC64-A522-41D2-90C6-765ED3E4379F}" dt="2020-10-07T18:04:14.097" v="12231" actId="20577"/>
          <ac:spMkLst>
            <pc:docMk/>
            <pc:sldMk cId="2891832251" sldId="377"/>
            <ac:spMk id="7" creationId="{4B7AEE0E-842A-4796-B8B4-96FFF119A757}"/>
          </ac:spMkLst>
        </pc:spChg>
      </pc:sldChg>
      <pc:sldChg chg="addSp modSp add">
        <pc:chgData name="BEN KHALFALLAH Hela (EXT) ItimAsiSdcVdf" userId="d55be94f-4073-46ba-88ef-465599598fde" providerId="ADAL" clId="{C988EC64-A522-41D2-90C6-765ED3E4379F}" dt="2020-10-07T18:14:35.020" v="12587" actId="1076"/>
        <pc:sldMkLst>
          <pc:docMk/>
          <pc:sldMk cId="1884038105" sldId="378"/>
        </pc:sldMkLst>
        <pc:spChg chg="add mod">
          <ac:chgData name="BEN KHALFALLAH Hela (EXT) ItimAsiSdcVdf" userId="d55be94f-4073-46ba-88ef-465599598fde" providerId="ADAL" clId="{C988EC64-A522-41D2-90C6-765ED3E4379F}" dt="2020-10-07T18:14:25.710" v="12585" actId="1076"/>
          <ac:spMkLst>
            <pc:docMk/>
            <pc:sldMk cId="1884038105" sldId="378"/>
            <ac:spMk id="2" creationId="{6471CFE6-6E01-40A5-8F56-02F81DE80F26}"/>
          </ac:spMkLst>
        </pc:spChg>
        <pc:spChg chg="mod">
          <ac:chgData name="BEN KHALFALLAH Hela (EXT) ItimAsiSdcVdf" userId="d55be94f-4073-46ba-88ef-465599598fde" providerId="ADAL" clId="{C988EC64-A522-41D2-90C6-765ED3E4379F}" dt="2020-10-07T18:04:41.412" v="12289" actId="20577"/>
          <ac:spMkLst>
            <pc:docMk/>
            <pc:sldMk cId="1884038105" sldId="378"/>
            <ac:spMk id="7" creationId="{4B7AEE0E-842A-4796-B8B4-96FFF119A757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4:35.020" v="12587" actId="1076"/>
          <ac:spMkLst>
            <pc:docMk/>
            <pc:sldMk cId="1884038105" sldId="378"/>
            <ac:spMk id="11" creationId="{DDC21C4A-51DE-4F12-80B6-6627BC96A696}"/>
          </ac:spMkLst>
        </pc:spChg>
      </pc:sldChg>
      <pc:sldChg chg="addSp modSp add">
        <pc:chgData name="BEN KHALFALLAH Hela (EXT) ItimAsiSdcVdf" userId="d55be94f-4073-46ba-88ef-465599598fde" providerId="ADAL" clId="{C988EC64-A522-41D2-90C6-765ED3E4379F}" dt="2020-10-07T18:14:56.570" v="12592" actId="14100"/>
        <pc:sldMkLst>
          <pc:docMk/>
          <pc:sldMk cId="3501265469" sldId="379"/>
        </pc:sldMkLst>
        <pc:spChg chg="add mod">
          <ac:chgData name="BEN KHALFALLAH Hela (EXT) ItimAsiSdcVdf" userId="d55be94f-4073-46ba-88ef-465599598fde" providerId="ADAL" clId="{C988EC64-A522-41D2-90C6-765ED3E4379F}" dt="2020-10-07T18:06:31.126" v="12473" actId="1076"/>
          <ac:spMkLst>
            <pc:docMk/>
            <pc:sldMk cId="3501265469" sldId="379"/>
            <ac:spMk id="2" creationId="{C4E576CD-9B9A-4BD2-9DDA-AF264644E382}"/>
          </ac:spMkLst>
        </pc:spChg>
        <pc:spChg chg="mod">
          <ac:chgData name="BEN KHALFALLAH Hela (EXT) ItimAsiSdcVdf" userId="d55be94f-4073-46ba-88ef-465599598fde" providerId="ADAL" clId="{C988EC64-A522-41D2-90C6-765ED3E4379F}" dt="2020-10-07T18:05:42.619" v="12361" actId="20577"/>
          <ac:spMkLst>
            <pc:docMk/>
            <pc:sldMk cId="3501265469" sldId="379"/>
            <ac:spMk id="7" creationId="{4B7AEE0E-842A-4796-B8B4-96FFF119A757}"/>
          </ac:spMkLst>
        </pc:spChg>
        <pc:spChg chg="add">
          <ac:chgData name="BEN KHALFALLAH Hela (EXT) ItimAsiSdcVdf" userId="d55be94f-4073-46ba-88ef-465599598fde" providerId="ADAL" clId="{C988EC64-A522-41D2-90C6-765ED3E4379F}" dt="2020-10-07T18:14:45.402" v="12588"/>
          <ac:spMkLst>
            <pc:docMk/>
            <pc:sldMk cId="3501265469" sldId="379"/>
            <ac:spMk id="11" creationId="{143A5770-B9A6-42AE-A13E-26C5A152E863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4:56.570" v="12592" actId="14100"/>
          <ac:spMkLst>
            <pc:docMk/>
            <pc:sldMk cId="3501265469" sldId="379"/>
            <ac:spMk id="12" creationId="{5B70F1D1-B71D-4F5C-9962-91B51EC0A284}"/>
          </ac:spMkLst>
        </pc:spChg>
        <pc:grpChg chg="mod">
          <ac:chgData name="BEN KHALFALLAH Hela (EXT) ItimAsiSdcVdf" userId="d55be94f-4073-46ba-88ef-465599598fde" providerId="ADAL" clId="{C988EC64-A522-41D2-90C6-765ED3E4379F}" dt="2020-10-07T18:14:49.505" v="12590" actId="1076"/>
          <ac:grpSpMkLst>
            <pc:docMk/>
            <pc:sldMk cId="3501265469" sldId="379"/>
            <ac:grpSpMk id="4" creationId="{F3797AF8-5515-4E35-B616-16BF31B896A9}"/>
          </ac:grpSpMkLst>
        </pc:grpChg>
      </pc:sldChg>
      <pc:sldChg chg="addSp modSp add">
        <pc:chgData name="BEN KHALFALLAH Hela (EXT) ItimAsiSdcVdf" userId="d55be94f-4073-46ba-88ef-465599598fde" providerId="ADAL" clId="{C988EC64-A522-41D2-90C6-765ED3E4379F}" dt="2020-10-07T18:15:57.324" v="12600" actId="14100"/>
        <pc:sldMkLst>
          <pc:docMk/>
          <pc:sldMk cId="1593602354" sldId="380"/>
        </pc:sldMkLst>
        <pc:spChg chg="add mod">
          <ac:chgData name="BEN KHALFALLAH Hela (EXT) ItimAsiSdcVdf" userId="d55be94f-4073-46ba-88ef-465599598fde" providerId="ADAL" clId="{C988EC64-A522-41D2-90C6-765ED3E4379F}" dt="2020-10-07T18:15:41.069" v="12595" actId="1076"/>
          <ac:spMkLst>
            <pc:docMk/>
            <pc:sldMk cId="1593602354" sldId="380"/>
            <ac:spMk id="2" creationId="{50179F9B-91D5-4E16-9676-19FB541BF356}"/>
          </ac:spMkLst>
        </pc:spChg>
        <pc:spChg chg="mod">
          <ac:chgData name="BEN KHALFALLAH Hela (EXT) ItimAsiSdcVdf" userId="d55be94f-4073-46ba-88ef-465599598fde" providerId="ADAL" clId="{C988EC64-A522-41D2-90C6-765ED3E4379F}" dt="2020-10-07T18:06:54.277" v="12496" actId="20577"/>
          <ac:spMkLst>
            <pc:docMk/>
            <pc:sldMk cId="1593602354" sldId="380"/>
            <ac:spMk id="7" creationId="{4B7AEE0E-842A-4796-B8B4-96FFF119A757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5:57.324" v="12600" actId="14100"/>
          <ac:spMkLst>
            <pc:docMk/>
            <pc:sldMk cId="1593602354" sldId="380"/>
            <ac:spMk id="11" creationId="{070333F6-9568-4B28-8F09-2776AA0AD1BD}"/>
          </ac:spMkLst>
        </pc:spChg>
        <pc:grpChg chg="mod">
          <ac:chgData name="BEN KHALFALLAH Hela (EXT) ItimAsiSdcVdf" userId="d55be94f-4073-46ba-88ef-465599598fde" providerId="ADAL" clId="{C988EC64-A522-41D2-90C6-765ED3E4379F}" dt="2020-10-07T18:15:50.976" v="12598" actId="1076"/>
          <ac:grpSpMkLst>
            <pc:docMk/>
            <pc:sldMk cId="1593602354" sldId="380"/>
            <ac:grpSpMk id="4" creationId="{F3797AF8-5515-4E35-B616-16BF31B896A9}"/>
          </ac:grpSpMkLst>
        </pc:grpChg>
      </pc:sldChg>
      <pc:sldChg chg="addSp modSp add">
        <pc:chgData name="BEN KHALFALLAH Hela (EXT) ItimAsiSdcVdf" userId="d55be94f-4073-46ba-88ef-465599598fde" providerId="ADAL" clId="{C988EC64-A522-41D2-90C6-765ED3E4379F}" dt="2020-10-07T18:17:17.242" v="12636" actId="20577"/>
        <pc:sldMkLst>
          <pc:docMk/>
          <pc:sldMk cId="3991367192" sldId="381"/>
        </pc:sldMkLst>
        <pc:spChg chg="add mod">
          <ac:chgData name="BEN KHALFALLAH Hela (EXT) ItimAsiSdcVdf" userId="d55be94f-4073-46ba-88ef-465599598fde" providerId="ADAL" clId="{C988EC64-A522-41D2-90C6-765ED3E4379F}" dt="2020-10-07T18:16:31.235" v="12604" actId="1076"/>
          <ac:spMkLst>
            <pc:docMk/>
            <pc:sldMk cId="3991367192" sldId="381"/>
            <ac:spMk id="2" creationId="{1D4690FD-0A3F-4FED-8253-B75917F3FFEF}"/>
          </ac:spMkLst>
        </pc:spChg>
        <pc:spChg chg="add mod">
          <ac:chgData name="BEN KHALFALLAH Hela (EXT) ItimAsiSdcVdf" userId="d55be94f-4073-46ba-88ef-465599598fde" providerId="ADAL" clId="{C988EC64-A522-41D2-90C6-765ED3E4379F}" dt="2020-10-07T18:16:59.210" v="12607" actId="1076"/>
          <ac:spMkLst>
            <pc:docMk/>
            <pc:sldMk cId="3991367192" sldId="381"/>
            <ac:spMk id="3" creationId="{D7EED772-9FE4-4A41-BF02-B129486099B5}"/>
          </ac:spMkLst>
        </pc:spChg>
        <pc:spChg chg="mod">
          <ac:chgData name="BEN KHALFALLAH Hela (EXT) ItimAsiSdcVdf" userId="d55be94f-4073-46ba-88ef-465599598fde" providerId="ADAL" clId="{C988EC64-A522-41D2-90C6-765ED3E4379F}" dt="2020-10-07T18:17:17.242" v="12636" actId="20577"/>
          <ac:spMkLst>
            <pc:docMk/>
            <pc:sldMk cId="3991367192" sldId="381"/>
            <ac:spMk id="7" creationId="{4B7AEE0E-842A-4796-B8B4-96FFF119A757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8:23:53.193" v="12725" actId="1076"/>
        <pc:sldMkLst>
          <pc:docMk/>
          <pc:sldMk cId="651877287" sldId="382"/>
        </pc:sldMkLst>
        <pc:spChg chg="mod">
          <ac:chgData name="BEN KHALFALLAH Hela (EXT) ItimAsiSdcVdf" userId="d55be94f-4073-46ba-88ef-465599598fde" providerId="ADAL" clId="{C988EC64-A522-41D2-90C6-765ED3E4379F}" dt="2020-10-07T18:23:53.193" v="12725" actId="1076"/>
          <ac:spMkLst>
            <pc:docMk/>
            <pc:sldMk cId="651877287" sldId="382"/>
            <ac:spMk id="2" creationId="{A07FCF10-618F-4500-BF1B-4187F2B16A13}"/>
          </ac:spMkLst>
        </pc:spChg>
      </pc:sldChg>
      <pc:sldChg chg="addSp modSp add del">
        <pc:chgData name="BEN KHALFALLAH Hela (EXT) ItimAsiSdcVdf" userId="d55be94f-4073-46ba-88ef-465599598fde" providerId="ADAL" clId="{C988EC64-A522-41D2-90C6-765ED3E4379F}" dt="2020-10-07T18:22:53.576" v="12708" actId="2696"/>
        <pc:sldMkLst>
          <pc:docMk/>
          <pc:sldMk cId="1253200015" sldId="382"/>
        </pc:sldMkLst>
        <pc:spChg chg="add mod">
          <ac:chgData name="BEN KHALFALLAH Hela (EXT) ItimAsiSdcVdf" userId="d55be94f-4073-46ba-88ef-465599598fde" providerId="ADAL" clId="{C988EC64-A522-41D2-90C6-765ED3E4379F}" dt="2020-10-07T18:22:43.584" v="12707" actId="1076"/>
          <ac:spMkLst>
            <pc:docMk/>
            <pc:sldMk cId="1253200015" sldId="382"/>
            <ac:spMk id="2" creationId="{A07FCF10-618F-4500-BF1B-4187F2B16A13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8:37:05.818" v="13105" actId="20577"/>
        <pc:sldMkLst>
          <pc:docMk/>
          <pc:sldMk cId="2051311094" sldId="383"/>
        </pc:sldMkLst>
        <pc:spChg chg="mod">
          <ac:chgData name="BEN KHALFALLAH Hela (EXT) ItimAsiSdcVdf" userId="d55be94f-4073-46ba-88ef-465599598fde" providerId="ADAL" clId="{C988EC64-A522-41D2-90C6-765ED3E4379F}" dt="2020-10-07T18:37:05.818" v="13105" actId="20577"/>
          <ac:spMkLst>
            <pc:docMk/>
            <pc:sldMk cId="2051311094" sldId="383"/>
            <ac:spMk id="8" creationId="{F5C6A19F-0936-45D7-AA98-D035139DFD46}"/>
          </ac:spMkLst>
        </pc:spChg>
      </pc:sldChg>
      <pc:sldChg chg="addSp delSp modSp add del">
        <pc:chgData name="BEN KHALFALLAH Hela (EXT) ItimAsiSdcVdf" userId="d55be94f-4073-46ba-88ef-465599598fde" providerId="ADAL" clId="{C988EC64-A522-41D2-90C6-765ED3E4379F}" dt="2020-10-07T18:26:56.571" v="12741" actId="2696"/>
        <pc:sldMkLst>
          <pc:docMk/>
          <pc:sldMk cId="3267314276" sldId="383"/>
        </pc:sldMkLst>
        <pc:spChg chg="add del mod">
          <ac:chgData name="BEN KHALFALLAH Hela (EXT) ItimAsiSdcVdf" userId="d55be94f-4073-46ba-88ef-465599598fde" providerId="ADAL" clId="{C988EC64-A522-41D2-90C6-765ED3E4379F}" dt="2020-10-07T18:25:47.129" v="12731" actId="478"/>
          <ac:spMkLst>
            <pc:docMk/>
            <pc:sldMk cId="3267314276" sldId="383"/>
            <ac:spMk id="2" creationId="{8EC97C92-E751-4982-8793-FB188D85B5C3}"/>
          </ac:spMkLst>
        </pc:spChg>
        <pc:spChg chg="add del mod">
          <ac:chgData name="BEN KHALFALLAH Hela (EXT) ItimAsiSdcVdf" userId="d55be94f-4073-46ba-88ef-465599598fde" providerId="ADAL" clId="{C988EC64-A522-41D2-90C6-765ED3E4379F}" dt="2020-10-07T18:26:46.955" v="12738"/>
          <ac:spMkLst>
            <pc:docMk/>
            <pc:sldMk cId="3267314276" sldId="383"/>
            <ac:spMk id="3" creationId="{E6D6F27C-5C8A-4FE3-B99F-2B9DD9126016}"/>
          </ac:spMkLst>
        </pc:spChg>
      </pc:sldChg>
      <pc:sldChg chg="modSp add">
        <pc:chgData name="BEN KHALFALLAH Hela (EXT) ItimAsiSdcVdf" userId="d55be94f-4073-46ba-88ef-465599598fde" providerId="ADAL" clId="{C988EC64-A522-41D2-90C6-765ED3E4379F}" dt="2020-10-07T18:36:54.901" v="13103" actId="20577"/>
        <pc:sldMkLst>
          <pc:docMk/>
          <pc:sldMk cId="3975965318" sldId="384"/>
        </pc:sldMkLst>
        <pc:spChg chg="mod">
          <ac:chgData name="BEN KHALFALLAH Hela (EXT) ItimAsiSdcVdf" userId="d55be94f-4073-46ba-88ef-465599598fde" providerId="ADAL" clId="{C988EC64-A522-41D2-90C6-765ED3E4379F}" dt="2020-10-07T18:36:54.901" v="13103" actId="20577"/>
          <ac:spMkLst>
            <pc:docMk/>
            <pc:sldMk cId="3975965318" sldId="384"/>
            <ac:spMk id="8" creationId="{F5C6A19F-0936-45D7-AA98-D035139DFD46}"/>
          </ac:spMkLst>
        </pc:spChg>
      </pc:sldChg>
      <pc:sldChg chg="add del">
        <pc:chgData name="BEN KHALFALLAH Hela (EXT) ItimAsiSdcVdf" userId="d55be94f-4073-46ba-88ef-465599598fde" providerId="ADAL" clId="{C988EC64-A522-41D2-90C6-765ED3E4379F}" dt="2020-10-07T18:44:36.380" v="13562" actId="2696"/>
        <pc:sldMkLst>
          <pc:docMk/>
          <pc:sldMk cId="1090051653" sldId="385"/>
        </pc:sldMkLst>
      </pc:sldChg>
      <pc:sldChg chg="addSp delSp modSp add setBg delDesignElem">
        <pc:chgData name="BEN KHALFALLAH Hela (EXT) ItimAsiSdcVdf" userId="d55be94f-4073-46ba-88ef-465599598fde" providerId="ADAL" clId="{C988EC64-A522-41D2-90C6-765ED3E4379F}" dt="2020-10-07T18:46:10.610" v="13583" actId="113"/>
        <pc:sldMkLst>
          <pc:docMk/>
          <pc:sldMk cId="1761799800" sldId="386"/>
        </pc:sldMkLst>
        <pc:spChg chg="add mod">
          <ac:chgData name="BEN KHALFALLAH Hela (EXT) ItimAsiSdcVdf" userId="d55be94f-4073-46ba-88ef-465599598fde" providerId="ADAL" clId="{C988EC64-A522-41D2-90C6-765ED3E4379F}" dt="2020-10-07T18:45:38.971" v="13575" actId="1036"/>
          <ac:spMkLst>
            <pc:docMk/>
            <pc:sldMk cId="1761799800" sldId="386"/>
            <ac:spMk id="2" creationId="{7A47EE28-8007-47F1-A993-061A8F51FE73}"/>
          </ac:spMkLst>
        </pc:spChg>
        <pc:spChg chg="add mod">
          <ac:chgData name="BEN KHALFALLAH Hela (EXT) ItimAsiSdcVdf" userId="d55be94f-4073-46ba-88ef-465599598fde" providerId="ADAL" clId="{C988EC64-A522-41D2-90C6-765ED3E4379F}" dt="2020-10-07T18:45:44.463" v="13578" actId="1036"/>
          <ac:spMkLst>
            <pc:docMk/>
            <pc:sldMk cId="1761799800" sldId="386"/>
            <ac:spMk id="3" creationId="{5CD81AB8-F25B-4193-A78F-31CFC42763AD}"/>
          </ac:spMkLst>
        </pc:spChg>
        <pc:spChg chg="mod">
          <ac:chgData name="BEN KHALFALLAH Hela (EXT) ItimAsiSdcVdf" userId="d55be94f-4073-46ba-88ef-465599598fde" providerId="ADAL" clId="{C988EC64-A522-41D2-90C6-765ED3E4379F}" dt="2020-10-07T18:42:48.078" v="13318" actId="20577"/>
          <ac:spMkLst>
            <pc:docMk/>
            <pc:sldMk cId="1761799800" sldId="386"/>
            <ac:spMk id="8" creationId="{F5C6A19F-0936-45D7-AA98-D035139DFD46}"/>
          </ac:spMkLst>
        </pc:spChg>
        <pc:spChg chg="del">
          <ac:chgData name="BEN KHALFALLAH Hela (EXT) ItimAsiSdcVdf" userId="d55be94f-4073-46ba-88ef-465599598fde" providerId="ADAL" clId="{C988EC64-A522-41D2-90C6-765ED3E4379F}" dt="2020-10-07T18:42:49.667" v="13319" actId="478"/>
          <ac:spMkLst>
            <pc:docMk/>
            <pc:sldMk cId="1761799800" sldId="386"/>
            <ac:spMk id="9" creationId="{30EF9C12-68FB-4BC4-ADB5-9B0D8E42CC50}"/>
          </ac:spMkLst>
        </pc:spChg>
        <pc:spChg chg="mod">
          <ac:chgData name="BEN KHALFALLAH Hela (EXT) ItimAsiSdcVdf" userId="d55be94f-4073-46ba-88ef-465599598fde" providerId="ADAL" clId="{C988EC64-A522-41D2-90C6-765ED3E4379F}" dt="2020-10-07T18:46:10.610" v="13583" actId="113"/>
          <ac:spMkLst>
            <pc:docMk/>
            <pc:sldMk cId="1761799800" sldId="386"/>
            <ac:spMk id="10" creationId="{9C14D954-827F-44C9-B299-9AEF2737B2DB}"/>
          </ac:spMkLst>
        </pc:spChg>
        <pc:spChg chg="del">
          <ac:chgData name="BEN KHALFALLAH Hela (EXT) ItimAsiSdcVdf" userId="d55be94f-4073-46ba-88ef-465599598fde" providerId="ADAL" clId="{C988EC64-A522-41D2-90C6-765ED3E4379F}" dt="2020-10-07T18:42:30.962" v="13264"/>
          <ac:spMkLst>
            <pc:docMk/>
            <pc:sldMk cId="1761799800" sldId="386"/>
            <ac:spMk id="73" creationId="{44C5A9E5-0F35-4AA6-AF26-B90A2D47BC43}"/>
          </ac:spMkLst>
        </pc:spChg>
        <pc:spChg chg="del">
          <ac:chgData name="BEN KHALFALLAH Hela (EXT) ItimAsiSdcVdf" userId="d55be94f-4073-46ba-88ef-465599598fde" providerId="ADAL" clId="{C988EC64-A522-41D2-90C6-765ED3E4379F}" dt="2020-10-07T18:42:30.962" v="13264"/>
          <ac:spMkLst>
            <pc:docMk/>
            <pc:sldMk cId="1761799800" sldId="386"/>
            <ac:spMk id="75" creationId="{4D9DB69D-7E48-4FDF-806E-F0B4BF0053DD}"/>
          </ac:spMkLst>
        </pc:spChg>
        <pc:spChg chg="del">
          <ac:chgData name="BEN KHALFALLAH Hela (EXT) ItimAsiSdcVdf" userId="d55be94f-4073-46ba-88ef-465599598fde" providerId="ADAL" clId="{C988EC64-A522-41D2-90C6-765ED3E4379F}" dt="2020-10-07T18:42:30.962" v="13264"/>
          <ac:spMkLst>
            <pc:docMk/>
            <pc:sldMk cId="1761799800" sldId="386"/>
            <ac:spMk id="77" creationId="{846BF69C-4724-4F8D-8EA6-1487E9C9C4FD}"/>
          </ac:spMkLst>
        </pc:spChg>
      </pc:sldChg>
      <pc:sldChg chg="add del">
        <pc:chgData name="BEN KHALFALLAH Hela (EXT) ItimAsiSdcVdf" userId="d55be94f-4073-46ba-88ef-465599598fde" providerId="ADAL" clId="{C988EC64-A522-41D2-90C6-765ED3E4379F}" dt="2020-10-07T18:46:53.095" v="13585"/>
        <pc:sldMkLst>
          <pc:docMk/>
          <pc:sldMk cId="356249253" sldId="387"/>
        </pc:sldMkLst>
      </pc:sldChg>
      <pc:sldChg chg="addSp delSp modSp add setBg delDesignElem">
        <pc:chgData name="BEN KHALFALLAH Hela (EXT) ItimAsiSdcVdf" userId="d55be94f-4073-46ba-88ef-465599598fde" providerId="ADAL" clId="{C988EC64-A522-41D2-90C6-765ED3E4379F}" dt="2020-10-07T18:50:06.921" v="13834" actId="20577"/>
        <pc:sldMkLst>
          <pc:docMk/>
          <pc:sldMk cId="2806260222" sldId="387"/>
        </pc:sldMkLst>
        <pc:spChg chg="add mod">
          <ac:chgData name="BEN KHALFALLAH Hela (EXT) ItimAsiSdcVdf" userId="d55be94f-4073-46ba-88ef-465599598fde" providerId="ADAL" clId="{C988EC64-A522-41D2-90C6-765ED3E4379F}" dt="2020-10-07T18:50:06.921" v="13834" actId="20577"/>
          <ac:spMkLst>
            <pc:docMk/>
            <pc:sldMk cId="2806260222" sldId="387"/>
            <ac:spMk id="3" creationId="{2E44E910-44D4-4583-A0F3-7C2C309FD607}"/>
          </ac:spMkLst>
        </pc:spChg>
        <pc:spChg chg="mod">
          <ac:chgData name="BEN KHALFALLAH Hela (EXT) ItimAsiSdcVdf" userId="d55be94f-4073-46ba-88ef-465599598fde" providerId="ADAL" clId="{C988EC64-A522-41D2-90C6-765ED3E4379F}" dt="2020-10-07T18:47:22.351" v="13635" actId="1076"/>
          <ac:spMkLst>
            <pc:docMk/>
            <pc:sldMk cId="2806260222" sldId="387"/>
            <ac:spMk id="4" creationId="{DEDF214A-EECA-4F19-B7C2-F9BE2CDFA781}"/>
          </ac:spMkLst>
        </pc:spChg>
        <pc:spChg chg="del">
          <ac:chgData name="BEN KHALFALLAH Hela (EXT) ItimAsiSdcVdf" userId="d55be94f-4073-46ba-88ef-465599598fde" providerId="ADAL" clId="{C988EC64-A522-41D2-90C6-765ED3E4379F}" dt="2020-10-07T18:47:34.558" v="13637" actId="478"/>
          <ac:spMkLst>
            <pc:docMk/>
            <pc:sldMk cId="2806260222" sldId="387"/>
            <ac:spMk id="5" creationId="{63049276-F142-4E45-83C2-356214C4F38F}"/>
          </ac:spMkLst>
        </pc:spChg>
        <pc:spChg chg="del">
          <ac:chgData name="BEN KHALFALLAH Hela (EXT) ItimAsiSdcVdf" userId="d55be94f-4073-46ba-88ef-465599598fde" providerId="ADAL" clId="{C988EC64-A522-41D2-90C6-765ED3E4379F}" dt="2020-10-07T18:47:40.492" v="13640" actId="478"/>
          <ac:spMkLst>
            <pc:docMk/>
            <pc:sldMk cId="2806260222" sldId="387"/>
            <ac:spMk id="6" creationId="{EB6E7564-B840-4E00-9BBC-51612A63989B}"/>
          </ac:spMkLst>
        </pc:spChg>
        <pc:spChg chg="add mod">
          <ac:chgData name="BEN KHALFALLAH Hela (EXT) ItimAsiSdcVdf" userId="d55be94f-4073-46ba-88ef-465599598fde" providerId="ADAL" clId="{C988EC64-A522-41D2-90C6-765ED3E4379F}" dt="2020-10-07T18:49:58.512" v="13828" actId="1076"/>
          <ac:spMkLst>
            <pc:docMk/>
            <pc:sldMk cId="2806260222" sldId="387"/>
            <ac:spMk id="18" creationId="{282A9960-B61D-471E-AB42-AC0D07C22844}"/>
          </ac:spMkLst>
        </pc:spChg>
        <pc:spChg chg="del">
          <ac:chgData name="BEN KHALFALLAH Hela (EXT) ItimAsiSdcVdf" userId="d55be94f-4073-46ba-88ef-465599598fde" providerId="ADAL" clId="{C988EC64-A522-41D2-90C6-765ED3E4379F}" dt="2020-10-07T18:47:34.558" v="13637" actId="478"/>
          <ac:spMkLst>
            <pc:docMk/>
            <pc:sldMk cId="2806260222" sldId="387"/>
            <ac:spMk id="25" creationId="{6F5E1FAE-98E6-4D28-A081-3D6C933BFA2E}"/>
          </ac:spMkLst>
        </pc:spChg>
        <pc:spChg chg="del">
          <ac:chgData name="BEN KHALFALLAH Hela (EXT) ItimAsiSdcVdf" userId="d55be94f-4073-46ba-88ef-465599598fde" providerId="ADAL" clId="{C988EC64-A522-41D2-90C6-765ED3E4379F}" dt="2020-10-07T18:47:34.558" v="13637" actId="478"/>
          <ac:spMkLst>
            <pc:docMk/>
            <pc:sldMk cId="2806260222" sldId="387"/>
            <ac:spMk id="27" creationId="{175CD06E-939C-426C-8F85-B332F82D0DAB}"/>
          </ac:spMkLst>
        </pc:spChg>
        <pc:spChg chg="del">
          <ac:chgData name="BEN KHALFALLAH Hela (EXT) ItimAsiSdcVdf" userId="d55be94f-4073-46ba-88ef-465599598fde" providerId="ADAL" clId="{C988EC64-A522-41D2-90C6-765ED3E4379F}" dt="2020-10-07T18:47:34.558" v="13637" actId="478"/>
          <ac:spMkLst>
            <pc:docMk/>
            <pc:sldMk cId="2806260222" sldId="387"/>
            <ac:spMk id="29" creationId="{F061465F-C615-45D8-B61D-0CD2A0B3EE7B}"/>
          </ac:spMkLst>
        </pc:spChg>
        <pc:spChg chg="del">
          <ac:chgData name="BEN KHALFALLAH Hela (EXT) ItimAsiSdcVdf" userId="d55be94f-4073-46ba-88ef-465599598fde" providerId="ADAL" clId="{C988EC64-A522-41D2-90C6-765ED3E4379F}" dt="2020-10-07T18:47:34.558" v="13637" actId="478"/>
          <ac:spMkLst>
            <pc:docMk/>
            <pc:sldMk cId="2806260222" sldId="387"/>
            <ac:spMk id="30" creationId="{0B6D8CD9-192F-4695-9F61-EDEAF4DE89C3}"/>
          </ac:spMkLst>
        </pc:spChg>
        <pc:picChg chg="del">
          <ac:chgData name="BEN KHALFALLAH Hela (EXT) ItimAsiSdcVdf" userId="d55be94f-4073-46ba-88ef-465599598fde" providerId="ADAL" clId="{C988EC64-A522-41D2-90C6-765ED3E4379F}" dt="2020-10-07T18:47:24.172" v="13636" actId="478"/>
          <ac:picMkLst>
            <pc:docMk/>
            <pc:sldMk cId="2806260222" sldId="387"/>
            <ac:picMk id="2" creationId="{73D1DACD-B400-4434-8EC3-6534D011ABDD}"/>
          </ac:picMkLst>
        </pc:picChg>
        <pc:cxnChg chg="del mod">
          <ac:chgData name="BEN KHALFALLAH Hela (EXT) ItimAsiSdcVdf" userId="d55be94f-4073-46ba-88ef-465599598fde" providerId="ADAL" clId="{C988EC64-A522-41D2-90C6-765ED3E4379F}" dt="2020-10-07T18:47:34.558" v="13637" actId="478"/>
          <ac:cxnSpMkLst>
            <pc:docMk/>
            <pc:sldMk cId="2806260222" sldId="387"/>
            <ac:cxnSpMk id="8" creationId="{284A61CE-26CE-4585-A666-82FA5362A64C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8:47:37.752" v="13639" actId="478"/>
          <ac:cxnSpMkLst>
            <pc:docMk/>
            <pc:sldMk cId="2806260222" sldId="387"/>
            <ac:cxnSpMk id="12" creationId="{06D56FB4-03A5-4CD9-905A-03F7FB01D040}"/>
          </ac:cxnSpMkLst>
        </pc:cxnChg>
        <pc:cxnChg chg="del mod">
          <ac:chgData name="BEN KHALFALLAH Hela (EXT) ItimAsiSdcVdf" userId="d55be94f-4073-46ba-88ef-465599598fde" providerId="ADAL" clId="{C988EC64-A522-41D2-90C6-765ED3E4379F}" dt="2020-10-07T18:47:36.263" v="13638" actId="478"/>
          <ac:cxnSpMkLst>
            <pc:docMk/>
            <pc:sldMk cId="2806260222" sldId="387"/>
            <ac:cxnSpMk id="15" creationId="{526993C3-D06F-459B-9C0D-EE0D31CB7B9A}"/>
          </ac:cxnSpMkLst>
        </pc:cxnChg>
        <pc:cxnChg chg="del">
          <ac:chgData name="BEN KHALFALLAH Hela (EXT) ItimAsiSdcVdf" userId="d55be94f-4073-46ba-88ef-465599598fde" providerId="ADAL" clId="{C988EC64-A522-41D2-90C6-765ED3E4379F}" dt="2020-10-07T18:46:59.990" v="13587"/>
          <ac:cxnSpMkLst>
            <pc:docMk/>
            <pc:sldMk cId="2806260222" sldId="387"/>
            <ac:cxnSpMk id="1044" creationId="{DCD67800-37AC-4E14-89B0-F79DCB3FB86D}"/>
          </ac:cxnSpMkLst>
        </pc:cxnChg>
        <pc:cxnChg chg="del">
          <ac:chgData name="BEN KHALFALLAH Hela (EXT) ItimAsiSdcVdf" userId="d55be94f-4073-46ba-88ef-465599598fde" providerId="ADAL" clId="{C988EC64-A522-41D2-90C6-765ED3E4379F}" dt="2020-10-07T18:46:59.990" v="13587"/>
          <ac:cxnSpMkLst>
            <pc:docMk/>
            <pc:sldMk cId="2806260222" sldId="387"/>
            <ac:cxnSpMk id="1045" creationId="{20F1788F-A5AE-4188-8274-F7F2E3833ECD}"/>
          </ac:cxnSpMkLst>
        </pc:cxnChg>
      </pc:sldChg>
      <pc:sldChg chg="delSp modSp add">
        <pc:chgData name="BEN KHALFALLAH Hela (EXT) ItimAsiSdcVdf" userId="d55be94f-4073-46ba-88ef-465599598fde" providerId="ADAL" clId="{C988EC64-A522-41D2-90C6-765ED3E4379F}" dt="2020-10-07T18:52:17.504" v="13945" actId="3062"/>
        <pc:sldMkLst>
          <pc:docMk/>
          <pc:sldMk cId="2681545978" sldId="388"/>
        </pc:sldMkLst>
        <pc:spChg chg="del">
          <ac:chgData name="BEN KHALFALLAH Hela (EXT) ItimAsiSdcVdf" userId="d55be94f-4073-46ba-88ef-465599598fde" providerId="ADAL" clId="{C988EC64-A522-41D2-90C6-765ED3E4379F}" dt="2020-10-07T18:51:39.386" v="13892" actId="478"/>
          <ac:spMkLst>
            <pc:docMk/>
            <pc:sldMk cId="2681545978" sldId="388"/>
            <ac:spMk id="3" creationId="{2E44E910-44D4-4583-A0F3-7C2C309FD607}"/>
          </ac:spMkLst>
        </pc:spChg>
        <pc:spChg chg="mod">
          <ac:chgData name="BEN KHALFALLAH Hela (EXT) ItimAsiSdcVdf" userId="d55be94f-4073-46ba-88ef-465599598fde" providerId="ADAL" clId="{C988EC64-A522-41D2-90C6-765ED3E4379F}" dt="2020-10-07T18:52:17.504" v="13945" actId="3062"/>
          <ac:spMkLst>
            <pc:docMk/>
            <pc:sldMk cId="2681545978" sldId="388"/>
            <ac:spMk id="4" creationId="{DEDF214A-EECA-4F19-B7C2-F9BE2CDFA781}"/>
          </ac:spMkLst>
        </pc:spChg>
        <pc:spChg chg="del">
          <ac:chgData name="BEN KHALFALLAH Hela (EXT) ItimAsiSdcVdf" userId="d55be94f-4073-46ba-88ef-465599598fde" providerId="ADAL" clId="{C988EC64-A522-41D2-90C6-765ED3E4379F}" dt="2020-10-07T18:51:39.386" v="13892" actId="478"/>
          <ac:spMkLst>
            <pc:docMk/>
            <pc:sldMk cId="2681545978" sldId="388"/>
            <ac:spMk id="18" creationId="{282A9960-B61D-471E-AB42-AC0D07C22844}"/>
          </ac:spMkLst>
        </pc:spChg>
      </pc:sldChg>
      <pc:sldChg chg="delSp modSp add setBg delDesignElem">
        <pc:chgData name="BEN KHALFALLAH Hela (EXT) ItimAsiSdcVdf" userId="d55be94f-4073-46ba-88ef-465599598fde" providerId="ADAL" clId="{C988EC64-A522-41D2-90C6-765ED3E4379F}" dt="2020-10-07T19:14:39.876" v="14505" actId="20577"/>
        <pc:sldMkLst>
          <pc:docMk/>
          <pc:sldMk cId="4041090522" sldId="389"/>
        </pc:sldMkLst>
        <pc:spChg chg="mod">
          <ac:chgData name="BEN KHALFALLAH Hela (EXT) ItimAsiSdcVdf" userId="d55be94f-4073-46ba-88ef-465599598fde" providerId="ADAL" clId="{C988EC64-A522-41D2-90C6-765ED3E4379F}" dt="2020-10-07T19:14:39.876" v="14505" actId="20577"/>
          <ac:spMkLst>
            <pc:docMk/>
            <pc:sldMk cId="4041090522" sldId="389"/>
            <ac:spMk id="19" creationId="{CF49BA5B-3AED-4A87-BCBA-3ED4BA1312A3}"/>
          </ac:spMkLst>
        </pc:spChg>
        <pc:spChg chg="del">
          <ac:chgData name="BEN KHALFALLAH Hela (EXT) ItimAsiSdcVdf" userId="d55be94f-4073-46ba-88ef-465599598fde" providerId="ADAL" clId="{C988EC64-A522-41D2-90C6-765ED3E4379F}" dt="2020-10-07T18:56:15.260" v="14102"/>
          <ac:spMkLst>
            <pc:docMk/>
            <pc:sldMk cId="4041090522" sldId="389"/>
            <ac:spMk id="139" creationId="{44C5A9E5-0F35-4AA6-AF26-B90A2D47BC43}"/>
          </ac:spMkLst>
        </pc:spChg>
        <pc:spChg chg="del">
          <ac:chgData name="BEN KHALFALLAH Hela (EXT) ItimAsiSdcVdf" userId="d55be94f-4073-46ba-88ef-465599598fde" providerId="ADAL" clId="{C988EC64-A522-41D2-90C6-765ED3E4379F}" dt="2020-10-07T18:56:15.260" v="14102"/>
          <ac:spMkLst>
            <pc:docMk/>
            <pc:sldMk cId="4041090522" sldId="389"/>
            <ac:spMk id="141" creationId="{4D9DB69D-7E48-4FDF-806E-F0B4BF0053DD}"/>
          </ac:spMkLst>
        </pc:spChg>
        <pc:spChg chg="del">
          <ac:chgData name="BEN KHALFALLAH Hela (EXT) ItimAsiSdcVdf" userId="d55be94f-4073-46ba-88ef-465599598fde" providerId="ADAL" clId="{C988EC64-A522-41D2-90C6-765ED3E4379F}" dt="2020-10-07T18:56:15.260" v="14102"/>
          <ac:spMkLst>
            <pc:docMk/>
            <pc:sldMk cId="4041090522" sldId="389"/>
            <ac:spMk id="143" creationId="{846BF69C-4724-4F8D-8EA6-1487E9C9C4FD}"/>
          </ac:spMkLst>
        </pc:spChg>
      </pc:sldChg>
    </pc:docChg>
  </pc:docChgLst>
  <pc:docChgLst>
    <pc:chgData name="BEN KHALFALLAH Hela (EXT) ItimAsrScoVdf" userId="d55be94f-4073-46ba-88ef-465599598fde" providerId="ADAL" clId="{FCCE0F26-0B77-42AC-8E58-1FFA749C2FE2}"/>
    <pc:docChg chg="undo custSel modSld">
      <pc:chgData name="BEN KHALFALLAH Hela (EXT) ItimAsrScoVdf" userId="d55be94f-4073-46ba-88ef-465599598fde" providerId="ADAL" clId="{FCCE0F26-0B77-42AC-8E58-1FFA749C2FE2}" dt="2021-04-16T08:40:56.147" v="11" actId="20577"/>
      <pc:docMkLst>
        <pc:docMk/>
      </pc:docMkLst>
      <pc:sldChg chg="modSp">
        <pc:chgData name="BEN KHALFALLAH Hela (EXT) ItimAsrScoVdf" userId="d55be94f-4073-46ba-88ef-465599598fde" providerId="ADAL" clId="{FCCE0F26-0B77-42AC-8E58-1FFA749C2FE2}" dt="2021-04-16T08:40:56.147" v="11" actId="20577"/>
        <pc:sldMkLst>
          <pc:docMk/>
          <pc:sldMk cId="651877287" sldId="382"/>
        </pc:sldMkLst>
        <pc:spChg chg="mod">
          <ac:chgData name="BEN KHALFALLAH Hela (EXT) ItimAsrScoVdf" userId="d55be94f-4073-46ba-88ef-465599598fde" providerId="ADAL" clId="{FCCE0F26-0B77-42AC-8E58-1FFA749C2FE2}" dt="2021-04-16T08:40:56.147" v="11" actId="20577"/>
          <ac:spMkLst>
            <pc:docMk/>
            <pc:sldMk cId="651877287" sldId="382"/>
            <ac:spMk id="2" creationId="{A07FCF10-618F-4500-BF1B-4187F2B16A13}"/>
          </ac:spMkLst>
        </pc:spChg>
      </pc:sldChg>
    </pc:docChg>
  </pc:docChgLst>
  <pc:docChgLst>
    <pc:chgData name="BEN KHALFALLAH Hela (EXT) ItimAsiSdcVdf" userId="d55be94f-4073-46ba-88ef-465599598fde" providerId="ADAL" clId="{B34BD556-A35F-40BF-BC01-46E4D95B1BC0}"/>
    <pc:docChg chg="undo modSld">
      <pc:chgData name="BEN KHALFALLAH Hela (EXT) ItimAsiSdcVdf" userId="d55be94f-4073-46ba-88ef-465599598fde" providerId="ADAL" clId="{B34BD556-A35F-40BF-BC01-46E4D95B1BC0}" dt="2020-10-08T07:10:23.944" v="33" actId="20577"/>
      <pc:docMkLst>
        <pc:docMk/>
      </pc:docMkLst>
      <pc:sldChg chg="modSp">
        <pc:chgData name="BEN KHALFALLAH Hela (EXT) ItimAsiSdcVdf" userId="d55be94f-4073-46ba-88ef-465599598fde" providerId="ADAL" clId="{B34BD556-A35F-40BF-BC01-46E4D95B1BC0}" dt="2020-10-08T07:09:44.055" v="23" actId="20577"/>
        <pc:sldMkLst>
          <pc:docMk/>
          <pc:sldMk cId="3726667123" sldId="272"/>
        </pc:sldMkLst>
        <pc:spChg chg="mod">
          <ac:chgData name="BEN KHALFALLAH Hela (EXT) ItimAsiSdcVdf" userId="d55be94f-4073-46ba-88ef-465599598fde" providerId="ADAL" clId="{B34BD556-A35F-40BF-BC01-46E4D95B1BC0}" dt="2020-10-08T07:09:44.055" v="23" actId="20577"/>
          <ac:spMkLst>
            <pc:docMk/>
            <pc:sldMk cId="3726667123" sldId="272"/>
            <ac:spMk id="4" creationId="{DEDF214A-EECA-4F19-B7C2-F9BE2CDFA781}"/>
          </ac:spMkLst>
        </pc:spChg>
      </pc:sldChg>
      <pc:sldChg chg="modSp">
        <pc:chgData name="BEN KHALFALLAH Hela (EXT) ItimAsiSdcVdf" userId="d55be94f-4073-46ba-88ef-465599598fde" providerId="ADAL" clId="{B34BD556-A35F-40BF-BC01-46E4D95B1BC0}" dt="2020-10-08T07:10:23.944" v="33" actId="20577"/>
        <pc:sldMkLst>
          <pc:docMk/>
          <pc:sldMk cId="3550096190" sldId="300"/>
        </pc:sldMkLst>
        <pc:spChg chg="mod">
          <ac:chgData name="BEN KHALFALLAH Hela (EXT) ItimAsiSdcVdf" userId="d55be94f-4073-46ba-88ef-465599598fde" providerId="ADAL" clId="{B34BD556-A35F-40BF-BC01-46E4D95B1BC0}" dt="2020-10-08T07:10:23.944" v="33" actId="20577"/>
          <ac:spMkLst>
            <pc:docMk/>
            <pc:sldMk cId="3550096190" sldId="300"/>
            <ac:spMk id="8" creationId="{F5C6A19F-0936-45D7-AA98-D035139DFD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9232E-157E-4958-90BF-2FED12889486}" type="doc">
      <dgm:prSet loTypeId="urn:microsoft.com/office/officeart/2005/8/layout/funnel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71AA0F1-D416-466A-B32F-F6497F0ADFDE}">
      <dgm:prSet phldrT="[Texte]"/>
      <dgm:spPr/>
      <dgm:t>
        <a:bodyPr/>
        <a:lstStyle/>
        <a:p>
          <a:r>
            <a:rPr lang="fr-FR" dirty="0"/>
            <a:t>R1</a:t>
          </a:r>
        </a:p>
      </dgm:t>
    </dgm:pt>
    <dgm:pt modelId="{7F40653A-1184-4110-BD28-28C0FCC2680F}" type="parTrans" cxnId="{E8379BFB-16B0-4B66-9048-B3655841FABC}">
      <dgm:prSet/>
      <dgm:spPr/>
      <dgm:t>
        <a:bodyPr/>
        <a:lstStyle/>
        <a:p>
          <a:endParaRPr lang="fr-FR"/>
        </a:p>
      </dgm:t>
    </dgm:pt>
    <dgm:pt modelId="{BF0001A9-CAE6-4A20-B7A2-5EFAE3DA66BF}" type="sibTrans" cxnId="{E8379BFB-16B0-4B66-9048-B3655841FABC}">
      <dgm:prSet/>
      <dgm:spPr/>
      <dgm:t>
        <a:bodyPr/>
        <a:lstStyle/>
        <a:p>
          <a:endParaRPr lang="fr-FR"/>
        </a:p>
      </dgm:t>
    </dgm:pt>
    <dgm:pt modelId="{69AD1F01-3993-4F47-9CF8-D7810918AF21}">
      <dgm:prSet phldrT="[Texte]"/>
      <dgm:spPr/>
      <dgm:t>
        <a:bodyPr/>
        <a:lstStyle/>
        <a:p>
          <a:r>
            <a:rPr lang="fr-FR" dirty="0"/>
            <a:t>R2</a:t>
          </a:r>
        </a:p>
      </dgm:t>
    </dgm:pt>
    <dgm:pt modelId="{EC708469-A15C-40F4-86F7-806C1E398D2A}" type="parTrans" cxnId="{BEF8F02E-2E22-44A3-86A8-55BFF535F239}">
      <dgm:prSet/>
      <dgm:spPr/>
      <dgm:t>
        <a:bodyPr/>
        <a:lstStyle/>
        <a:p>
          <a:endParaRPr lang="fr-FR"/>
        </a:p>
      </dgm:t>
    </dgm:pt>
    <dgm:pt modelId="{793FD5F8-725D-4BDA-BFB3-C2EACBF02846}" type="sibTrans" cxnId="{BEF8F02E-2E22-44A3-86A8-55BFF535F239}">
      <dgm:prSet/>
      <dgm:spPr/>
      <dgm:t>
        <a:bodyPr/>
        <a:lstStyle/>
        <a:p>
          <a:endParaRPr lang="fr-FR"/>
        </a:p>
      </dgm:t>
    </dgm:pt>
    <dgm:pt modelId="{52CB0413-047B-44F4-9063-F0BDA671ED90}">
      <dgm:prSet phldrT="[Texte]"/>
      <dgm:spPr/>
      <dgm:t>
        <a:bodyPr/>
        <a:lstStyle/>
        <a:p>
          <a:r>
            <a:rPr lang="fr-FR" dirty="0"/>
            <a:t>R3</a:t>
          </a:r>
        </a:p>
      </dgm:t>
    </dgm:pt>
    <dgm:pt modelId="{869AED1A-3803-48BE-95A4-0285BBB17BC9}" type="parTrans" cxnId="{7257FE05-9D74-4B76-B72F-A3A97AB13E3E}">
      <dgm:prSet/>
      <dgm:spPr/>
      <dgm:t>
        <a:bodyPr/>
        <a:lstStyle/>
        <a:p>
          <a:endParaRPr lang="fr-FR"/>
        </a:p>
      </dgm:t>
    </dgm:pt>
    <dgm:pt modelId="{36378171-6879-4364-8E82-CDBF1387EAEF}" type="sibTrans" cxnId="{7257FE05-9D74-4B76-B72F-A3A97AB13E3E}">
      <dgm:prSet/>
      <dgm:spPr/>
      <dgm:t>
        <a:bodyPr/>
        <a:lstStyle/>
        <a:p>
          <a:endParaRPr lang="fr-FR"/>
        </a:p>
      </dgm:t>
    </dgm:pt>
    <dgm:pt modelId="{F27594E4-0426-46F3-8272-66FA005A7EED}">
      <dgm:prSet phldrT="[Texte]"/>
      <dgm:spPr/>
      <dgm:t>
        <a:bodyPr/>
        <a:lstStyle/>
        <a:p>
          <a:r>
            <a:rPr lang="fr-FR" dirty="0"/>
            <a:t>Reducer Root</a:t>
          </a:r>
        </a:p>
      </dgm:t>
    </dgm:pt>
    <dgm:pt modelId="{06EC68D2-8328-41FB-8FB0-56D2EA3BF227}" type="parTrans" cxnId="{7949C8F7-484F-48B1-AF01-71D352FEAC79}">
      <dgm:prSet/>
      <dgm:spPr/>
      <dgm:t>
        <a:bodyPr/>
        <a:lstStyle/>
        <a:p>
          <a:endParaRPr lang="fr-FR"/>
        </a:p>
      </dgm:t>
    </dgm:pt>
    <dgm:pt modelId="{5539C983-18B5-44B6-8344-E0AAC42A9A37}" type="sibTrans" cxnId="{7949C8F7-484F-48B1-AF01-71D352FEAC79}">
      <dgm:prSet/>
      <dgm:spPr/>
      <dgm:t>
        <a:bodyPr/>
        <a:lstStyle/>
        <a:p>
          <a:endParaRPr lang="fr-FR"/>
        </a:p>
      </dgm:t>
    </dgm:pt>
    <dgm:pt modelId="{2551DC3E-8B07-4CE0-AFFA-12ED0A6646A9}" type="pres">
      <dgm:prSet presAssocID="{48D9232E-157E-4958-90BF-2FED12889486}" presName="Name0" presStyleCnt="0">
        <dgm:presLayoutVars>
          <dgm:chMax val="4"/>
          <dgm:resizeHandles val="exact"/>
        </dgm:presLayoutVars>
      </dgm:prSet>
      <dgm:spPr/>
    </dgm:pt>
    <dgm:pt modelId="{41E2160E-A869-4E59-92B7-14BB5A8F2579}" type="pres">
      <dgm:prSet presAssocID="{48D9232E-157E-4958-90BF-2FED12889486}" presName="ellipse" presStyleLbl="trBgShp" presStyleIdx="0" presStyleCnt="1"/>
      <dgm:spPr/>
    </dgm:pt>
    <dgm:pt modelId="{4CDCFBDF-BF34-4131-9F60-7FAF626348B2}" type="pres">
      <dgm:prSet presAssocID="{48D9232E-157E-4958-90BF-2FED12889486}" presName="arrow1" presStyleLbl="fgShp" presStyleIdx="0" presStyleCnt="1"/>
      <dgm:spPr/>
    </dgm:pt>
    <dgm:pt modelId="{DB04F0C3-BE4F-47C4-AA49-A592425E3BFE}" type="pres">
      <dgm:prSet presAssocID="{48D9232E-157E-4958-90BF-2FED12889486}" presName="rectangle" presStyleLbl="revTx" presStyleIdx="0" presStyleCnt="1">
        <dgm:presLayoutVars>
          <dgm:bulletEnabled val="1"/>
        </dgm:presLayoutVars>
      </dgm:prSet>
      <dgm:spPr/>
    </dgm:pt>
    <dgm:pt modelId="{0F746FC0-7753-42D1-BCCE-2CF0D68ED11C}" type="pres">
      <dgm:prSet presAssocID="{69AD1F01-3993-4F47-9CF8-D7810918AF21}" presName="item1" presStyleLbl="node1" presStyleIdx="0" presStyleCnt="3">
        <dgm:presLayoutVars>
          <dgm:bulletEnabled val="1"/>
        </dgm:presLayoutVars>
      </dgm:prSet>
      <dgm:spPr/>
    </dgm:pt>
    <dgm:pt modelId="{B61F030C-2440-43AB-AB29-B913A7FB3B23}" type="pres">
      <dgm:prSet presAssocID="{52CB0413-047B-44F4-9063-F0BDA671ED90}" presName="item2" presStyleLbl="node1" presStyleIdx="1" presStyleCnt="3">
        <dgm:presLayoutVars>
          <dgm:bulletEnabled val="1"/>
        </dgm:presLayoutVars>
      </dgm:prSet>
      <dgm:spPr/>
    </dgm:pt>
    <dgm:pt modelId="{CD03796F-2139-4DB6-B675-E5F945468CB8}" type="pres">
      <dgm:prSet presAssocID="{F27594E4-0426-46F3-8272-66FA005A7EED}" presName="item3" presStyleLbl="node1" presStyleIdx="2" presStyleCnt="3">
        <dgm:presLayoutVars>
          <dgm:bulletEnabled val="1"/>
        </dgm:presLayoutVars>
      </dgm:prSet>
      <dgm:spPr/>
    </dgm:pt>
    <dgm:pt modelId="{CD28CE3A-E0A9-4D73-B810-25C6F8E362EE}" type="pres">
      <dgm:prSet presAssocID="{48D9232E-157E-4958-90BF-2FED12889486}" presName="funnel" presStyleLbl="trAlignAcc1" presStyleIdx="0" presStyleCnt="1"/>
      <dgm:spPr/>
    </dgm:pt>
  </dgm:ptLst>
  <dgm:cxnLst>
    <dgm:cxn modelId="{7257FE05-9D74-4B76-B72F-A3A97AB13E3E}" srcId="{48D9232E-157E-4958-90BF-2FED12889486}" destId="{52CB0413-047B-44F4-9063-F0BDA671ED90}" srcOrd="2" destOrd="0" parTransId="{869AED1A-3803-48BE-95A4-0285BBB17BC9}" sibTransId="{36378171-6879-4364-8E82-CDBF1387EAEF}"/>
    <dgm:cxn modelId="{BEF8F02E-2E22-44A3-86A8-55BFF535F239}" srcId="{48D9232E-157E-4958-90BF-2FED12889486}" destId="{69AD1F01-3993-4F47-9CF8-D7810918AF21}" srcOrd="1" destOrd="0" parTransId="{EC708469-A15C-40F4-86F7-806C1E398D2A}" sibTransId="{793FD5F8-725D-4BDA-BFB3-C2EACBF02846}"/>
    <dgm:cxn modelId="{0FC7845F-E2D9-47C9-864B-11184AC5E1C3}" type="presOf" srcId="{69AD1F01-3993-4F47-9CF8-D7810918AF21}" destId="{B61F030C-2440-43AB-AB29-B913A7FB3B23}" srcOrd="0" destOrd="0" presId="urn:microsoft.com/office/officeart/2005/8/layout/funnel1"/>
    <dgm:cxn modelId="{C9506349-9320-48F9-BADC-4A6BA2EE5A53}" type="presOf" srcId="{D71AA0F1-D416-466A-B32F-F6497F0ADFDE}" destId="{CD03796F-2139-4DB6-B675-E5F945468CB8}" srcOrd="0" destOrd="0" presId="urn:microsoft.com/office/officeart/2005/8/layout/funnel1"/>
    <dgm:cxn modelId="{309C404F-7577-4C20-BF66-95EED7CF5606}" type="presOf" srcId="{52CB0413-047B-44F4-9063-F0BDA671ED90}" destId="{0F746FC0-7753-42D1-BCCE-2CF0D68ED11C}" srcOrd="0" destOrd="0" presId="urn:microsoft.com/office/officeart/2005/8/layout/funnel1"/>
    <dgm:cxn modelId="{80206B79-F325-4240-B0E1-F9F3D5F65854}" type="presOf" srcId="{F27594E4-0426-46F3-8272-66FA005A7EED}" destId="{DB04F0C3-BE4F-47C4-AA49-A592425E3BFE}" srcOrd="0" destOrd="0" presId="urn:microsoft.com/office/officeart/2005/8/layout/funnel1"/>
    <dgm:cxn modelId="{65E8B5C2-1509-41B0-BB49-95F5B34F3774}" type="presOf" srcId="{48D9232E-157E-4958-90BF-2FED12889486}" destId="{2551DC3E-8B07-4CE0-AFFA-12ED0A6646A9}" srcOrd="0" destOrd="0" presId="urn:microsoft.com/office/officeart/2005/8/layout/funnel1"/>
    <dgm:cxn modelId="{7949C8F7-484F-48B1-AF01-71D352FEAC79}" srcId="{48D9232E-157E-4958-90BF-2FED12889486}" destId="{F27594E4-0426-46F3-8272-66FA005A7EED}" srcOrd="3" destOrd="0" parTransId="{06EC68D2-8328-41FB-8FB0-56D2EA3BF227}" sibTransId="{5539C983-18B5-44B6-8344-E0AAC42A9A37}"/>
    <dgm:cxn modelId="{E8379BFB-16B0-4B66-9048-B3655841FABC}" srcId="{48D9232E-157E-4958-90BF-2FED12889486}" destId="{D71AA0F1-D416-466A-B32F-F6497F0ADFDE}" srcOrd="0" destOrd="0" parTransId="{7F40653A-1184-4110-BD28-28C0FCC2680F}" sibTransId="{BF0001A9-CAE6-4A20-B7A2-5EFAE3DA66BF}"/>
    <dgm:cxn modelId="{416D2BB7-D915-41D0-8596-38F54931FAF0}" type="presParOf" srcId="{2551DC3E-8B07-4CE0-AFFA-12ED0A6646A9}" destId="{41E2160E-A869-4E59-92B7-14BB5A8F2579}" srcOrd="0" destOrd="0" presId="urn:microsoft.com/office/officeart/2005/8/layout/funnel1"/>
    <dgm:cxn modelId="{EA3758E8-F638-44A2-9908-2873C6E24EDE}" type="presParOf" srcId="{2551DC3E-8B07-4CE0-AFFA-12ED0A6646A9}" destId="{4CDCFBDF-BF34-4131-9F60-7FAF626348B2}" srcOrd="1" destOrd="0" presId="urn:microsoft.com/office/officeart/2005/8/layout/funnel1"/>
    <dgm:cxn modelId="{3028C5E4-6B71-4F51-AD5C-C293B86D8DFD}" type="presParOf" srcId="{2551DC3E-8B07-4CE0-AFFA-12ED0A6646A9}" destId="{DB04F0C3-BE4F-47C4-AA49-A592425E3BFE}" srcOrd="2" destOrd="0" presId="urn:microsoft.com/office/officeart/2005/8/layout/funnel1"/>
    <dgm:cxn modelId="{2E1FEA9E-D50A-4080-B989-8ED15EAC19AE}" type="presParOf" srcId="{2551DC3E-8B07-4CE0-AFFA-12ED0A6646A9}" destId="{0F746FC0-7753-42D1-BCCE-2CF0D68ED11C}" srcOrd="3" destOrd="0" presId="urn:microsoft.com/office/officeart/2005/8/layout/funnel1"/>
    <dgm:cxn modelId="{1064389D-9D9D-4302-B737-25D51FE20D4B}" type="presParOf" srcId="{2551DC3E-8B07-4CE0-AFFA-12ED0A6646A9}" destId="{B61F030C-2440-43AB-AB29-B913A7FB3B23}" srcOrd="4" destOrd="0" presId="urn:microsoft.com/office/officeart/2005/8/layout/funnel1"/>
    <dgm:cxn modelId="{DE6F2CAD-8D72-438D-911A-D3A2F4C29237}" type="presParOf" srcId="{2551DC3E-8B07-4CE0-AFFA-12ED0A6646A9}" destId="{CD03796F-2139-4DB6-B675-E5F945468CB8}" srcOrd="5" destOrd="0" presId="urn:microsoft.com/office/officeart/2005/8/layout/funnel1"/>
    <dgm:cxn modelId="{B3BB13A8-3A10-42A3-A959-FE67946CB2BE}" type="presParOf" srcId="{2551DC3E-8B07-4CE0-AFFA-12ED0A6646A9}" destId="{CD28CE3A-E0A9-4D73-B810-25C6F8E362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9232E-157E-4958-90BF-2FED12889486}" type="doc">
      <dgm:prSet loTypeId="urn:microsoft.com/office/officeart/2005/8/layout/funnel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71AA0F1-D416-466A-B32F-F6497F0ADFDE}">
      <dgm:prSet phldrT="[Texte]"/>
      <dgm:spPr/>
      <dgm:t>
        <a:bodyPr/>
        <a:lstStyle/>
        <a:p>
          <a:r>
            <a:rPr lang="fr-FR" dirty="0"/>
            <a:t>S1</a:t>
          </a:r>
        </a:p>
      </dgm:t>
    </dgm:pt>
    <dgm:pt modelId="{7F40653A-1184-4110-BD28-28C0FCC2680F}" type="parTrans" cxnId="{E8379BFB-16B0-4B66-9048-B3655841FABC}">
      <dgm:prSet/>
      <dgm:spPr/>
      <dgm:t>
        <a:bodyPr/>
        <a:lstStyle/>
        <a:p>
          <a:endParaRPr lang="fr-FR"/>
        </a:p>
      </dgm:t>
    </dgm:pt>
    <dgm:pt modelId="{BF0001A9-CAE6-4A20-B7A2-5EFAE3DA66BF}" type="sibTrans" cxnId="{E8379BFB-16B0-4B66-9048-B3655841FABC}">
      <dgm:prSet/>
      <dgm:spPr/>
      <dgm:t>
        <a:bodyPr/>
        <a:lstStyle/>
        <a:p>
          <a:endParaRPr lang="fr-FR"/>
        </a:p>
      </dgm:t>
    </dgm:pt>
    <dgm:pt modelId="{69AD1F01-3993-4F47-9CF8-D7810918AF21}">
      <dgm:prSet phldrT="[Texte]"/>
      <dgm:spPr/>
      <dgm:t>
        <a:bodyPr/>
        <a:lstStyle/>
        <a:p>
          <a:r>
            <a:rPr lang="fr-FR" dirty="0"/>
            <a:t>S2</a:t>
          </a:r>
        </a:p>
      </dgm:t>
    </dgm:pt>
    <dgm:pt modelId="{EC708469-A15C-40F4-86F7-806C1E398D2A}" type="parTrans" cxnId="{BEF8F02E-2E22-44A3-86A8-55BFF535F239}">
      <dgm:prSet/>
      <dgm:spPr/>
      <dgm:t>
        <a:bodyPr/>
        <a:lstStyle/>
        <a:p>
          <a:endParaRPr lang="fr-FR"/>
        </a:p>
      </dgm:t>
    </dgm:pt>
    <dgm:pt modelId="{793FD5F8-725D-4BDA-BFB3-C2EACBF02846}" type="sibTrans" cxnId="{BEF8F02E-2E22-44A3-86A8-55BFF535F239}">
      <dgm:prSet/>
      <dgm:spPr/>
      <dgm:t>
        <a:bodyPr/>
        <a:lstStyle/>
        <a:p>
          <a:endParaRPr lang="fr-FR"/>
        </a:p>
      </dgm:t>
    </dgm:pt>
    <dgm:pt modelId="{52CB0413-047B-44F4-9063-F0BDA671ED90}">
      <dgm:prSet phldrT="[Texte]"/>
      <dgm:spPr/>
      <dgm:t>
        <a:bodyPr/>
        <a:lstStyle/>
        <a:p>
          <a:r>
            <a:rPr lang="fr-FR" dirty="0"/>
            <a:t>S3</a:t>
          </a:r>
        </a:p>
      </dgm:t>
    </dgm:pt>
    <dgm:pt modelId="{869AED1A-3803-48BE-95A4-0285BBB17BC9}" type="parTrans" cxnId="{7257FE05-9D74-4B76-B72F-A3A97AB13E3E}">
      <dgm:prSet/>
      <dgm:spPr/>
      <dgm:t>
        <a:bodyPr/>
        <a:lstStyle/>
        <a:p>
          <a:endParaRPr lang="fr-FR"/>
        </a:p>
      </dgm:t>
    </dgm:pt>
    <dgm:pt modelId="{36378171-6879-4364-8E82-CDBF1387EAEF}" type="sibTrans" cxnId="{7257FE05-9D74-4B76-B72F-A3A97AB13E3E}">
      <dgm:prSet/>
      <dgm:spPr/>
      <dgm:t>
        <a:bodyPr/>
        <a:lstStyle/>
        <a:p>
          <a:endParaRPr lang="fr-FR"/>
        </a:p>
      </dgm:t>
    </dgm:pt>
    <dgm:pt modelId="{F27594E4-0426-46F3-8272-66FA005A7EED}">
      <dgm:prSet phldrT="[Texte]"/>
      <dgm:spPr/>
      <dgm:t>
        <a:bodyPr/>
        <a:lstStyle/>
        <a:p>
          <a:r>
            <a:rPr lang="fr-FR" dirty="0"/>
            <a:t>Saga Root</a:t>
          </a:r>
        </a:p>
      </dgm:t>
    </dgm:pt>
    <dgm:pt modelId="{06EC68D2-8328-41FB-8FB0-56D2EA3BF227}" type="parTrans" cxnId="{7949C8F7-484F-48B1-AF01-71D352FEAC79}">
      <dgm:prSet/>
      <dgm:spPr/>
      <dgm:t>
        <a:bodyPr/>
        <a:lstStyle/>
        <a:p>
          <a:endParaRPr lang="fr-FR"/>
        </a:p>
      </dgm:t>
    </dgm:pt>
    <dgm:pt modelId="{5539C983-18B5-44B6-8344-E0AAC42A9A37}" type="sibTrans" cxnId="{7949C8F7-484F-48B1-AF01-71D352FEAC79}">
      <dgm:prSet/>
      <dgm:spPr/>
      <dgm:t>
        <a:bodyPr/>
        <a:lstStyle/>
        <a:p>
          <a:endParaRPr lang="fr-FR"/>
        </a:p>
      </dgm:t>
    </dgm:pt>
    <dgm:pt modelId="{2551DC3E-8B07-4CE0-AFFA-12ED0A6646A9}" type="pres">
      <dgm:prSet presAssocID="{48D9232E-157E-4958-90BF-2FED12889486}" presName="Name0" presStyleCnt="0">
        <dgm:presLayoutVars>
          <dgm:chMax val="4"/>
          <dgm:resizeHandles val="exact"/>
        </dgm:presLayoutVars>
      </dgm:prSet>
      <dgm:spPr/>
    </dgm:pt>
    <dgm:pt modelId="{41E2160E-A869-4E59-92B7-14BB5A8F2579}" type="pres">
      <dgm:prSet presAssocID="{48D9232E-157E-4958-90BF-2FED12889486}" presName="ellipse" presStyleLbl="trBgShp" presStyleIdx="0" presStyleCnt="1"/>
      <dgm:spPr/>
    </dgm:pt>
    <dgm:pt modelId="{4CDCFBDF-BF34-4131-9F60-7FAF626348B2}" type="pres">
      <dgm:prSet presAssocID="{48D9232E-157E-4958-90BF-2FED12889486}" presName="arrow1" presStyleLbl="fgShp" presStyleIdx="0" presStyleCnt="1"/>
      <dgm:spPr/>
    </dgm:pt>
    <dgm:pt modelId="{DB04F0C3-BE4F-47C4-AA49-A592425E3BFE}" type="pres">
      <dgm:prSet presAssocID="{48D9232E-157E-4958-90BF-2FED12889486}" presName="rectangle" presStyleLbl="revTx" presStyleIdx="0" presStyleCnt="1">
        <dgm:presLayoutVars>
          <dgm:bulletEnabled val="1"/>
        </dgm:presLayoutVars>
      </dgm:prSet>
      <dgm:spPr/>
    </dgm:pt>
    <dgm:pt modelId="{0F746FC0-7753-42D1-BCCE-2CF0D68ED11C}" type="pres">
      <dgm:prSet presAssocID="{69AD1F01-3993-4F47-9CF8-D7810918AF21}" presName="item1" presStyleLbl="node1" presStyleIdx="0" presStyleCnt="3">
        <dgm:presLayoutVars>
          <dgm:bulletEnabled val="1"/>
        </dgm:presLayoutVars>
      </dgm:prSet>
      <dgm:spPr/>
    </dgm:pt>
    <dgm:pt modelId="{B61F030C-2440-43AB-AB29-B913A7FB3B23}" type="pres">
      <dgm:prSet presAssocID="{52CB0413-047B-44F4-9063-F0BDA671ED90}" presName="item2" presStyleLbl="node1" presStyleIdx="1" presStyleCnt="3">
        <dgm:presLayoutVars>
          <dgm:bulletEnabled val="1"/>
        </dgm:presLayoutVars>
      </dgm:prSet>
      <dgm:spPr/>
    </dgm:pt>
    <dgm:pt modelId="{CD03796F-2139-4DB6-B675-E5F945468CB8}" type="pres">
      <dgm:prSet presAssocID="{F27594E4-0426-46F3-8272-66FA005A7EED}" presName="item3" presStyleLbl="node1" presStyleIdx="2" presStyleCnt="3">
        <dgm:presLayoutVars>
          <dgm:bulletEnabled val="1"/>
        </dgm:presLayoutVars>
      </dgm:prSet>
      <dgm:spPr/>
    </dgm:pt>
    <dgm:pt modelId="{CD28CE3A-E0A9-4D73-B810-25C6F8E362EE}" type="pres">
      <dgm:prSet presAssocID="{48D9232E-157E-4958-90BF-2FED12889486}" presName="funnel" presStyleLbl="trAlignAcc1" presStyleIdx="0" presStyleCnt="1"/>
      <dgm:spPr/>
    </dgm:pt>
  </dgm:ptLst>
  <dgm:cxnLst>
    <dgm:cxn modelId="{7257FE05-9D74-4B76-B72F-A3A97AB13E3E}" srcId="{48D9232E-157E-4958-90BF-2FED12889486}" destId="{52CB0413-047B-44F4-9063-F0BDA671ED90}" srcOrd="2" destOrd="0" parTransId="{869AED1A-3803-48BE-95A4-0285BBB17BC9}" sibTransId="{36378171-6879-4364-8E82-CDBF1387EAEF}"/>
    <dgm:cxn modelId="{BEF8F02E-2E22-44A3-86A8-55BFF535F239}" srcId="{48D9232E-157E-4958-90BF-2FED12889486}" destId="{69AD1F01-3993-4F47-9CF8-D7810918AF21}" srcOrd="1" destOrd="0" parTransId="{EC708469-A15C-40F4-86F7-806C1E398D2A}" sibTransId="{793FD5F8-725D-4BDA-BFB3-C2EACBF02846}"/>
    <dgm:cxn modelId="{0FC7845F-E2D9-47C9-864B-11184AC5E1C3}" type="presOf" srcId="{69AD1F01-3993-4F47-9CF8-D7810918AF21}" destId="{B61F030C-2440-43AB-AB29-B913A7FB3B23}" srcOrd="0" destOrd="0" presId="urn:microsoft.com/office/officeart/2005/8/layout/funnel1"/>
    <dgm:cxn modelId="{C9506349-9320-48F9-BADC-4A6BA2EE5A53}" type="presOf" srcId="{D71AA0F1-D416-466A-B32F-F6497F0ADFDE}" destId="{CD03796F-2139-4DB6-B675-E5F945468CB8}" srcOrd="0" destOrd="0" presId="urn:microsoft.com/office/officeart/2005/8/layout/funnel1"/>
    <dgm:cxn modelId="{309C404F-7577-4C20-BF66-95EED7CF5606}" type="presOf" srcId="{52CB0413-047B-44F4-9063-F0BDA671ED90}" destId="{0F746FC0-7753-42D1-BCCE-2CF0D68ED11C}" srcOrd="0" destOrd="0" presId="urn:microsoft.com/office/officeart/2005/8/layout/funnel1"/>
    <dgm:cxn modelId="{80206B79-F325-4240-B0E1-F9F3D5F65854}" type="presOf" srcId="{F27594E4-0426-46F3-8272-66FA005A7EED}" destId="{DB04F0C3-BE4F-47C4-AA49-A592425E3BFE}" srcOrd="0" destOrd="0" presId="urn:microsoft.com/office/officeart/2005/8/layout/funnel1"/>
    <dgm:cxn modelId="{65E8B5C2-1509-41B0-BB49-95F5B34F3774}" type="presOf" srcId="{48D9232E-157E-4958-90BF-2FED12889486}" destId="{2551DC3E-8B07-4CE0-AFFA-12ED0A6646A9}" srcOrd="0" destOrd="0" presId="urn:microsoft.com/office/officeart/2005/8/layout/funnel1"/>
    <dgm:cxn modelId="{7949C8F7-484F-48B1-AF01-71D352FEAC79}" srcId="{48D9232E-157E-4958-90BF-2FED12889486}" destId="{F27594E4-0426-46F3-8272-66FA005A7EED}" srcOrd="3" destOrd="0" parTransId="{06EC68D2-8328-41FB-8FB0-56D2EA3BF227}" sibTransId="{5539C983-18B5-44B6-8344-E0AAC42A9A37}"/>
    <dgm:cxn modelId="{E8379BFB-16B0-4B66-9048-B3655841FABC}" srcId="{48D9232E-157E-4958-90BF-2FED12889486}" destId="{D71AA0F1-D416-466A-B32F-F6497F0ADFDE}" srcOrd="0" destOrd="0" parTransId="{7F40653A-1184-4110-BD28-28C0FCC2680F}" sibTransId="{BF0001A9-CAE6-4A20-B7A2-5EFAE3DA66BF}"/>
    <dgm:cxn modelId="{416D2BB7-D915-41D0-8596-38F54931FAF0}" type="presParOf" srcId="{2551DC3E-8B07-4CE0-AFFA-12ED0A6646A9}" destId="{41E2160E-A869-4E59-92B7-14BB5A8F2579}" srcOrd="0" destOrd="0" presId="urn:microsoft.com/office/officeart/2005/8/layout/funnel1"/>
    <dgm:cxn modelId="{EA3758E8-F638-44A2-9908-2873C6E24EDE}" type="presParOf" srcId="{2551DC3E-8B07-4CE0-AFFA-12ED0A6646A9}" destId="{4CDCFBDF-BF34-4131-9F60-7FAF626348B2}" srcOrd="1" destOrd="0" presId="urn:microsoft.com/office/officeart/2005/8/layout/funnel1"/>
    <dgm:cxn modelId="{3028C5E4-6B71-4F51-AD5C-C293B86D8DFD}" type="presParOf" srcId="{2551DC3E-8B07-4CE0-AFFA-12ED0A6646A9}" destId="{DB04F0C3-BE4F-47C4-AA49-A592425E3BFE}" srcOrd="2" destOrd="0" presId="urn:microsoft.com/office/officeart/2005/8/layout/funnel1"/>
    <dgm:cxn modelId="{2E1FEA9E-D50A-4080-B989-8ED15EAC19AE}" type="presParOf" srcId="{2551DC3E-8B07-4CE0-AFFA-12ED0A6646A9}" destId="{0F746FC0-7753-42D1-BCCE-2CF0D68ED11C}" srcOrd="3" destOrd="0" presId="urn:microsoft.com/office/officeart/2005/8/layout/funnel1"/>
    <dgm:cxn modelId="{1064389D-9D9D-4302-B737-25D51FE20D4B}" type="presParOf" srcId="{2551DC3E-8B07-4CE0-AFFA-12ED0A6646A9}" destId="{B61F030C-2440-43AB-AB29-B913A7FB3B23}" srcOrd="4" destOrd="0" presId="urn:microsoft.com/office/officeart/2005/8/layout/funnel1"/>
    <dgm:cxn modelId="{DE6F2CAD-8D72-438D-911A-D3A2F4C29237}" type="presParOf" srcId="{2551DC3E-8B07-4CE0-AFFA-12ED0A6646A9}" destId="{CD03796F-2139-4DB6-B675-E5F945468CB8}" srcOrd="5" destOrd="0" presId="urn:microsoft.com/office/officeart/2005/8/layout/funnel1"/>
    <dgm:cxn modelId="{B3BB13A8-3A10-42A3-A959-FE67946CB2BE}" type="presParOf" srcId="{2551DC3E-8B07-4CE0-AFFA-12ED0A6646A9}" destId="{CD28CE3A-E0A9-4D73-B810-25C6F8E362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2160E-A869-4E59-92B7-14BB5A8F2579}">
      <dsp:nvSpPr>
        <dsp:cNvPr id="0" name=""/>
        <dsp:cNvSpPr/>
      </dsp:nvSpPr>
      <dsp:spPr>
        <a:xfrm>
          <a:off x="1540490" y="172792"/>
          <a:ext cx="3429258" cy="119093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CFBDF-BF34-4131-9F60-7FAF626348B2}">
      <dsp:nvSpPr>
        <dsp:cNvPr id="0" name=""/>
        <dsp:cNvSpPr/>
      </dsp:nvSpPr>
      <dsp:spPr>
        <a:xfrm>
          <a:off x="2928143" y="3088991"/>
          <a:ext cx="664585" cy="42533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B04F0C3-BE4F-47C4-AA49-A592425E3BFE}">
      <dsp:nvSpPr>
        <dsp:cNvPr id="0" name=""/>
        <dsp:cNvSpPr/>
      </dsp:nvSpPr>
      <dsp:spPr>
        <a:xfrm>
          <a:off x="1665432" y="3429258"/>
          <a:ext cx="3190008" cy="79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Reducer Root</a:t>
          </a:r>
        </a:p>
      </dsp:txBody>
      <dsp:txXfrm>
        <a:off x="1665432" y="3429258"/>
        <a:ext cx="3190008" cy="797502"/>
      </dsp:txXfrm>
    </dsp:sp>
    <dsp:sp modelId="{0F746FC0-7753-42D1-BCCE-2CF0D68ED11C}">
      <dsp:nvSpPr>
        <dsp:cNvPr id="0" name=""/>
        <dsp:cNvSpPr/>
      </dsp:nvSpPr>
      <dsp:spPr>
        <a:xfrm>
          <a:off x="2787251" y="1455706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R3</a:t>
          </a:r>
        </a:p>
      </dsp:txBody>
      <dsp:txXfrm>
        <a:off x="2962438" y="1630893"/>
        <a:ext cx="845879" cy="845879"/>
      </dsp:txXfrm>
    </dsp:sp>
    <dsp:sp modelId="{B61F030C-2440-43AB-AB29-B913A7FB3B23}">
      <dsp:nvSpPr>
        <dsp:cNvPr id="0" name=""/>
        <dsp:cNvSpPr/>
      </dsp:nvSpPr>
      <dsp:spPr>
        <a:xfrm>
          <a:off x="1931266" y="558251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85000"/>
                <a:satMod val="130000"/>
              </a:schemeClr>
            </a:gs>
            <a:gs pos="34000">
              <a:schemeClr val="accent2">
                <a:hueOff val="2340759"/>
                <a:satOff val="-2919"/>
                <a:lumOff val="686"/>
                <a:alphaOff val="0"/>
                <a:shade val="87000"/>
                <a:satMod val="125000"/>
              </a:schemeClr>
            </a:gs>
            <a:gs pos="70000">
              <a:schemeClr val="accent2">
                <a:hueOff val="2340759"/>
                <a:satOff val="-2919"/>
                <a:lumOff val="68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R2</a:t>
          </a:r>
        </a:p>
      </dsp:txBody>
      <dsp:txXfrm>
        <a:off x="2106453" y="733438"/>
        <a:ext cx="845879" cy="845879"/>
      </dsp:txXfrm>
    </dsp:sp>
    <dsp:sp modelId="{CD03796F-2139-4DB6-B675-E5F945468CB8}">
      <dsp:nvSpPr>
        <dsp:cNvPr id="0" name=""/>
        <dsp:cNvSpPr/>
      </dsp:nvSpPr>
      <dsp:spPr>
        <a:xfrm>
          <a:off x="3154102" y="269024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85000"/>
                <a:satMod val="130000"/>
              </a:schemeClr>
            </a:gs>
            <a:gs pos="34000">
              <a:schemeClr val="accent2">
                <a:hueOff val="4681519"/>
                <a:satOff val="-5839"/>
                <a:lumOff val="1373"/>
                <a:alphaOff val="0"/>
                <a:shade val="87000"/>
                <a:satMod val="125000"/>
              </a:schemeClr>
            </a:gs>
            <a:gs pos="70000">
              <a:schemeClr val="accent2">
                <a:hueOff val="4681519"/>
                <a:satOff val="-5839"/>
                <a:lumOff val="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R1</a:t>
          </a:r>
        </a:p>
      </dsp:txBody>
      <dsp:txXfrm>
        <a:off x="3329289" y="444211"/>
        <a:ext cx="845879" cy="845879"/>
      </dsp:txXfrm>
    </dsp:sp>
    <dsp:sp modelId="{CD28CE3A-E0A9-4D73-B810-25C6F8E362EE}">
      <dsp:nvSpPr>
        <dsp:cNvPr id="0" name=""/>
        <dsp:cNvSpPr/>
      </dsp:nvSpPr>
      <dsp:spPr>
        <a:xfrm>
          <a:off x="1399597" y="26583"/>
          <a:ext cx="3721676" cy="29773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2160E-A869-4E59-92B7-14BB5A8F2579}">
      <dsp:nvSpPr>
        <dsp:cNvPr id="0" name=""/>
        <dsp:cNvSpPr/>
      </dsp:nvSpPr>
      <dsp:spPr>
        <a:xfrm>
          <a:off x="1540490" y="172792"/>
          <a:ext cx="3429258" cy="119093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CFBDF-BF34-4131-9F60-7FAF626348B2}">
      <dsp:nvSpPr>
        <dsp:cNvPr id="0" name=""/>
        <dsp:cNvSpPr/>
      </dsp:nvSpPr>
      <dsp:spPr>
        <a:xfrm>
          <a:off x="2928143" y="3088991"/>
          <a:ext cx="664585" cy="42533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B04F0C3-BE4F-47C4-AA49-A592425E3BFE}">
      <dsp:nvSpPr>
        <dsp:cNvPr id="0" name=""/>
        <dsp:cNvSpPr/>
      </dsp:nvSpPr>
      <dsp:spPr>
        <a:xfrm>
          <a:off x="1665432" y="3429258"/>
          <a:ext cx="3190008" cy="79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Saga Root</a:t>
          </a:r>
        </a:p>
      </dsp:txBody>
      <dsp:txXfrm>
        <a:off x="1665432" y="3429258"/>
        <a:ext cx="3190008" cy="797502"/>
      </dsp:txXfrm>
    </dsp:sp>
    <dsp:sp modelId="{0F746FC0-7753-42D1-BCCE-2CF0D68ED11C}">
      <dsp:nvSpPr>
        <dsp:cNvPr id="0" name=""/>
        <dsp:cNvSpPr/>
      </dsp:nvSpPr>
      <dsp:spPr>
        <a:xfrm>
          <a:off x="2787251" y="1455706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S3</a:t>
          </a:r>
        </a:p>
      </dsp:txBody>
      <dsp:txXfrm>
        <a:off x="2962438" y="1630893"/>
        <a:ext cx="845879" cy="845879"/>
      </dsp:txXfrm>
    </dsp:sp>
    <dsp:sp modelId="{B61F030C-2440-43AB-AB29-B913A7FB3B23}">
      <dsp:nvSpPr>
        <dsp:cNvPr id="0" name=""/>
        <dsp:cNvSpPr/>
      </dsp:nvSpPr>
      <dsp:spPr>
        <a:xfrm>
          <a:off x="1931266" y="558251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85000"/>
                <a:satMod val="130000"/>
              </a:schemeClr>
            </a:gs>
            <a:gs pos="34000">
              <a:schemeClr val="accent2">
                <a:hueOff val="2340759"/>
                <a:satOff val="-2919"/>
                <a:lumOff val="686"/>
                <a:alphaOff val="0"/>
                <a:shade val="87000"/>
                <a:satMod val="125000"/>
              </a:schemeClr>
            </a:gs>
            <a:gs pos="70000">
              <a:schemeClr val="accent2">
                <a:hueOff val="2340759"/>
                <a:satOff val="-2919"/>
                <a:lumOff val="68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S2</a:t>
          </a:r>
        </a:p>
      </dsp:txBody>
      <dsp:txXfrm>
        <a:off x="2106453" y="733438"/>
        <a:ext cx="845879" cy="845879"/>
      </dsp:txXfrm>
    </dsp:sp>
    <dsp:sp modelId="{CD03796F-2139-4DB6-B675-E5F945468CB8}">
      <dsp:nvSpPr>
        <dsp:cNvPr id="0" name=""/>
        <dsp:cNvSpPr/>
      </dsp:nvSpPr>
      <dsp:spPr>
        <a:xfrm>
          <a:off x="3154102" y="269024"/>
          <a:ext cx="1196253" cy="1196253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85000"/>
                <a:satMod val="130000"/>
              </a:schemeClr>
            </a:gs>
            <a:gs pos="34000">
              <a:schemeClr val="accent2">
                <a:hueOff val="4681519"/>
                <a:satOff val="-5839"/>
                <a:lumOff val="1373"/>
                <a:alphaOff val="0"/>
                <a:shade val="87000"/>
                <a:satMod val="125000"/>
              </a:schemeClr>
            </a:gs>
            <a:gs pos="70000">
              <a:schemeClr val="accent2">
                <a:hueOff val="4681519"/>
                <a:satOff val="-5839"/>
                <a:lumOff val="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S1</a:t>
          </a:r>
        </a:p>
      </dsp:txBody>
      <dsp:txXfrm>
        <a:off x="3329289" y="444211"/>
        <a:ext cx="845879" cy="845879"/>
      </dsp:txXfrm>
    </dsp:sp>
    <dsp:sp modelId="{CD28CE3A-E0A9-4D73-B810-25C6F8E362EE}">
      <dsp:nvSpPr>
        <dsp:cNvPr id="0" name=""/>
        <dsp:cNvSpPr/>
      </dsp:nvSpPr>
      <dsp:spPr>
        <a:xfrm>
          <a:off x="1399597" y="26583"/>
          <a:ext cx="3721676" cy="29773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0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5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3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8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86E57-6493-46B4-9A9E-BDA0A467ADF7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51CE33-1555-40CF-B79D-A9D0F5D7CC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ocle.applis.bad.socgen/icd/static/sg-components-plus/latest/?path=/story/sg-components-ui-kit--sgbutt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eleven-labs.com/fr/optimistic-ui-avec-react-et-apollo-js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ocle.applis.bad.socgen/icd/demo/#/getting-started/awt-react-path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ocle.applis.bad.socgen/icd/static/sg-components-plus/latest/?path=/story/sg-components-ui-kit--sgta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318C6-F4C2-42BE-98B1-F17519068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Une journée dans la vie d’un développeur</a:t>
            </a:r>
            <a:endParaRPr lang="fr-FR" sz="1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131357-5B98-4731-8B9C-5AFDE5CE4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étapes essentielles pour développer et organiser l’architecture d’une app frontend </a:t>
            </a:r>
          </a:p>
          <a:p>
            <a:r>
              <a:rPr lang="fr-FR" sz="1900" dirty="0">
                <a:solidFill>
                  <a:srgbClr val="FF0000"/>
                </a:solidFill>
              </a:rPr>
              <a:t>– modulaire, extensible, scalable, accueil facilement les évolutions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3FD204-0E7E-45A7-A690-208C1F562C70}"/>
              </a:ext>
            </a:extLst>
          </p:cNvPr>
          <p:cNvSpPr txBox="1"/>
          <p:nvPr/>
        </p:nvSpPr>
        <p:spPr>
          <a:xfrm>
            <a:off x="10032274" y="5914382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 </a:t>
            </a:r>
            <a:r>
              <a:rPr lang="fr-FR" dirty="0" err="1"/>
              <a:t>Khalfallah</a:t>
            </a:r>
            <a:r>
              <a:rPr lang="fr-FR" dirty="0"/>
              <a:t> Héla</a:t>
            </a:r>
          </a:p>
        </p:txBody>
      </p:sp>
    </p:spTree>
    <p:extLst>
      <p:ext uri="{BB962C8B-B14F-4D97-AF65-F5344CB8AC3E}">
        <p14:creationId xmlns:p14="http://schemas.microsoft.com/office/powerpoint/2010/main" val="48412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1999939" y="530600"/>
            <a:ext cx="3013163" cy="1090695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 même question pour la </a:t>
            </a:r>
            <a:r>
              <a:rPr lang="fr-FR" sz="1600" dirty="0" err="1"/>
              <a:t>Toolbar</a:t>
            </a:r>
            <a:r>
              <a:rPr lang="fr-FR" sz="1600" dirty="0"/>
              <a:t>, est ce qu’elle est la même dans toute l’application ?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AF9ED052-99BA-4A3B-B561-42F6EECD300E}"/>
              </a:ext>
            </a:extLst>
          </p:cNvPr>
          <p:cNvSpPr/>
          <p:nvPr/>
        </p:nvSpPr>
        <p:spPr>
          <a:xfrm>
            <a:off x="6096000" y="102650"/>
            <a:ext cx="3013163" cy="839377"/>
          </a:xfrm>
          <a:prstGeom prst="wedgeRoundRectCallout">
            <a:avLst>
              <a:gd name="adj1" fmla="val 50413"/>
              <a:gd name="adj2" fmla="val 7538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Oui c’est la même : soit on affiche aide soit on affiche imprimer soit les deux.</a:t>
            </a: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FF41558B-E004-4D73-9E69-A6F8EEBF4CF9}"/>
              </a:ext>
            </a:extLst>
          </p:cNvPr>
          <p:cNvSpPr/>
          <p:nvPr/>
        </p:nvSpPr>
        <p:spPr>
          <a:xfrm>
            <a:off x="5926755" y="2332530"/>
            <a:ext cx="3013163" cy="1090695"/>
          </a:xfrm>
          <a:prstGeom prst="wedgeRoundRectCallout">
            <a:avLst>
              <a:gd name="adj1" fmla="val 63419"/>
              <a:gd name="adj2" fmla="val -348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modal d’aide à ouvrir change d’une page à l’autre et l’action sur </a:t>
            </a:r>
            <a:r>
              <a:rPr lang="fr-FR" sz="1200" dirty="0" err="1"/>
              <a:t>print</a:t>
            </a:r>
            <a:r>
              <a:rPr lang="fr-FR" sz="1200" dirty="0"/>
              <a:t> aussi : parfois on ouvre l’imprime écran et parfois on télécharge un PDF.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36EB4A60-BD39-48E9-8400-19F51EA9A74F}"/>
              </a:ext>
            </a:extLst>
          </p:cNvPr>
          <p:cNvSpPr/>
          <p:nvPr/>
        </p:nvSpPr>
        <p:spPr>
          <a:xfrm>
            <a:off x="6006455" y="1267858"/>
            <a:ext cx="3013163" cy="847642"/>
          </a:xfrm>
          <a:prstGeom prst="wedgeRoundRectCallout">
            <a:avLst>
              <a:gd name="adj1" fmla="val 57638"/>
              <a:gd name="adj2" fmla="val -64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bouton aide permet d’ouvrir un modal d’aide.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2EFCB95-102C-4CCB-9AAD-C1659F47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467" y="4601829"/>
            <a:ext cx="7400925" cy="5143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DB7418A-615C-4D9D-B2F7-4BA57129F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860" y="5466520"/>
            <a:ext cx="7458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11849" y="832409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47FFFA-FA23-43EB-8CC2-78A2C66E2B19}"/>
              </a:ext>
            </a:extLst>
          </p:cNvPr>
          <p:cNvSpPr/>
          <p:nvPr/>
        </p:nvSpPr>
        <p:spPr>
          <a:xfrm>
            <a:off x="5094514" y="1687832"/>
            <a:ext cx="2211977" cy="15989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ToolBar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930829-308E-4130-98AD-58D2A0C90298}"/>
              </a:ext>
            </a:extLst>
          </p:cNvPr>
          <p:cNvCxnSpPr/>
          <p:nvPr/>
        </p:nvCxnSpPr>
        <p:spPr>
          <a:xfrm>
            <a:off x="3822490" y="2221696"/>
            <a:ext cx="127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8EB0777-9221-42D1-BFA6-CB6113E977CA}"/>
              </a:ext>
            </a:extLst>
          </p:cNvPr>
          <p:cNvCxnSpPr>
            <a:cxnSpLocks/>
          </p:cNvCxnSpPr>
          <p:nvPr/>
        </p:nvCxnSpPr>
        <p:spPr>
          <a:xfrm>
            <a:off x="3822490" y="2487329"/>
            <a:ext cx="127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BAE8DE1-B6EE-472D-B50B-D9A3E9BAD2D6}"/>
              </a:ext>
            </a:extLst>
          </p:cNvPr>
          <p:cNvSpPr txBox="1"/>
          <p:nvPr/>
        </p:nvSpPr>
        <p:spPr>
          <a:xfrm>
            <a:off x="4036454" y="17474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isHelp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D18289-2D15-43FA-B5B3-EAE8A2D41600}"/>
              </a:ext>
            </a:extLst>
          </p:cNvPr>
          <p:cNvSpPr txBox="1"/>
          <p:nvPr/>
        </p:nvSpPr>
        <p:spPr>
          <a:xfrm>
            <a:off x="4029496" y="2604936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isPrint</a:t>
            </a:r>
            <a:endParaRPr lang="fr-FR" dirty="0"/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11A17D52-8C59-471B-957C-A5E2BA3868AB}"/>
              </a:ext>
            </a:extLst>
          </p:cNvPr>
          <p:cNvSpPr/>
          <p:nvPr/>
        </p:nvSpPr>
        <p:spPr>
          <a:xfrm>
            <a:off x="10378351" y="133608"/>
            <a:ext cx="1378988" cy="698801"/>
          </a:xfrm>
          <a:prstGeom prst="wedgeRoundRectCallout">
            <a:avLst>
              <a:gd name="adj1" fmla="val -32832"/>
              <a:gd name="adj2" fmla="val 6997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Ah, OK !</a:t>
            </a:r>
          </a:p>
        </p:txBody>
      </p:sp>
      <p:sp>
        <p:nvSpPr>
          <p:cNvPr id="26" name="Bulle narrative : rectangle à coins arrondis 25">
            <a:extLst>
              <a:ext uri="{FF2B5EF4-FFF2-40B4-BE49-F238E27FC236}">
                <a16:creationId xmlns:a16="http://schemas.microsoft.com/office/drawing/2014/main" id="{32178F6F-1886-480A-A56D-59C23C906C16}"/>
              </a:ext>
            </a:extLst>
          </p:cNvPr>
          <p:cNvSpPr/>
          <p:nvPr/>
        </p:nvSpPr>
        <p:spPr>
          <a:xfrm>
            <a:off x="792477" y="152782"/>
            <a:ext cx="2715573" cy="1057274"/>
          </a:xfrm>
          <a:prstGeom prst="wedgeRoundRectCallout">
            <a:avLst>
              <a:gd name="adj1" fmla="val -19308"/>
              <a:gd name="adj2" fmla="val 8068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çà il sera la même </a:t>
            </a:r>
            <a:r>
              <a:rPr lang="fr-FR" sz="1400" dirty="0" err="1"/>
              <a:t>Toolbar</a:t>
            </a:r>
            <a:r>
              <a:rPr lang="fr-FR" sz="1400" dirty="0"/>
              <a:t> dans toute l’application !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82C29BE-7E14-469F-807A-A75597CD6811}"/>
              </a:ext>
            </a:extLst>
          </p:cNvPr>
          <p:cNvCxnSpPr>
            <a:cxnSpLocks/>
          </p:cNvCxnSpPr>
          <p:nvPr/>
        </p:nvCxnSpPr>
        <p:spPr>
          <a:xfrm>
            <a:off x="7306491" y="2681385"/>
            <a:ext cx="9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45DF1B5-A5EF-420C-B2AB-172EAC9B58B2}"/>
              </a:ext>
            </a:extLst>
          </p:cNvPr>
          <p:cNvSpPr txBox="1"/>
          <p:nvPr/>
        </p:nvSpPr>
        <p:spPr>
          <a:xfrm>
            <a:off x="7432417" y="2768914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onClickPrint</a:t>
            </a:r>
            <a:r>
              <a:rPr lang="fr-FR" dirty="0"/>
              <a:t>()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5592D70-FEFE-4FCB-B860-4763C155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467" y="4601829"/>
            <a:ext cx="7400925" cy="51435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5E82801-C24C-4E21-A3FD-B15B4B1F4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860" y="5466520"/>
            <a:ext cx="7458075" cy="657225"/>
          </a:xfrm>
          <a:prstGeom prst="rect">
            <a:avLst/>
          </a:prstGeom>
        </p:spPr>
      </p:pic>
      <p:sp>
        <p:nvSpPr>
          <p:cNvPr id="31" name="Bulle narrative : rectangle à coins arrondis 30">
            <a:extLst>
              <a:ext uri="{FF2B5EF4-FFF2-40B4-BE49-F238E27FC236}">
                <a16:creationId xmlns:a16="http://schemas.microsoft.com/office/drawing/2014/main" id="{8B206572-A99F-4753-82B3-F7B561EA6F68}"/>
              </a:ext>
            </a:extLst>
          </p:cNvPr>
          <p:cNvSpPr/>
          <p:nvPr/>
        </p:nvSpPr>
        <p:spPr>
          <a:xfrm>
            <a:off x="1779869" y="4409246"/>
            <a:ext cx="2715573" cy="1057274"/>
          </a:xfrm>
          <a:prstGeom prst="wedgeRoundRectCallout">
            <a:avLst>
              <a:gd name="adj1" fmla="val -36946"/>
              <a:gd name="adj2" fmla="val -980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Nous allons avoir besoin des boutons depuis SCG+.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DDEBA-C4D9-43D4-94B1-CA60D4F3EDBA}"/>
              </a:ext>
            </a:extLst>
          </p:cNvPr>
          <p:cNvSpPr/>
          <p:nvPr/>
        </p:nvSpPr>
        <p:spPr>
          <a:xfrm>
            <a:off x="219492" y="5932908"/>
            <a:ext cx="8227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6"/>
              </a:rPr>
              <a:t>http://socle.applis.bad.socgen/icd/static/sg-components-plus/latest/?path=/story/sg-components-ui-kit--sgbutton</a:t>
            </a:r>
            <a:endParaRPr lang="fr-FR" sz="12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2160C73-513B-4B2F-B865-4F396468299B}"/>
              </a:ext>
            </a:extLst>
          </p:cNvPr>
          <p:cNvCxnSpPr>
            <a:cxnSpLocks/>
          </p:cNvCxnSpPr>
          <p:nvPr/>
        </p:nvCxnSpPr>
        <p:spPr>
          <a:xfrm>
            <a:off x="7306491" y="2144484"/>
            <a:ext cx="9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15BF53-E3C1-4B44-A0B1-62CFC3F4853F}"/>
              </a:ext>
            </a:extLst>
          </p:cNvPr>
          <p:cNvSpPr txBox="1"/>
          <p:nvPr/>
        </p:nvSpPr>
        <p:spPr>
          <a:xfrm>
            <a:off x="7487388" y="172662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onClickHelp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689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7FCF10-618F-4500-BF1B-4187F2B1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514" y="801622"/>
            <a:ext cx="5050971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isHelp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onClickHelp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=&gt; 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SGButton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 </a:t>
            </a:r>
            <a:endParaRPr lang="fr-FR" altLang="fr-FR" sz="1000" dirty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Imprimer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000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SGButton</a:t>
            </a:r>
            <a:r>
              <a:rPr lang="fr-FR" altLang="fr-FR" sz="10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isHelp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000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SGButton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endParaRPr lang="fr-FR" altLang="fr-FR" sz="1000" dirty="0">
              <a:solidFill>
                <a:srgbClr val="BABA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SvgQuestion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onClickHelp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000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SGButton</a:t>
            </a:r>
            <a:r>
              <a:rPr lang="fr-FR" altLang="fr-FR" sz="10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7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D915BC14-DF4E-4FE4-BCF7-986ACA01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" y="3243014"/>
            <a:ext cx="3854380" cy="351712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1" y="223279"/>
            <a:ext cx="3239019" cy="1402432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Maintenant pour la table on va utiliser le composant </a:t>
            </a:r>
            <a:r>
              <a:rPr lang="fr-FR" sz="1400" dirty="0" err="1"/>
              <a:t>SGList</a:t>
            </a:r>
            <a:r>
              <a:rPr lang="fr-FR" sz="1400" dirty="0"/>
              <a:t> qui nous permet d’afficher une liste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5642580" y="1652451"/>
            <a:ext cx="3113881" cy="1161230"/>
          </a:xfrm>
          <a:prstGeom prst="wedgeRoundRectCallout">
            <a:avLst>
              <a:gd name="adj1" fmla="val 47053"/>
              <a:gd name="adj2" fmla="val -7482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Il suffit de lui donner la </a:t>
            </a:r>
            <a:r>
              <a:rPr lang="fr-FR" sz="1400" dirty="0" err="1"/>
              <a:t>datasource</a:t>
            </a:r>
            <a:r>
              <a:rPr lang="fr-FR" sz="1400" dirty="0"/>
              <a:t> et les entrées nécessaires pour qu’il affiche une liste, nous l’appelons </a:t>
            </a:r>
            <a:r>
              <a:rPr lang="fr-FR" sz="1400" dirty="0" err="1"/>
              <a:t>VirementsPermanentsList</a:t>
            </a:r>
            <a:r>
              <a:rPr lang="fr-FR" sz="1400" dirty="0"/>
              <a:t>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6D6B36-72E6-482C-A56D-FA6F55058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410" y="3028166"/>
            <a:ext cx="3810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3D1DACD-B400-4434-8EC3-6534D01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812014"/>
            <a:ext cx="3537345" cy="3227826"/>
          </a:xfrm>
          <a:prstGeom prst="rect">
            <a:avLst/>
          </a:prstGeom>
        </p:spPr>
      </p:pic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2890786" y="281634"/>
            <a:ext cx="681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ce niveau, on connaît notre besoin en composants, on doit maintenant savoir quels sont les services nécessaires pour la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49276-F142-4E45-83C2-356214C4F38F}"/>
              </a:ext>
            </a:extLst>
          </p:cNvPr>
          <p:cNvSpPr/>
          <p:nvPr/>
        </p:nvSpPr>
        <p:spPr>
          <a:xfrm>
            <a:off x="4001751" y="2063931"/>
            <a:ext cx="4253934" cy="435429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5E1FAE-98E6-4D28-A081-3D6C933BFA2E}"/>
              </a:ext>
            </a:extLst>
          </p:cNvPr>
          <p:cNvSpPr/>
          <p:nvPr/>
        </p:nvSpPr>
        <p:spPr>
          <a:xfrm>
            <a:off x="4001751" y="2550980"/>
            <a:ext cx="4253934" cy="148678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5CD06E-939C-426C-8F85-B332F82D0DAB}"/>
              </a:ext>
            </a:extLst>
          </p:cNvPr>
          <p:cNvSpPr/>
          <p:nvPr/>
        </p:nvSpPr>
        <p:spPr>
          <a:xfrm>
            <a:off x="4001751" y="2738537"/>
            <a:ext cx="4253934" cy="2833804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6E7564-B840-4E00-9BBC-51612A63989B}"/>
              </a:ext>
            </a:extLst>
          </p:cNvPr>
          <p:cNvSpPr txBox="1"/>
          <p:nvPr/>
        </p:nvSpPr>
        <p:spPr>
          <a:xfrm>
            <a:off x="8156946" y="1192975"/>
            <a:ext cx="333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La liste sera un tableau statique de données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061465F-C615-45D8-B61D-0CD2A0B3EE7B}"/>
              </a:ext>
            </a:extLst>
          </p:cNvPr>
          <p:cNvSpPr txBox="1"/>
          <p:nvPr/>
        </p:nvSpPr>
        <p:spPr>
          <a:xfrm>
            <a:off x="8255685" y="5778517"/>
            <a:ext cx="342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Un service pour télécharger le PDF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6D8CD9-192F-4695-9F61-EDEAF4DE89C3}"/>
              </a:ext>
            </a:extLst>
          </p:cNvPr>
          <p:cNvSpPr txBox="1"/>
          <p:nvPr/>
        </p:nvSpPr>
        <p:spPr>
          <a:xfrm>
            <a:off x="183030" y="5883869"/>
            <a:ext cx="47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Un service pour récupérer la liste des virements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4A61CE-26CE-4585-A666-82FA5362A64C}"/>
              </a:ext>
            </a:extLst>
          </p:cNvPr>
          <p:cNvCxnSpPr>
            <a:cxnSpLocks/>
            <a:stCxn id="29" idx="0"/>
            <a:endCxn id="25" idx="3"/>
          </p:cNvCxnSpPr>
          <p:nvPr/>
        </p:nvCxnSpPr>
        <p:spPr>
          <a:xfrm flipH="1" flipV="1">
            <a:off x="8255685" y="2625319"/>
            <a:ext cx="1712649" cy="315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6D56FB4-03A5-4CD9-905A-03F7FB01D040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55685" y="1839306"/>
            <a:ext cx="1569986" cy="442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26993C3-D06F-459B-9C0D-EE0D31CB7B9A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 flipV="1">
            <a:off x="2538964" y="4155439"/>
            <a:ext cx="1462787" cy="17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6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je vais organiser mon projet ?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30EF9C12-68FB-4BC4-ADB5-9B0D8E42CC50}"/>
              </a:ext>
            </a:extLst>
          </p:cNvPr>
          <p:cNvSpPr/>
          <p:nvPr/>
        </p:nvSpPr>
        <p:spPr>
          <a:xfrm>
            <a:off x="3865984" y="2466982"/>
            <a:ext cx="2865742" cy="1190618"/>
          </a:xfrm>
          <a:prstGeom prst="wedgeRoundRectCallout">
            <a:avLst>
              <a:gd name="adj1" fmla="val -69256"/>
              <a:gd name="adj2" fmla="val 11430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J’ai plusieurs fonctionnalités : virements permanents, virements de trésorerie, opérations futures, … 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7034127" y="280265"/>
            <a:ext cx="2230016" cy="676791"/>
          </a:xfrm>
          <a:prstGeom prst="wedgeRoundRectCallout">
            <a:avLst>
              <a:gd name="adj1" fmla="val 27201"/>
              <a:gd name="adj2" fmla="val 13103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2F91D871-C03B-4DC6-B4EA-EED0125A044F}"/>
              </a:ext>
            </a:extLst>
          </p:cNvPr>
          <p:cNvSpPr/>
          <p:nvPr/>
        </p:nvSpPr>
        <p:spPr>
          <a:xfrm>
            <a:off x="4434502" y="4288505"/>
            <a:ext cx="2387026" cy="1268230"/>
          </a:xfrm>
          <a:prstGeom prst="wedgeRoundRectCallout">
            <a:avLst>
              <a:gd name="adj1" fmla="val -96352"/>
              <a:gd name="adj2" fmla="val 103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organiser les parties réutilisables et génériques et les parties spécifiques ?</a:t>
            </a:r>
          </a:p>
        </p:txBody>
      </p:sp>
    </p:spTree>
    <p:extLst>
      <p:ext uri="{BB962C8B-B14F-4D97-AF65-F5344CB8AC3E}">
        <p14:creationId xmlns:p14="http://schemas.microsoft.com/office/powerpoint/2010/main" val="158801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Commençons par créer une petite arborescence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4"/>
            <a:ext cx="4380986" cy="364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510AEE3-5FA4-44D4-AC45-4A796750EEAF}"/>
              </a:ext>
            </a:extLst>
          </p:cNvPr>
          <p:cNvSpPr/>
          <p:nvPr/>
        </p:nvSpPr>
        <p:spPr>
          <a:xfrm>
            <a:off x="4458789" y="2754285"/>
            <a:ext cx="3492136" cy="5541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fonctionnalités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F495E68-75EC-4679-8F3D-614D85F24E9C}"/>
              </a:ext>
            </a:extLst>
          </p:cNvPr>
          <p:cNvSpPr/>
          <p:nvPr/>
        </p:nvSpPr>
        <p:spPr>
          <a:xfrm>
            <a:off x="4883330" y="3479637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1" y="4156855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CBB43E8-714C-4D8A-814A-97CD09F157B2}"/>
              </a:ext>
            </a:extLst>
          </p:cNvPr>
          <p:cNvSpPr/>
          <p:nvPr/>
        </p:nvSpPr>
        <p:spPr>
          <a:xfrm>
            <a:off x="4883331" y="4789573"/>
            <a:ext cx="2425337" cy="4615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de Trésorerie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CB16ED4-01C9-4844-9506-1ABF5E457D87}"/>
              </a:ext>
            </a:extLst>
          </p:cNvPr>
          <p:cNvSpPr/>
          <p:nvPr/>
        </p:nvSpPr>
        <p:spPr>
          <a:xfrm>
            <a:off x="4883331" y="5422291"/>
            <a:ext cx="2425337" cy="4615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Opérations Futures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3B819704-5A80-4814-9FF4-36F24740BBC3}"/>
              </a:ext>
            </a:extLst>
          </p:cNvPr>
          <p:cNvSpPr/>
          <p:nvPr/>
        </p:nvSpPr>
        <p:spPr>
          <a:xfrm>
            <a:off x="139908" y="4380054"/>
            <a:ext cx="2695301" cy="1042237"/>
          </a:xfrm>
          <a:prstGeom prst="wedgeRoundRectCallout">
            <a:avLst>
              <a:gd name="adj1" fmla="val 123092"/>
              <a:gd name="adj2" fmla="val -11346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Ce package va contenir les parties réutilisables par toute l’application : composants, utilitaires, styles, …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0D5143EF-521D-4937-8DDD-6A5CA8B628F2}"/>
              </a:ext>
            </a:extLst>
          </p:cNvPr>
          <p:cNvSpPr/>
          <p:nvPr/>
        </p:nvSpPr>
        <p:spPr>
          <a:xfrm>
            <a:off x="8927710" y="5221852"/>
            <a:ext cx="2498790" cy="1042237"/>
          </a:xfrm>
          <a:prstGeom prst="wedgeRoundRectCallout">
            <a:avLst>
              <a:gd name="adj1" fmla="val -84406"/>
              <a:gd name="adj2" fmla="val -4327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 on organise exactement comme tu as décrit : par fonctionnalité !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35E56198-9FEF-4019-989B-F556B3DDDFC5}"/>
              </a:ext>
            </a:extLst>
          </p:cNvPr>
          <p:cNvSpPr/>
          <p:nvPr/>
        </p:nvSpPr>
        <p:spPr>
          <a:xfrm>
            <a:off x="644434" y="5747657"/>
            <a:ext cx="3012593" cy="721388"/>
          </a:xfrm>
          <a:prstGeom prst="wedgeRoundRectCallout">
            <a:avLst>
              <a:gd name="adj1" fmla="val 89826"/>
              <a:gd name="adj2" fmla="val -32594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Nous allons mettre les composants </a:t>
            </a:r>
            <a:r>
              <a:rPr lang="fr-FR" sz="1400" dirty="0" err="1"/>
              <a:t>NavBar</a:t>
            </a:r>
            <a:r>
              <a:rPr lang="fr-FR" sz="1400" dirty="0"/>
              <a:t> et </a:t>
            </a:r>
            <a:r>
              <a:rPr lang="fr-FR" sz="1400" dirty="0" err="1"/>
              <a:t>Toolbar</a:t>
            </a:r>
            <a:r>
              <a:rPr lang="fr-FR" sz="1400" dirty="0"/>
              <a:t> dans ce package car ils sont communs.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9F4C4245-345A-4DDE-A73C-1EE2B2C4581A}"/>
              </a:ext>
            </a:extLst>
          </p:cNvPr>
          <p:cNvSpPr/>
          <p:nvPr/>
        </p:nvSpPr>
        <p:spPr>
          <a:xfrm rot="10800000">
            <a:off x="7563030" y="4257177"/>
            <a:ext cx="696686" cy="152634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1187456" y="75764"/>
            <a:ext cx="3197650" cy="1042237"/>
          </a:xfrm>
          <a:prstGeom prst="wedgeRoundRectCallout">
            <a:avLst>
              <a:gd name="adj1" fmla="val -22544"/>
              <a:gd name="adj2" fmla="val 9376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Maintenant, on a dit qu’on aura besoin d’un composant permettant d’afficher la liste des virements permanents : </a:t>
            </a:r>
            <a:r>
              <a:rPr lang="fr-FR" sz="1400" dirty="0" err="1"/>
              <a:t>VirementsPermanentsList</a:t>
            </a:r>
            <a:r>
              <a:rPr lang="fr-FR" sz="1400" dirty="0"/>
              <a:t>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4"/>
            <a:ext cx="4380986" cy="364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CBB43E8-714C-4D8A-814A-97CD09F157B2}"/>
              </a:ext>
            </a:extLst>
          </p:cNvPr>
          <p:cNvSpPr/>
          <p:nvPr/>
        </p:nvSpPr>
        <p:spPr>
          <a:xfrm>
            <a:off x="4883329" y="5477550"/>
            <a:ext cx="2425337" cy="4615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de Trésorerie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0D5143EF-521D-4937-8DDD-6A5CA8B628F2}"/>
              </a:ext>
            </a:extLst>
          </p:cNvPr>
          <p:cNvSpPr/>
          <p:nvPr/>
        </p:nvSpPr>
        <p:spPr>
          <a:xfrm>
            <a:off x="8927710" y="5103112"/>
            <a:ext cx="2498790" cy="1042237"/>
          </a:xfrm>
          <a:prstGeom prst="wedgeRoundRectCallout">
            <a:avLst>
              <a:gd name="adj1" fmla="val -89983"/>
              <a:gd name="adj2" fmla="val -12599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organise comme on pense exactement !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1796D62-B5AC-4B67-A86D-0E2198F5832D}"/>
              </a:ext>
            </a:extLst>
          </p:cNvPr>
          <p:cNvSpPr/>
          <p:nvPr/>
        </p:nvSpPr>
        <p:spPr>
          <a:xfrm>
            <a:off x="2786281" y="1229056"/>
            <a:ext cx="3197650" cy="1042237"/>
          </a:xfrm>
          <a:prstGeom prst="wedgeRoundRectCallout">
            <a:avLst>
              <a:gd name="adj1" fmla="val -46511"/>
              <a:gd name="adj2" fmla="val 7036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 on aura besoin de deux services : l’un pour récupérer la liste des virements et l’autre pour télécharger le PDF.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94829A44-B126-4641-8E83-3909EAEC6CB9}"/>
              </a:ext>
            </a:extLst>
          </p:cNvPr>
          <p:cNvSpPr/>
          <p:nvPr/>
        </p:nvSpPr>
        <p:spPr>
          <a:xfrm>
            <a:off x="336419" y="4155928"/>
            <a:ext cx="2498790" cy="721389"/>
          </a:xfrm>
          <a:prstGeom prst="wedgeRoundRectCallout">
            <a:avLst>
              <a:gd name="adj1" fmla="val 124352"/>
              <a:gd name="adj2" fmla="val -2090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aura besoin des composants et des services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30434" y="41278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0434" y="4736611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12705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972DCAAC-4733-4AB9-AB3E-A4FEF27AC573}"/>
              </a:ext>
            </a:extLst>
          </p:cNvPr>
          <p:cNvSpPr/>
          <p:nvPr/>
        </p:nvSpPr>
        <p:spPr>
          <a:xfrm>
            <a:off x="481772" y="5080858"/>
            <a:ext cx="2891527" cy="721388"/>
          </a:xfrm>
          <a:prstGeom prst="wedgeRoundRectCallout">
            <a:avLst>
              <a:gd name="adj1" fmla="val 109590"/>
              <a:gd name="adj2" fmla="val -13641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Dans le dossier </a:t>
            </a:r>
            <a:r>
              <a:rPr lang="fr-FR" sz="1200" b="1" u="sng" dirty="0"/>
              <a:t>Composants</a:t>
            </a:r>
            <a:r>
              <a:rPr lang="fr-FR" sz="1200" dirty="0"/>
              <a:t> on range tous les composants dont on aura besoin dans la fonctionnalité Virements Permanents.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B7ACCA36-6FB1-46A9-AF4C-906158576B13}"/>
              </a:ext>
            </a:extLst>
          </p:cNvPr>
          <p:cNvSpPr/>
          <p:nvPr/>
        </p:nvSpPr>
        <p:spPr>
          <a:xfrm>
            <a:off x="776877" y="6060848"/>
            <a:ext cx="2891527" cy="721388"/>
          </a:xfrm>
          <a:prstGeom prst="wedgeRoundRectCallout">
            <a:avLst>
              <a:gd name="adj1" fmla="val 110493"/>
              <a:gd name="adj2" fmla="val -16780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Dans le dossier </a:t>
            </a:r>
            <a:r>
              <a:rPr lang="fr-FR" sz="1200" b="1" u="sng" dirty="0"/>
              <a:t>Services</a:t>
            </a:r>
            <a:r>
              <a:rPr lang="fr-FR" sz="1200" dirty="0"/>
              <a:t> on range tous les services dont on aura besoin dans la fonctionnalité Virements Permanents.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4EF3E7C-55F6-4F8C-9CFE-2BF1F6DF2F5D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1026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Tu as déclaré les composants et les services dans des dossiers séparés comment les reliés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</p:spTree>
    <p:extLst>
      <p:ext uri="{BB962C8B-B14F-4D97-AF65-F5344CB8AC3E}">
        <p14:creationId xmlns:p14="http://schemas.microsoft.com/office/powerpoint/2010/main" val="128090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027721" y="333289"/>
            <a:ext cx="3197650" cy="1042237"/>
          </a:xfrm>
          <a:prstGeom prst="wedgeRoundRectCallout">
            <a:avLst>
              <a:gd name="adj1" fmla="val -28263"/>
              <a:gd name="adj2" fmla="val 9793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 page va lier les deux : UI-Logic.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4"/>
            <a:ext cx="4380986" cy="364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0D5143EF-521D-4937-8DDD-6A5CA8B628F2}"/>
              </a:ext>
            </a:extLst>
          </p:cNvPr>
          <p:cNvSpPr/>
          <p:nvPr/>
        </p:nvSpPr>
        <p:spPr>
          <a:xfrm>
            <a:off x="9111501" y="3316403"/>
            <a:ext cx="2498790" cy="1042237"/>
          </a:xfrm>
          <a:prstGeom prst="wedgeRoundRectCallout">
            <a:avLst>
              <a:gd name="adj1" fmla="val -131455"/>
              <a:gd name="adj2" fmla="val 5031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composants affichent uniquement. A ce niveau on met notre vue, nos </a:t>
            </a:r>
            <a:r>
              <a:rPr lang="fr-FR" sz="1400" dirty="0" err="1"/>
              <a:t>css</a:t>
            </a:r>
            <a:r>
              <a:rPr lang="fr-FR" sz="1400" dirty="0"/>
              <a:t>, nos règles de gestions.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94829A44-B126-4641-8E83-3909EAEC6CB9}"/>
              </a:ext>
            </a:extLst>
          </p:cNvPr>
          <p:cNvSpPr/>
          <p:nvPr/>
        </p:nvSpPr>
        <p:spPr>
          <a:xfrm>
            <a:off x="416942" y="4308424"/>
            <a:ext cx="2498790" cy="721389"/>
          </a:xfrm>
          <a:prstGeom prst="wedgeRoundRectCallout">
            <a:avLst>
              <a:gd name="adj1" fmla="val 143520"/>
              <a:gd name="adj2" fmla="val -3056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pages vont lier les services aux composants !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30434" y="41278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0432" y="5221734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55783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134D3C9-5DDA-42AE-A7F2-5190BF239A3C}"/>
              </a:ext>
            </a:extLst>
          </p:cNvPr>
          <p:cNvSpPr/>
          <p:nvPr/>
        </p:nvSpPr>
        <p:spPr>
          <a:xfrm>
            <a:off x="5128982" y="4677036"/>
            <a:ext cx="1931125" cy="46155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Pages</a:t>
            </a:r>
          </a:p>
        </p:txBody>
      </p:sp>
      <p:sp>
        <p:nvSpPr>
          <p:cNvPr id="27" name="Bulle narrative : rectangle à coins arrondis 26">
            <a:extLst>
              <a:ext uri="{FF2B5EF4-FFF2-40B4-BE49-F238E27FC236}">
                <a16:creationId xmlns:a16="http://schemas.microsoft.com/office/drawing/2014/main" id="{E0E9C0B3-3015-4C38-A4AD-11F732CF68AB}"/>
              </a:ext>
            </a:extLst>
          </p:cNvPr>
          <p:cNvSpPr/>
          <p:nvPr/>
        </p:nvSpPr>
        <p:spPr>
          <a:xfrm>
            <a:off x="416942" y="5194584"/>
            <a:ext cx="2498790" cy="950765"/>
          </a:xfrm>
          <a:prstGeom prst="wedgeRoundRectCallout">
            <a:avLst>
              <a:gd name="adj1" fmla="val 136550"/>
              <a:gd name="adj2" fmla="val -818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pages </a:t>
            </a:r>
            <a:r>
              <a:rPr lang="fr-FR" sz="1400" b="1" u="sng" dirty="0"/>
              <a:t>vont lier ‘comment récupérer les données’ à ‘comment les afficher’.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261966B2-A9B9-4867-B010-157D261A2030}"/>
              </a:ext>
            </a:extLst>
          </p:cNvPr>
          <p:cNvSpPr/>
          <p:nvPr/>
        </p:nvSpPr>
        <p:spPr>
          <a:xfrm>
            <a:off x="9209881" y="5628944"/>
            <a:ext cx="2498790" cy="687278"/>
          </a:xfrm>
          <a:prstGeom prst="wedgeRoundRectCallout">
            <a:avLst>
              <a:gd name="adj1" fmla="val -134940"/>
              <a:gd name="adj2" fmla="val -7045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Ici on fait les appels aux services backend.</a:t>
            </a:r>
          </a:p>
        </p:txBody>
      </p:sp>
      <p:sp>
        <p:nvSpPr>
          <p:cNvPr id="29" name="Bulle narrative : rectangle à coins arrondis 28">
            <a:extLst>
              <a:ext uri="{FF2B5EF4-FFF2-40B4-BE49-F238E27FC236}">
                <a16:creationId xmlns:a16="http://schemas.microsoft.com/office/drawing/2014/main" id="{9D17ACCD-4FD7-44AB-AD70-F5789D5AD281}"/>
              </a:ext>
            </a:extLst>
          </p:cNvPr>
          <p:cNvSpPr/>
          <p:nvPr/>
        </p:nvSpPr>
        <p:spPr>
          <a:xfrm>
            <a:off x="9209881" y="4629327"/>
            <a:ext cx="2498790" cy="687278"/>
          </a:xfrm>
          <a:prstGeom prst="wedgeRoundRectCallout">
            <a:avLst>
              <a:gd name="adj1" fmla="val -132152"/>
              <a:gd name="adj2" fmla="val -12163"/>
              <a:gd name="adj3" fmla="val 16667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 page lie les deux : UI-Logic.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7993D33-CE02-4FB8-A1A2-C8764EDBEC29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128835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167" y="719763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9230434-03D2-4575-A134-162088012AE3}"/>
              </a:ext>
            </a:extLst>
          </p:cNvPr>
          <p:cNvSpPr/>
          <p:nvPr/>
        </p:nvSpPr>
        <p:spPr>
          <a:xfrm>
            <a:off x="373987" y="457686"/>
            <a:ext cx="3684207" cy="1351639"/>
          </a:xfrm>
          <a:prstGeom prst="wedgeRoundRectCallout">
            <a:avLst>
              <a:gd name="adj1" fmla="val -39577"/>
              <a:gd name="adj2" fmla="val 15419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Martin va commencer le développement en </a:t>
            </a:r>
            <a:r>
              <a:rPr lang="fr-FR" sz="1400" dirty="0" err="1"/>
              <a:t>React</a:t>
            </a:r>
            <a:r>
              <a:rPr lang="fr-FR" sz="1400" dirty="0"/>
              <a:t>-JS et il veut savoir : comment procéder et quelles sont les bonnes pratiques ?</a:t>
            </a:r>
          </a:p>
        </p:txBody>
      </p:sp>
    </p:spTree>
    <p:extLst>
      <p:ext uri="{BB962C8B-B14F-4D97-AF65-F5344CB8AC3E}">
        <p14:creationId xmlns:p14="http://schemas.microsoft.com/office/powerpoint/2010/main" val="142475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3065417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la page va déclencher le service et recevoir les mises à jour sans lier la page à la logique du service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280672" y="2603482"/>
            <a:ext cx="2317102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Via des événements, nous allons exploiter l’API </a:t>
            </a:r>
            <a:r>
              <a:rPr lang="fr-FR" sz="1400" dirty="0" err="1"/>
              <a:t>Redux</a:t>
            </a:r>
            <a:r>
              <a:rPr lang="fr-FR" sz="1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51124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2ADC214D-DC8E-4595-AD6A-A71EC8FB0B7F}"/>
              </a:ext>
            </a:extLst>
          </p:cNvPr>
          <p:cNvGrpSpPr/>
          <p:nvPr/>
        </p:nvGrpSpPr>
        <p:grpSpPr>
          <a:xfrm>
            <a:off x="9771017" y="-6589"/>
            <a:ext cx="2420838" cy="1953957"/>
            <a:chOff x="4998716" y="348342"/>
            <a:chExt cx="2796589" cy="2552825"/>
          </a:xfrm>
        </p:grpSpPr>
        <p:pic>
          <p:nvPicPr>
            <p:cNvPr id="2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39E6C0B4-2785-4083-8BCF-5B40CEB5C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3C2E83F-14AE-45FC-B4FC-273E8008C848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622ED18-18F5-44F3-BA7F-1A4E86AD31B8}"/>
              </a:ext>
            </a:extLst>
          </p:cNvPr>
          <p:cNvGrpSpPr/>
          <p:nvPr/>
        </p:nvGrpSpPr>
        <p:grpSpPr>
          <a:xfrm>
            <a:off x="118428" y="77552"/>
            <a:ext cx="2435916" cy="2525422"/>
            <a:chOff x="0" y="1667367"/>
            <a:chExt cx="3517119" cy="3517119"/>
          </a:xfrm>
        </p:grpSpPr>
        <p:pic>
          <p:nvPicPr>
            <p:cNvPr id="2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AB98AC66-5EA4-4690-8FB2-7AAD99C0E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CF7326CB-5F3B-4AAE-B9E1-EB73D3ED45F3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Google Shape;686;p73">
            <a:extLst>
              <a:ext uri="{FF2B5EF4-FFF2-40B4-BE49-F238E27FC236}">
                <a16:creationId xmlns:a16="http://schemas.microsoft.com/office/drawing/2014/main" id="{BF2F1FA6-B63F-4A00-B504-50A0D2389A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9" y="2666740"/>
            <a:ext cx="6273051" cy="32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FBAD1A5-94B7-48D1-B5CD-1E8DA648BAE4}"/>
              </a:ext>
            </a:extLst>
          </p:cNvPr>
          <p:cNvSpPr/>
          <p:nvPr/>
        </p:nvSpPr>
        <p:spPr>
          <a:xfrm>
            <a:off x="6514683" y="5710850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0BD742-7359-4F41-87DF-744C561D5370}"/>
              </a:ext>
            </a:extLst>
          </p:cNvPr>
          <p:cNvSpPr/>
          <p:nvPr/>
        </p:nvSpPr>
        <p:spPr>
          <a:xfrm>
            <a:off x="10731863" y="2686192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00EAF1-479A-45A3-A3C5-D81345211719}"/>
              </a:ext>
            </a:extLst>
          </p:cNvPr>
          <p:cNvSpPr/>
          <p:nvPr/>
        </p:nvSpPr>
        <p:spPr>
          <a:xfrm>
            <a:off x="10728023" y="5396206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714E45-228A-4FF1-969D-42527BAB7B3A}"/>
              </a:ext>
            </a:extLst>
          </p:cNvPr>
          <p:cNvSpPr/>
          <p:nvPr/>
        </p:nvSpPr>
        <p:spPr>
          <a:xfrm>
            <a:off x="1503174" y="3587480"/>
            <a:ext cx="2068946" cy="144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692BE5-1A17-45C2-A0F1-8404906865AC}"/>
              </a:ext>
            </a:extLst>
          </p:cNvPr>
          <p:cNvCxnSpPr>
            <a:stCxn id="5" idx="1"/>
            <a:endCxn id="10" idx="6"/>
          </p:cNvCxnSpPr>
          <p:nvPr/>
        </p:nvCxnSpPr>
        <p:spPr>
          <a:xfrm flipH="1">
            <a:off x="3572120" y="4308565"/>
            <a:ext cx="1246909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FB82A9CB-96E2-4C17-9BE7-1EF2F5296AB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536597" y="2150514"/>
            <a:ext cx="438016" cy="2435916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e 12">
            <a:extLst>
              <a:ext uri="{FF2B5EF4-FFF2-40B4-BE49-F238E27FC236}">
                <a16:creationId xmlns:a16="http://schemas.microsoft.com/office/drawing/2014/main" id="{2C728251-C126-4EA5-BD7E-F85EDED3259F}"/>
              </a:ext>
            </a:extLst>
          </p:cNvPr>
          <p:cNvSpPr/>
          <p:nvPr/>
        </p:nvSpPr>
        <p:spPr>
          <a:xfrm>
            <a:off x="223043" y="5156666"/>
            <a:ext cx="1679462" cy="11083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Backend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8A920F18-BC91-4415-9208-30F9DE77D71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858924" y="4512416"/>
            <a:ext cx="848101" cy="44040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3DD8E6F-A272-415A-B7A7-C2B65260081E}"/>
              </a:ext>
            </a:extLst>
          </p:cNvPr>
          <p:cNvSpPr/>
          <p:nvPr/>
        </p:nvSpPr>
        <p:spPr>
          <a:xfrm>
            <a:off x="3988360" y="3784429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2b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2700AC-BA64-44FC-A839-5EA8DE02C1D0}"/>
              </a:ext>
            </a:extLst>
          </p:cNvPr>
          <p:cNvSpPr/>
          <p:nvPr/>
        </p:nvSpPr>
        <p:spPr>
          <a:xfrm>
            <a:off x="6383526" y="2829311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B4969DF-780E-4545-9E24-99A6D87D9D9B}"/>
              </a:ext>
            </a:extLst>
          </p:cNvPr>
          <p:cNvSpPr/>
          <p:nvPr/>
        </p:nvSpPr>
        <p:spPr>
          <a:xfrm>
            <a:off x="2628186" y="2649882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D8B683-059F-4E26-BE2C-192068730395}"/>
              </a:ext>
            </a:extLst>
          </p:cNvPr>
          <p:cNvSpPr/>
          <p:nvPr/>
        </p:nvSpPr>
        <p:spPr>
          <a:xfrm>
            <a:off x="793996" y="3721686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09883-B313-462D-8952-D329F0E3342A}"/>
              </a:ext>
            </a:extLst>
          </p:cNvPr>
          <p:cNvSpPr/>
          <p:nvPr/>
        </p:nvSpPr>
        <p:spPr>
          <a:xfrm>
            <a:off x="5022230" y="2077284"/>
            <a:ext cx="6796116" cy="418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Bulle narrative : rectangle à coins arrondis 26">
            <a:extLst>
              <a:ext uri="{FF2B5EF4-FFF2-40B4-BE49-F238E27FC236}">
                <a16:creationId xmlns:a16="http://schemas.microsoft.com/office/drawing/2014/main" id="{90848579-E108-4320-A03B-5F03714FCF62}"/>
              </a:ext>
            </a:extLst>
          </p:cNvPr>
          <p:cNvSpPr/>
          <p:nvPr/>
        </p:nvSpPr>
        <p:spPr>
          <a:xfrm>
            <a:off x="2027126" y="172455"/>
            <a:ext cx="3520233" cy="881542"/>
          </a:xfrm>
          <a:prstGeom prst="wedgeRoundRectCallout">
            <a:avLst>
              <a:gd name="adj1" fmla="val 76852"/>
              <a:gd name="adj2" fmla="val 26113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L’action ou l’événement 2a met à jour immédiatement la page pour afficher un </a:t>
            </a:r>
            <a:r>
              <a:rPr lang="fr-FR" sz="1200" dirty="0" err="1"/>
              <a:t>Loading</a:t>
            </a:r>
            <a:r>
              <a:rPr lang="fr-FR" sz="1200" dirty="0"/>
              <a:t> durant le temps de récupération des données.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4B7735F4-E65D-4E4A-82E5-E4E002C31129}"/>
              </a:ext>
            </a:extLst>
          </p:cNvPr>
          <p:cNvSpPr/>
          <p:nvPr/>
        </p:nvSpPr>
        <p:spPr>
          <a:xfrm>
            <a:off x="1985162" y="1424656"/>
            <a:ext cx="2435917" cy="881542"/>
          </a:xfrm>
          <a:prstGeom prst="wedgeRoundRectCallout">
            <a:avLst>
              <a:gd name="adj1" fmla="val 40744"/>
              <a:gd name="adj2" fmla="val 21668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L’action ou l’événement 2b </a:t>
            </a:r>
            <a:r>
              <a:rPr lang="fr-FR" sz="1400" b="1" u="sng" dirty="0"/>
              <a:t>déclenche en parallèle le service backend.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5EE566-E779-4B39-8E60-D9F34850B8FE}"/>
              </a:ext>
            </a:extLst>
          </p:cNvPr>
          <p:cNvSpPr txBox="1"/>
          <p:nvPr/>
        </p:nvSpPr>
        <p:spPr>
          <a:xfrm>
            <a:off x="5730046" y="262415"/>
            <a:ext cx="4193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err="1"/>
              <a:t>Optimistic</a:t>
            </a:r>
            <a:r>
              <a:rPr lang="fr-FR" sz="1100" b="1" u="sng" dirty="0"/>
              <a:t> UI :</a:t>
            </a:r>
          </a:p>
          <a:p>
            <a:r>
              <a:rPr lang="fr-FR" sz="1100" dirty="0">
                <a:hlinkClick r:id="rId5"/>
              </a:rPr>
              <a:t>https://blog.eleven-labs.com/fr/optimistic-ui-avec-react-et-apollo-js/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87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Donc pour lancer le service je dois lancer une action (événement)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227001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 lorsque le service termine, il doit lancer une action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385489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actions vont lancer le </a:t>
            </a:r>
            <a:r>
              <a:rPr lang="fr-FR" sz="1400" dirty="0" err="1"/>
              <a:t>Reducer</a:t>
            </a:r>
            <a:r>
              <a:rPr lang="fr-FR" sz="1400" dirty="0"/>
              <a:t> et il est le seul à mettre à jour l’état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55190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L’état est centralisé dans une seule source de certitude ‘le store’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259563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L’état d’un </a:t>
            </a:r>
            <a:r>
              <a:rPr lang="fr-FR" sz="1400" dirty="0" err="1"/>
              <a:t>Reducer</a:t>
            </a:r>
            <a:r>
              <a:rPr lang="fr-FR" sz="1400" dirty="0"/>
              <a:t> = l’état de la Page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407106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store </a:t>
            </a:r>
            <a:r>
              <a:rPr lang="fr-FR" sz="1400" dirty="0" err="1"/>
              <a:t>Redux</a:t>
            </a:r>
            <a:r>
              <a:rPr lang="fr-FR" sz="1400" dirty="0"/>
              <a:t> c’est comme si un ‘state </a:t>
            </a:r>
            <a:r>
              <a:rPr lang="fr-FR" sz="1400" dirty="0" err="1"/>
              <a:t>React</a:t>
            </a:r>
            <a:r>
              <a:rPr lang="fr-FR" sz="1400" dirty="0"/>
              <a:t> globale’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136545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2295AE19-A030-42A4-B508-4C4C2AE7CD5D}"/>
              </a:ext>
            </a:extLst>
          </p:cNvPr>
          <p:cNvSpPr/>
          <p:nvPr/>
        </p:nvSpPr>
        <p:spPr>
          <a:xfrm>
            <a:off x="3235234" y="740229"/>
            <a:ext cx="5721531" cy="4911634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7A26F4-8E4B-4347-BC40-58855F5F7FED}"/>
              </a:ext>
            </a:extLst>
          </p:cNvPr>
          <p:cNvSpPr/>
          <p:nvPr/>
        </p:nvSpPr>
        <p:spPr>
          <a:xfrm>
            <a:off x="3818705" y="1935480"/>
            <a:ext cx="4554583" cy="2987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4B9EAA-5120-4C16-988D-40C664492593}"/>
              </a:ext>
            </a:extLst>
          </p:cNvPr>
          <p:cNvSpPr txBox="1"/>
          <p:nvPr/>
        </p:nvSpPr>
        <p:spPr>
          <a:xfrm>
            <a:off x="5473487" y="2081349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9EB0CA-046E-4ADE-89B0-A9C5824CCF16}"/>
              </a:ext>
            </a:extLst>
          </p:cNvPr>
          <p:cNvSpPr txBox="1"/>
          <p:nvPr/>
        </p:nvSpPr>
        <p:spPr>
          <a:xfrm>
            <a:off x="5713937" y="832451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Redux</a:t>
            </a:r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AB37A61-C42E-4A05-8020-146002E9CB8C}"/>
              </a:ext>
            </a:extLst>
          </p:cNvPr>
          <p:cNvSpPr/>
          <p:nvPr/>
        </p:nvSpPr>
        <p:spPr>
          <a:xfrm>
            <a:off x="4371703" y="1351932"/>
            <a:ext cx="3657025" cy="340409"/>
          </a:xfrm>
          <a:custGeom>
            <a:avLst/>
            <a:gdLst>
              <a:gd name="connsiteX0" fmla="*/ 0 w 3657025"/>
              <a:gd name="connsiteY0" fmla="*/ 313595 h 340409"/>
              <a:gd name="connsiteX1" fmla="*/ 269966 w 3657025"/>
              <a:gd name="connsiteY1" fmla="*/ 87 h 340409"/>
              <a:gd name="connsiteX2" fmla="*/ 687977 w 3657025"/>
              <a:gd name="connsiteY2" fmla="*/ 339721 h 340409"/>
              <a:gd name="connsiteX3" fmla="*/ 1471749 w 3657025"/>
              <a:gd name="connsiteY3" fmla="*/ 87172 h 340409"/>
              <a:gd name="connsiteX4" fmla="*/ 1584960 w 3657025"/>
              <a:gd name="connsiteY4" fmla="*/ 52338 h 340409"/>
              <a:gd name="connsiteX5" fmla="*/ 2769326 w 3657025"/>
              <a:gd name="connsiteY5" fmla="*/ 322304 h 340409"/>
              <a:gd name="connsiteX6" fmla="*/ 3274423 w 3657025"/>
              <a:gd name="connsiteY6" fmla="*/ 122007 h 340409"/>
              <a:gd name="connsiteX7" fmla="*/ 3640183 w 3657025"/>
              <a:gd name="connsiteY7" fmla="*/ 331012 h 340409"/>
              <a:gd name="connsiteX8" fmla="*/ 3561806 w 3657025"/>
              <a:gd name="connsiteY8" fmla="*/ 191675 h 34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025" h="340409">
                <a:moveTo>
                  <a:pt x="0" y="313595"/>
                </a:moveTo>
                <a:cubicBezTo>
                  <a:pt x="77651" y="154664"/>
                  <a:pt x="155303" y="-4267"/>
                  <a:pt x="269966" y="87"/>
                </a:cubicBezTo>
                <a:cubicBezTo>
                  <a:pt x="384629" y="4441"/>
                  <a:pt x="487680" y="325207"/>
                  <a:pt x="687977" y="339721"/>
                </a:cubicBezTo>
                <a:cubicBezTo>
                  <a:pt x="888274" y="354235"/>
                  <a:pt x="1322252" y="135069"/>
                  <a:pt x="1471749" y="87172"/>
                </a:cubicBezTo>
                <a:cubicBezTo>
                  <a:pt x="1621246" y="39275"/>
                  <a:pt x="1368697" y="13149"/>
                  <a:pt x="1584960" y="52338"/>
                </a:cubicBezTo>
                <a:cubicBezTo>
                  <a:pt x="1801223" y="91527"/>
                  <a:pt x="2487749" y="310692"/>
                  <a:pt x="2769326" y="322304"/>
                </a:cubicBezTo>
                <a:cubicBezTo>
                  <a:pt x="3050903" y="333916"/>
                  <a:pt x="3129280" y="120556"/>
                  <a:pt x="3274423" y="122007"/>
                </a:cubicBezTo>
                <a:cubicBezTo>
                  <a:pt x="3419566" y="123458"/>
                  <a:pt x="3592286" y="319401"/>
                  <a:pt x="3640183" y="331012"/>
                </a:cubicBezTo>
                <a:cubicBezTo>
                  <a:pt x="3688080" y="342623"/>
                  <a:pt x="3624943" y="267149"/>
                  <a:pt x="3561806" y="19167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76F9F0-DD7C-4856-A1C2-859C9276AA4D}"/>
              </a:ext>
            </a:extLst>
          </p:cNvPr>
          <p:cNvSpPr txBox="1"/>
          <p:nvPr/>
        </p:nvSpPr>
        <p:spPr>
          <a:xfrm>
            <a:off x="6827565" y="1153189"/>
            <a:ext cx="64434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state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54C70D9-8BE0-4477-8A15-C51E4D0B5B1A}"/>
              </a:ext>
            </a:extLst>
          </p:cNvPr>
          <p:cNvSpPr/>
          <p:nvPr/>
        </p:nvSpPr>
        <p:spPr>
          <a:xfrm>
            <a:off x="6914606" y="1629245"/>
            <a:ext cx="470263" cy="821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71E063-9D8A-49DD-B19D-587C657B4099}"/>
              </a:ext>
            </a:extLst>
          </p:cNvPr>
          <p:cNvSpPr txBox="1"/>
          <p:nvPr/>
        </p:nvSpPr>
        <p:spPr>
          <a:xfrm>
            <a:off x="6762051" y="2518260"/>
            <a:ext cx="71519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64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49936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 vais recevoir les changements d’état dans les </a:t>
            </a:r>
            <a:r>
              <a:rPr lang="fr-FR" sz="1400" dirty="0" err="1"/>
              <a:t>props</a:t>
            </a:r>
            <a:r>
              <a:rPr lang="fr-FR" sz="1400" dirty="0"/>
              <a:t> de la page dans ce cas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7081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9" y="721183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3D1DACD-B400-4434-8EC3-6534D01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754257"/>
            <a:ext cx="5291666" cy="4828644"/>
          </a:xfrm>
          <a:prstGeom prst="rect">
            <a:avLst/>
          </a:prstGeom>
        </p:spPr>
      </p:pic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A8BFF79F-F497-41E1-96F6-2413350632B1}"/>
              </a:ext>
            </a:extLst>
          </p:cNvPr>
          <p:cNvSpPr/>
          <p:nvPr/>
        </p:nvSpPr>
        <p:spPr>
          <a:xfrm>
            <a:off x="321738" y="279286"/>
            <a:ext cx="2230016" cy="676791"/>
          </a:xfrm>
          <a:prstGeom prst="wedgeRoundRectCallout">
            <a:avLst>
              <a:gd name="adj1" fmla="val 35402"/>
              <a:gd name="adj2" fmla="val 9629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 où commencer ?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CF49BA5B-3AED-4A87-BCBA-3ED4BA1312A3}"/>
              </a:ext>
            </a:extLst>
          </p:cNvPr>
          <p:cNvSpPr/>
          <p:nvPr/>
        </p:nvSpPr>
        <p:spPr>
          <a:xfrm>
            <a:off x="112590" y="1320235"/>
            <a:ext cx="1872965" cy="676791"/>
          </a:xfrm>
          <a:prstGeom prst="wedgeRoundRectCallout">
            <a:avLst>
              <a:gd name="adj1" fmla="val 44227"/>
              <a:gd name="adj2" fmla="val 9758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 vais demander l’aide de Marine !</a:t>
            </a:r>
          </a:p>
        </p:txBody>
      </p:sp>
    </p:spTree>
    <p:extLst>
      <p:ext uri="{BB962C8B-B14F-4D97-AF65-F5344CB8AC3E}">
        <p14:creationId xmlns:p14="http://schemas.microsoft.com/office/powerpoint/2010/main" val="404109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5" y="866037"/>
            <a:ext cx="3039291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C’est pour çà on ne trouve aucun traitement de gestion d’état dans la page, elle lance juste une action et </a:t>
            </a:r>
            <a:r>
              <a:rPr lang="fr-FR" sz="1400" dirty="0" err="1"/>
              <a:t>Redux</a:t>
            </a:r>
            <a:r>
              <a:rPr lang="fr-FR" sz="1400" dirty="0"/>
              <a:t> fait le nécessaire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201957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5" y="866037"/>
            <a:ext cx="3178629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L’UI et la Logique sont complétement séparés, tout se passe via des actions !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190495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organiser ce workflow dans l’application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</p:spTree>
    <p:extLst>
      <p:ext uri="{BB962C8B-B14F-4D97-AF65-F5344CB8AC3E}">
        <p14:creationId xmlns:p14="http://schemas.microsoft.com/office/powerpoint/2010/main" val="213101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3"/>
            <a:ext cx="4380986" cy="3769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1796D62-B5AC-4B67-A86D-0E2198F5832D}"/>
              </a:ext>
            </a:extLst>
          </p:cNvPr>
          <p:cNvSpPr/>
          <p:nvPr/>
        </p:nvSpPr>
        <p:spPr>
          <a:xfrm>
            <a:off x="2444930" y="554369"/>
            <a:ext cx="3197650" cy="1042237"/>
          </a:xfrm>
          <a:prstGeom prst="wedgeRoundRectCallout">
            <a:avLst>
              <a:gd name="adj1" fmla="val -40792"/>
              <a:gd name="adj2" fmla="val 862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on pense on organise !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28980" y="40709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6319" y="5719887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9987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134D3C9-5DDA-42AE-A7F2-5190BF239A3C}"/>
              </a:ext>
            </a:extLst>
          </p:cNvPr>
          <p:cNvSpPr/>
          <p:nvPr/>
        </p:nvSpPr>
        <p:spPr>
          <a:xfrm>
            <a:off x="5128980" y="4622782"/>
            <a:ext cx="1931125" cy="46155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90B6123-D971-40C5-BF16-96862AA544C2}"/>
              </a:ext>
            </a:extLst>
          </p:cNvPr>
          <p:cNvSpPr/>
          <p:nvPr/>
        </p:nvSpPr>
        <p:spPr>
          <a:xfrm>
            <a:off x="5128980" y="5172157"/>
            <a:ext cx="1931125" cy="4615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15D0815B-B104-4E8B-BB86-B1035B873A26}"/>
              </a:ext>
            </a:extLst>
          </p:cNvPr>
          <p:cNvSpPr/>
          <p:nvPr/>
        </p:nvSpPr>
        <p:spPr>
          <a:xfrm>
            <a:off x="9209881" y="4249784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97B48D-F9C5-4DBB-97DA-D94CA2D1FE0A}"/>
              </a:ext>
            </a:extLst>
          </p:cNvPr>
          <p:cNvSpPr txBox="1"/>
          <p:nvPr/>
        </p:nvSpPr>
        <p:spPr>
          <a:xfrm>
            <a:off x="9323298" y="4449838"/>
            <a:ext cx="241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VirementsPermanentsActionType.js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E29786-8D03-46AA-BB61-BB0CB54C4367}"/>
              </a:ext>
            </a:extLst>
          </p:cNvPr>
          <p:cNvSpPr txBox="1"/>
          <p:nvPr/>
        </p:nvSpPr>
        <p:spPr>
          <a:xfrm>
            <a:off x="9323298" y="4895158"/>
            <a:ext cx="2212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VirementsPermanentsReducer.js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C3128C09-AC5C-451B-8CB1-0568EEB3E71B}"/>
              </a:ext>
            </a:extLst>
          </p:cNvPr>
          <p:cNvSpPr/>
          <p:nvPr/>
        </p:nvSpPr>
        <p:spPr>
          <a:xfrm>
            <a:off x="9209881" y="5524527"/>
            <a:ext cx="2748704" cy="1090694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83ED10-C8DD-4151-AF5B-58231E3808FE}"/>
              </a:ext>
            </a:extLst>
          </p:cNvPr>
          <p:cNvSpPr txBox="1"/>
          <p:nvPr/>
        </p:nvSpPr>
        <p:spPr>
          <a:xfrm>
            <a:off x="9323298" y="5724581"/>
            <a:ext cx="237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VirementsPermanentsListService.js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DB544C-CC40-4914-9695-130208DF7663}"/>
              </a:ext>
            </a:extLst>
          </p:cNvPr>
          <p:cNvSpPr txBox="1"/>
          <p:nvPr/>
        </p:nvSpPr>
        <p:spPr>
          <a:xfrm>
            <a:off x="9323298" y="6169901"/>
            <a:ext cx="234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VirementsPermanentPDFService.js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C28707-D5C2-4644-A6A9-1747A08C2F8B}"/>
              </a:ext>
            </a:extLst>
          </p:cNvPr>
          <p:cNvCxnSpPr>
            <a:endCxn id="12" idx="2"/>
          </p:cNvCxnSpPr>
          <p:nvPr/>
        </p:nvCxnSpPr>
        <p:spPr>
          <a:xfrm flipV="1">
            <a:off x="7063775" y="4795131"/>
            <a:ext cx="2146106" cy="62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568A09-4680-4085-81EB-09B4825ED20F}"/>
              </a:ext>
            </a:extLst>
          </p:cNvPr>
          <p:cNvCxnSpPr>
            <a:endCxn id="31" idx="2"/>
          </p:cNvCxnSpPr>
          <p:nvPr/>
        </p:nvCxnSpPr>
        <p:spPr>
          <a:xfrm>
            <a:off x="7067444" y="5992819"/>
            <a:ext cx="2142437" cy="7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52D62F6-7A36-4EA9-A11C-FA3BACCEBBE9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310202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 contre, si je vais ajouter l’Edition, la Saisie, la Suppression, le Détail, je vais avoir un grand </a:t>
            </a:r>
            <a:r>
              <a:rPr lang="fr-FR" sz="1400" dirty="0" err="1"/>
              <a:t>Reducer</a:t>
            </a:r>
            <a:r>
              <a:rPr lang="fr-FR" sz="1400" dirty="0"/>
              <a:t>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Oui exactement, regardons comment </a:t>
            </a:r>
            <a:r>
              <a:rPr lang="fr-FR" sz="1400" dirty="0" err="1"/>
              <a:t>Redux</a:t>
            </a:r>
            <a:r>
              <a:rPr lang="fr-FR" sz="1400" dirty="0"/>
              <a:t> va nous aider !</a:t>
            </a:r>
          </a:p>
        </p:txBody>
      </p:sp>
    </p:spTree>
    <p:extLst>
      <p:ext uri="{BB962C8B-B14F-4D97-AF65-F5344CB8AC3E}">
        <p14:creationId xmlns:p14="http://schemas.microsoft.com/office/powerpoint/2010/main" val="929876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2890786" y="281634"/>
            <a:ext cx="681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Redux</a:t>
            </a:r>
            <a:r>
              <a:rPr lang="fr-FR" dirty="0"/>
              <a:t> repose sur le principe de composition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5314E8A2-DB58-450D-B4D6-4FE55D29F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113063"/>
              </p:ext>
            </p:extLst>
          </p:nvPr>
        </p:nvGraphicFramePr>
        <p:xfrm>
          <a:off x="2961837" y="1667367"/>
          <a:ext cx="6520872" cy="425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23D4F531-F7B3-43FB-AA20-20E983377BB6}"/>
              </a:ext>
            </a:extLst>
          </p:cNvPr>
          <p:cNvSpPr/>
          <p:nvPr/>
        </p:nvSpPr>
        <p:spPr>
          <a:xfrm>
            <a:off x="412550" y="5344744"/>
            <a:ext cx="2692017" cy="856143"/>
          </a:xfrm>
          <a:prstGeom prst="wedgeRoundRectCallout">
            <a:avLst>
              <a:gd name="adj1" fmla="val 118977"/>
              <a:gd name="adj2" fmla="val -24371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peut créer des petits </a:t>
            </a:r>
            <a:r>
              <a:rPr lang="fr-FR" sz="1400" dirty="0" err="1"/>
              <a:t>reducers</a:t>
            </a:r>
            <a:r>
              <a:rPr lang="fr-FR" sz="1400" dirty="0"/>
              <a:t> qu’on les merge dans un </a:t>
            </a:r>
            <a:r>
              <a:rPr lang="fr-FR" sz="1400" dirty="0" err="1"/>
              <a:t>Reducer</a:t>
            </a:r>
            <a:r>
              <a:rPr lang="fr-FR" sz="1400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208536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3"/>
            <a:ext cx="4380986" cy="3769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1796D62-B5AC-4B67-A86D-0E2198F5832D}"/>
              </a:ext>
            </a:extLst>
          </p:cNvPr>
          <p:cNvSpPr/>
          <p:nvPr/>
        </p:nvSpPr>
        <p:spPr>
          <a:xfrm>
            <a:off x="2444930" y="554369"/>
            <a:ext cx="3197650" cy="1042237"/>
          </a:xfrm>
          <a:prstGeom prst="wedgeRoundRectCallout">
            <a:avLst>
              <a:gd name="adj1" fmla="val -40792"/>
              <a:gd name="adj2" fmla="val 862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on pense on organise !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28980" y="40709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6319" y="5719887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9987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134D3C9-5DDA-42AE-A7F2-5190BF239A3C}"/>
              </a:ext>
            </a:extLst>
          </p:cNvPr>
          <p:cNvSpPr/>
          <p:nvPr/>
        </p:nvSpPr>
        <p:spPr>
          <a:xfrm>
            <a:off x="5128980" y="4622782"/>
            <a:ext cx="1931125" cy="46155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90B6123-D971-40C5-BF16-96862AA544C2}"/>
              </a:ext>
            </a:extLst>
          </p:cNvPr>
          <p:cNvSpPr/>
          <p:nvPr/>
        </p:nvSpPr>
        <p:spPr>
          <a:xfrm>
            <a:off x="5128980" y="5172157"/>
            <a:ext cx="1931125" cy="4615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15D0815B-B104-4E8B-BB86-B1035B873A26}"/>
              </a:ext>
            </a:extLst>
          </p:cNvPr>
          <p:cNvSpPr/>
          <p:nvPr/>
        </p:nvSpPr>
        <p:spPr>
          <a:xfrm>
            <a:off x="9209881" y="4249784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97B48D-F9C5-4DBB-97DA-D94CA2D1FE0A}"/>
              </a:ext>
            </a:extLst>
          </p:cNvPr>
          <p:cNvSpPr txBox="1"/>
          <p:nvPr/>
        </p:nvSpPr>
        <p:spPr>
          <a:xfrm>
            <a:off x="9323298" y="4424837"/>
            <a:ext cx="241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VirementsPermanentsActionType.js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E29786-8D03-46AA-BB61-BB0CB54C4367}"/>
              </a:ext>
            </a:extLst>
          </p:cNvPr>
          <p:cNvSpPr txBox="1"/>
          <p:nvPr/>
        </p:nvSpPr>
        <p:spPr>
          <a:xfrm>
            <a:off x="9323298" y="4715059"/>
            <a:ext cx="242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VirementsPermanentsListReducer.js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C3128C09-AC5C-451B-8CB1-0568EEB3E71B}"/>
              </a:ext>
            </a:extLst>
          </p:cNvPr>
          <p:cNvSpPr/>
          <p:nvPr/>
        </p:nvSpPr>
        <p:spPr>
          <a:xfrm>
            <a:off x="9209881" y="5524527"/>
            <a:ext cx="2748704" cy="1090694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83ED10-C8DD-4151-AF5B-58231E3808FE}"/>
              </a:ext>
            </a:extLst>
          </p:cNvPr>
          <p:cNvSpPr txBox="1"/>
          <p:nvPr/>
        </p:nvSpPr>
        <p:spPr>
          <a:xfrm>
            <a:off x="9323298" y="5724581"/>
            <a:ext cx="237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VirementsPermanentsListService.js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DB544C-CC40-4914-9695-130208DF7663}"/>
              </a:ext>
            </a:extLst>
          </p:cNvPr>
          <p:cNvSpPr txBox="1"/>
          <p:nvPr/>
        </p:nvSpPr>
        <p:spPr>
          <a:xfrm>
            <a:off x="9323298" y="6134126"/>
            <a:ext cx="234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VirementsPermanentPDFService.js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C28707-D5C2-4644-A6A9-1747A08C2F8B}"/>
              </a:ext>
            </a:extLst>
          </p:cNvPr>
          <p:cNvCxnSpPr>
            <a:endCxn id="12" idx="2"/>
          </p:cNvCxnSpPr>
          <p:nvPr/>
        </p:nvCxnSpPr>
        <p:spPr>
          <a:xfrm flipV="1">
            <a:off x="7063775" y="4795131"/>
            <a:ext cx="2146106" cy="62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568A09-4680-4085-81EB-09B4825ED20F}"/>
              </a:ext>
            </a:extLst>
          </p:cNvPr>
          <p:cNvCxnSpPr>
            <a:endCxn id="31" idx="2"/>
          </p:cNvCxnSpPr>
          <p:nvPr/>
        </p:nvCxnSpPr>
        <p:spPr>
          <a:xfrm>
            <a:off x="7067444" y="5992819"/>
            <a:ext cx="2142437" cy="7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4A99218-8C8A-49D1-BBC6-EA6F7BCD3A20}"/>
              </a:ext>
            </a:extLst>
          </p:cNvPr>
          <p:cNvSpPr txBox="1"/>
          <p:nvPr/>
        </p:nvSpPr>
        <p:spPr>
          <a:xfrm>
            <a:off x="9323298" y="5024868"/>
            <a:ext cx="257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VirementsPermanentsRootReducer</a:t>
            </a:r>
            <a:r>
              <a:rPr lang="fr-FR" sz="1200" dirty="0"/>
              <a:t>.js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C6256C2-2944-4D46-AD16-46134A053B48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479788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5" y="866037"/>
            <a:ext cx="3213463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dirty="0" err="1"/>
              <a:t>VirementsPermanentsRootReducer</a:t>
            </a:r>
            <a:r>
              <a:rPr lang="fr-FR" sz="1400" dirty="0"/>
              <a:t> ne peut pas être commun à toutes les fonctionnalités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7379436" y="386875"/>
            <a:ext cx="2230016" cy="958324"/>
          </a:xfrm>
          <a:prstGeom prst="wedgeRoundRectCallout">
            <a:avLst>
              <a:gd name="adj1" fmla="val 21733"/>
              <a:gd name="adj2" fmla="val 7781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Excellente idée !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59B6874F-59B6-4261-9180-CFC17B7B8385}"/>
              </a:ext>
            </a:extLst>
          </p:cNvPr>
          <p:cNvSpPr/>
          <p:nvPr/>
        </p:nvSpPr>
        <p:spPr>
          <a:xfrm>
            <a:off x="3518262" y="2509658"/>
            <a:ext cx="3213463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C’est-à-dire dans les fonctionnalités on crée les petits </a:t>
            </a:r>
            <a:r>
              <a:rPr lang="fr-FR" sz="1400" dirty="0" err="1"/>
              <a:t>reducers</a:t>
            </a:r>
            <a:r>
              <a:rPr lang="fr-FR" sz="1400" dirty="0"/>
              <a:t> et dans le commun on groupe tout ?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8044088D-DD85-40B5-B4DA-54349B06C4A3}"/>
              </a:ext>
            </a:extLst>
          </p:cNvPr>
          <p:cNvSpPr/>
          <p:nvPr/>
        </p:nvSpPr>
        <p:spPr>
          <a:xfrm>
            <a:off x="3721593" y="4216538"/>
            <a:ext cx="3213463" cy="1268230"/>
          </a:xfrm>
          <a:prstGeom prst="wedgeRoundRectCallout">
            <a:avLst>
              <a:gd name="adj1" fmla="val -60483"/>
              <a:gd name="adj2" fmla="val -2986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fonctionnalités sont des </a:t>
            </a:r>
            <a:r>
              <a:rPr lang="fr-FR" sz="1400" dirty="0" err="1"/>
              <a:t>microservices</a:t>
            </a:r>
            <a:r>
              <a:rPr lang="fr-FR" sz="1400" dirty="0"/>
              <a:t> séparés et le </a:t>
            </a:r>
            <a:r>
              <a:rPr lang="fr-FR" sz="1400" dirty="0" err="1"/>
              <a:t>Reducer</a:t>
            </a:r>
            <a:r>
              <a:rPr lang="fr-FR" sz="1400" dirty="0"/>
              <a:t> Root les synchronise ensemble sans connaître ce que chacun fait. </a:t>
            </a:r>
          </a:p>
        </p:txBody>
      </p:sp>
    </p:spTree>
    <p:extLst>
      <p:ext uri="{BB962C8B-B14F-4D97-AF65-F5344CB8AC3E}">
        <p14:creationId xmlns:p14="http://schemas.microsoft.com/office/powerpoint/2010/main" val="702475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3"/>
            <a:ext cx="4380986" cy="3769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1796D62-B5AC-4B67-A86D-0E2198F5832D}"/>
              </a:ext>
            </a:extLst>
          </p:cNvPr>
          <p:cNvSpPr/>
          <p:nvPr/>
        </p:nvSpPr>
        <p:spPr>
          <a:xfrm>
            <a:off x="2444930" y="554369"/>
            <a:ext cx="3197650" cy="1042237"/>
          </a:xfrm>
          <a:prstGeom prst="wedgeRoundRectCallout">
            <a:avLst>
              <a:gd name="adj1" fmla="val -40792"/>
              <a:gd name="adj2" fmla="val 862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supprime le </a:t>
            </a:r>
            <a:r>
              <a:rPr lang="fr-FR" sz="1400" dirty="0" err="1"/>
              <a:t>VirementsPermanentsRootReducer</a:t>
            </a:r>
            <a:r>
              <a:rPr lang="fr-FR" sz="1400" dirty="0"/>
              <a:t>.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28980" y="40709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6319" y="5719887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9987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134D3C9-5DDA-42AE-A7F2-5190BF239A3C}"/>
              </a:ext>
            </a:extLst>
          </p:cNvPr>
          <p:cNvSpPr/>
          <p:nvPr/>
        </p:nvSpPr>
        <p:spPr>
          <a:xfrm>
            <a:off x="5128980" y="4622782"/>
            <a:ext cx="1931125" cy="46155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90B6123-D971-40C5-BF16-96862AA544C2}"/>
              </a:ext>
            </a:extLst>
          </p:cNvPr>
          <p:cNvSpPr/>
          <p:nvPr/>
        </p:nvSpPr>
        <p:spPr>
          <a:xfrm>
            <a:off x="5128980" y="5172157"/>
            <a:ext cx="1931125" cy="4615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15D0815B-B104-4E8B-BB86-B1035B873A26}"/>
              </a:ext>
            </a:extLst>
          </p:cNvPr>
          <p:cNvSpPr/>
          <p:nvPr/>
        </p:nvSpPr>
        <p:spPr>
          <a:xfrm>
            <a:off x="9209881" y="4249784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97B48D-F9C5-4DBB-97DA-D94CA2D1FE0A}"/>
              </a:ext>
            </a:extLst>
          </p:cNvPr>
          <p:cNvSpPr txBox="1"/>
          <p:nvPr/>
        </p:nvSpPr>
        <p:spPr>
          <a:xfrm>
            <a:off x="9323298" y="4424837"/>
            <a:ext cx="241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VirementsPermanentsActionType.js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E29786-8D03-46AA-BB61-BB0CB54C4367}"/>
              </a:ext>
            </a:extLst>
          </p:cNvPr>
          <p:cNvSpPr txBox="1"/>
          <p:nvPr/>
        </p:nvSpPr>
        <p:spPr>
          <a:xfrm>
            <a:off x="9323298" y="4715059"/>
            <a:ext cx="242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VirementsPermanentsListReducer.js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C3128C09-AC5C-451B-8CB1-0568EEB3E71B}"/>
              </a:ext>
            </a:extLst>
          </p:cNvPr>
          <p:cNvSpPr/>
          <p:nvPr/>
        </p:nvSpPr>
        <p:spPr>
          <a:xfrm>
            <a:off x="9209881" y="5524527"/>
            <a:ext cx="2748704" cy="1090694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83ED10-C8DD-4151-AF5B-58231E3808FE}"/>
              </a:ext>
            </a:extLst>
          </p:cNvPr>
          <p:cNvSpPr txBox="1"/>
          <p:nvPr/>
        </p:nvSpPr>
        <p:spPr>
          <a:xfrm>
            <a:off x="9323298" y="5724581"/>
            <a:ext cx="237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VirementsPermanentsListService.js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DB544C-CC40-4914-9695-130208DF7663}"/>
              </a:ext>
            </a:extLst>
          </p:cNvPr>
          <p:cNvSpPr txBox="1"/>
          <p:nvPr/>
        </p:nvSpPr>
        <p:spPr>
          <a:xfrm>
            <a:off x="9323298" y="6134126"/>
            <a:ext cx="234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VirementsPermanentPDFService.js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C28707-D5C2-4644-A6A9-1747A08C2F8B}"/>
              </a:ext>
            </a:extLst>
          </p:cNvPr>
          <p:cNvCxnSpPr>
            <a:endCxn id="12" idx="2"/>
          </p:cNvCxnSpPr>
          <p:nvPr/>
        </p:nvCxnSpPr>
        <p:spPr>
          <a:xfrm flipV="1">
            <a:off x="7063775" y="4795131"/>
            <a:ext cx="2146106" cy="62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568A09-4680-4085-81EB-09B4825ED20F}"/>
              </a:ext>
            </a:extLst>
          </p:cNvPr>
          <p:cNvCxnSpPr>
            <a:endCxn id="31" idx="2"/>
          </p:cNvCxnSpPr>
          <p:nvPr/>
        </p:nvCxnSpPr>
        <p:spPr>
          <a:xfrm>
            <a:off x="7067444" y="5992819"/>
            <a:ext cx="2142437" cy="7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4A99218-8C8A-49D1-BBC6-EA6F7BCD3A20}"/>
              </a:ext>
            </a:extLst>
          </p:cNvPr>
          <p:cNvSpPr txBox="1"/>
          <p:nvPr/>
        </p:nvSpPr>
        <p:spPr>
          <a:xfrm>
            <a:off x="9323298" y="5024868"/>
            <a:ext cx="257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VirementsPermanentsRootReducer</a:t>
            </a:r>
            <a:r>
              <a:rPr lang="fr-FR" sz="1200" dirty="0"/>
              <a:t>.js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4C3AE4B-B5A4-49B5-8C05-07165A1017B8}"/>
              </a:ext>
            </a:extLst>
          </p:cNvPr>
          <p:cNvCxnSpPr/>
          <p:nvPr/>
        </p:nvCxnSpPr>
        <p:spPr>
          <a:xfrm flipH="1">
            <a:off x="10398034" y="5024868"/>
            <a:ext cx="661852" cy="4996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B581A31-D334-49A3-931F-06CFB51133A8}"/>
              </a:ext>
            </a:extLst>
          </p:cNvPr>
          <p:cNvCxnSpPr/>
          <p:nvPr/>
        </p:nvCxnSpPr>
        <p:spPr>
          <a:xfrm>
            <a:off x="10415451" y="5024868"/>
            <a:ext cx="679269" cy="3918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90F1FFD-E3AE-4A53-BF88-C3800571B3A4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2082658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 on crée un </a:t>
            </a:r>
            <a:r>
              <a:rPr lang="fr-FR" sz="1400" dirty="0" err="1"/>
              <a:t>ReducerRoot</a:t>
            </a:r>
            <a:r>
              <a:rPr lang="fr-FR" sz="1400" dirty="0"/>
              <a:t> pour toute l’application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4"/>
            <a:ext cx="4380986" cy="364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1AF2E70-6107-46AB-946B-541E371B0745}"/>
              </a:ext>
            </a:extLst>
          </p:cNvPr>
          <p:cNvSpPr/>
          <p:nvPr/>
        </p:nvSpPr>
        <p:spPr>
          <a:xfrm>
            <a:off x="5017219" y="3514518"/>
            <a:ext cx="2157549" cy="46155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 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2DE6737-B88C-4172-92F3-5B568BC7A41E}"/>
              </a:ext>
            </a:extLst>
          </p:cNvPr>
          <p:cNvSpPr/>
          <p:nvPr/>
        </p:nvSpPr>
        <p:spPr>
          <a:xfrm>
            <a:off x="5017219" y="4199537"/>
            <a:ext cx="2157549" cy="4615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FE55964-ED18-42BE-9DFF-1F211F743871}"/>
              </a:ext>
            </a:extLst>
          </p:cNvPr>
          <p:cNvSpPr/>
          <p:nvPr/>
        </p:nvSpPr>
        <p:spPr>
          <a:xfrm>
            <a:off x="5017220" y="4849548"/>
            <a:ext cx="2157549" cy="4615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Utilitaires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8EE723C8-C3ED-4542-B809-3FAB44F8D85B}"/>
              </a:ext>
            </a:extLst>
          </p:cNvPr>
          <p:cNvSpPr/>
          <p:nvPr/>
        </p:nvSpPr>
        <p:spPr>
          <a:xfrm>
            <a:off x="9209881" y="3638713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6BCDF8E-9381-44F0-B7CF-394979F2A88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371102" y="4184060"/>
            <a:ext cx="1838779" cy="25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265A6E-A588-4C30-87CA-71A5E91C84AE}"/>
              </a:ext>
            </a:extLst>
          </p:cNvPr>
          <p:cNvSpPr txBox="1"/>
          <p:nvPr/>
        </p:nvSpPr>
        <p:spPr>
          <a:xfrm>
            <a:off x="9339761" y="4061038"/>
            <a:ext cx="115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ReducerRoot.js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589C2E8-72BE-43EF-8D44-4216C9E266B7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EF22D72-8BDB-48BB-9222-DF17F492B128}"/>
              </a:ext>
            </a:extLst>
          </p:cNvPr>
          <p:cNvSpPr/>
          <p:nvPr/>
        </p:nvSpPr>
        <p:spPr>
          <a:xfrm>
            <a:off x="4913811" y="5546492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</p:spTree>
    <p:extLst>
      <p:ext uri="{BB962C8B-B14F-4D97-AF65-F5344CB8AC3E}">
        <p14:creationId xmlns:p14="http://schemas.microsoft.com/office/powerpoint/2010/main" val="12723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Marine je veux faire ma page en utilisant </a:t>
            </a:r>
            <a:r>
              <a:rPr lang="fr-FR" sz="1400" dirty="0" err="1"/>
              <a:t>ReactJS</a:t>
            </a:r>
            <a:endParaRPr lang="fr-FR" sz="1400" dirty="0"/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30EF9C12-68FB-4BC4-ADB5-9B0D8E42CC50}"/>
              </a:ext>
            </a:extLst>
          </p:cNvPr>
          <p:cNvSpPr/>
          <p:nvPr/>
        </p:nvSpPr>
        <p:spPr>
          <a:xfrm>
            <a:off x="3865984" y="2466982"/>
            <a:ext cx="2230016" cy="676791"/>
          </a:xfrm>
          <a:prstGeom prst="wedgeRoundRectCallout">
            <a:avLst>
              <a:gd name="adj1" fmla="val -69256"/>
              <a:gd name="adj2" fmla="val 11430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Mais je ne sais pas par quoi commencer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115852" y="3563181"/>
            <a:ext cx="2230016" cy="676791"/>
          </a:xfrm>
          <a:prstGeom prst="wedgeRoundRectCallout">
            <a:avLst>
              <a:gd name="adj1" fmla="val 84216"/>
              <a:gd name="adj2" fmla="val 860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 peux beaucoup t’aider !</a:t>
            </a:r>
          </a:p>
        </p:txBody>
      </p:sp>
    </p:spTree>
    <p:extLst>
      <p:ext uri="{BB962C8B-B14F-4D97-AF65-F5344CB8AC3E}">
        <p14:creationId xmlns:p14="http://schemas.microsoft.com/office/powerpoint/2010/main" val="2389339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maintenant lier les services à nos gestionnaires d’état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va utiliser un middleware qui s’appelle Saga !</a:t>
            </a:r>
          </a:p>
        </p:txBody>
      </p:sp>
    </p:spTree>
    <p:extLst>
      <p:ext uri="{BB962C8B-B14F-4D97-AF65-F5344CB8AC3E}">
        <p14:creationId xmlns:p14="http://schemas.microsoft.com/office/powerpoint/2010/main" val="190178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2ADC214D-DC8E-4595-AD6A-A71EC8FB0B7F}"/>
              </a:ext>
            </a:extLst>
          </p:cNvPr>
          <p:cNvGrpSpPr/>
          <p:nvPr/>
        </p:nvGrpSpPr>
        <p:grpSpPr>
          <a:xfrm>
            <a:off x="9771017" y="-6589"/>
            <a:ext cx="2420838" cy="1953957"/>
            <a:chOff x="4998716" y="348342"/>
            <a:chExt cx="2796589" cy="2552825"/>
          </a:xfrm>
        </p:grpSpPr>
        <p:pic>
          <p:nvPicPr>
            <p:cNvPr id="2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39E6C0B4-2785-4083-8BCF-5B40CEB5C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3C2E83F-14AE-45FC-B4FC-273E8008C848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622ED18-18F5-44F3-BA7F-1A4E86AD31B8}"/>
              </a:ext>
            </a:extLst>
          </p:cNvPr>
          <p:cNvGrpSpPr/>
          <p:nvPr/>
        </p:nvGrpSpPr>
        <p:grpSpPr>
          <a:xfrm>
            <a:off x="118428" y="77552"/>
            <a:ext cx="2435916" cy="2525422"/>
            <a:chOff x="0" y="1667367"/>
            <a:chExt cx="3517119" cy="3517119"/>
          </a:xfrm>
        </p:grpSpPr>
        <p:pic>
          <p:nvPicPr>
            <p:cNvPr id="2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AB98AC66-5EA4-4690-8FB2-7AAD99C0E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CF7326CB-5F3B-4AAE-B9E1-EB73D3ED45F3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Google Shape;686;p73">
            <a:extLst>
              <a:ext uri="{FF2B5EF4-FFF2-40B4-BE49-F238E27FC236}">
                <a16:creationId xmlns:a16="http://schemas.microsoft.com/office/drawing/2014/main" id="{BF2F1FA6-B63F-4A00-B504-50A0D2389A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9" y="2666740"/>
            <a:ext cx="6273051" cy="32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FBAD1A5-94B7-48D1-B5CD-1E8DA648BAE4}"/>
              </a:ext>
            </a:extLst>
          </p:cNvPr>
          <p:cNvSpPr/>
          <p:nvPr/>
        </p:nvSpPr>
        <p:spPr>
          <a:xfrm>
            <a:off x="6514683" y="5710850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0BD742-7359-4F41-87DF-744C561D5370}"/>
              </a:ext>
            </a:extLst>
          </p:cNvPr>
          <p:cNvSpPr/>
          <p:nvPr/>
        </p:nvSpPr>
        <p:spPr>
          <a:xfrm>
            <a:off x="10731863" y="2686192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00EAF1-479A-45A3-A3C5-D81345211719}"/>
              </a:ext>
            </a:extLst>
          </p:cNvPr>
          <p:cNvSpPr/>
          <p:nvPr/>
        </p:nvSpPr>
        <p:spPr>
          <a:xfrm>
            <a:off x="10728023" y="5396206"/>
            <a:ext cx="406400" cy="36945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714E45-228A-4FF1-969D-42527BAB7B3A}"/>
              </a:ext>
            </a:extLst>
          </p:cNvPr>
          <p:cNvSpPr/>
          <p:nvPr/>
        </p:nvSpPr>
        <p:spPr>
          <a:xfrm>
            <a:off x="1503174" y="3587480"/>
            <a:ext cx="2068946" cy="144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Saga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692BE5-1A17-45C2-A0F1-8404906865AC}"/>
              </a:ext>
            </a:extLst>
          </p:cNvPr>
          <p:cNvCxnSpPr>
            <a:stCxn id="5" idx="1"/>
            <a:endCxn id="10" idx="6"/>
          </p:cNvCxnSpPr>
          <p:nvPr/>
        </p:nvCxnSpPr>
        <p:spPr>
          <a:xfrm flipH="1">
            <a:off x="3572120" y="4308565"/>
            <a:ext cx="1246909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FB82A9CB-96E2-4C17-9BE7-1EF2F5296AB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536597" y="2150514"/>
            <a:ext cx="438016" cy="2435916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e 12">
            <a:extLst>
              <a:ext uri="{FF2B5EF4-FFF2-40B4-BE49-F238E27FC236}">
                <a16:creationId xmlns:a16="http://schemas.microsoft.com/office/drawing/2014/main" id="{2C728251-C126-4EA5-BD7E-F85EDED3259F}"/>
              </a:ext>
            </a:extLst>
          </p:cNvPr>
          <p:cNvSpPr/>
          <p:nvPr/>
        </p:nvSpPr>
        <p:spPr>
          <a:xfrm>
            <a:off x="223043" y="5156666"/>
            <a:ext cx="1679462" cy="11083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Backend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8A920F18-BC91-4415-9208-30F9DE77D71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858924" y="4512416"/>
            <a:ext cx="848101" cy="44040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3DD8E6F-A272-415A-B7A7-C2B65260081E}"/>
              </a:ext>
            </a:extLst>
          </p:cNvPr>
          <p:cNvSpPr/>
          <p:nvPr/>
        </p:nvSpPr>
        <p:spPr>
          <a:xfrm>
            <a:off x="3988360" y="3784429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2b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2700AC-BA64-44FC-A839-5EA8DE02C1D0}"/>
              </a:ext>
            </a:extLst>
          </p:cNvPr>
          <p:cNvSpPr/>
          <p:nvPr/>
        </p:nvSpPr>
        <p:spPr>
          <a:xfrm>
            <a:off x="6383526" y="2829311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B4969DF-780E-4545-9E24-99A6D87D9D9B}"/>
              </a:ext>
            </a:extLst>
          </p:cNvPr>
          <p:cNvSpPr/>
          <p:nvPr/>
        </p:nvSpPr>
        <p:spPr>
          <a:xfrm>
            <a:off x="2628186" y="2649882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D8B683-059F-4E26-BE2C-192068730395}"/>
              </a:ext>
            </a:extLst>
          </p:cNvPr>
          <p:cNvSpPr/>
          <p:nvPr/>
        </p:nvSpPr>
        <p:spPr>
          <a:xfrm>
            <a:off x="793996" y="3721686"/>
            <a:ext cx="537557" cy="45267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09883-B313-462D-8952-D329F0E3342A}"/>
              </a:ext>
            </a:extLst>
          </p:cNvPr>
          <p:cNvSpPr/>
          <p:nvPr/>
        </p:nvSpPr>
        <p:spPr>
          <a:xfrm>
            <a:off x="5022230" y="2077284"/>
            <a:ext cx="6796116" cy="418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Bulle narrative : rectangle à coins arrondis 28">
            <a:extLst>
              <a:ext uri="{FF2B5EF4-FFF2-40B4-BE49-F238E27FC236}">
                <a16:creationId xmlns:a16="http://schemas.microsoft.com/office/drawing/2014/main" id="{729D4E16-0AB7-49C4-B519-B9DED92C638B}"/>
              </a:ext>
            </a:extLst>
          </p:cNvPr>
          <p:cNvSpPr/>
          <p:nvPr/>
        </p:nvSpPr>
        <p:spPr>
          <a:xfrm>
            <a:off x="2476726" y="326409"/>
            <a:ext cx="3197650" cy="1042237"/>
          </a:xfrm>
          <a:prstGeom prst="wedgeRoundRectCallout">
            <a:avLst>
              <a:gd name="adj1" fmla="val -60128"/>
              <a:gd name="adj2" fmla="val 5031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Saga c’est comme un </a:t>
            </a:r>
            <a:r>
              <a:rPr lang="fr-FR" sz="1400" dirty="0" err="1"/>
              <a:t>Spy</a:t>
            </a:r>
            <a:r>
              <a:rPr lang="fr-FR" sz="1400" dirty="0"/>
              <a:t>, il va écouter les actions et déclencher des traitements en parallèle.</a:t>
            </a:r>
          </a:p>
        </p:txBody>
      </p:sp>
    </p:spTree>
    <p:extLst>
      <p:ext uri="{BB962C8B-B14F-4D97-AF65-F5344CB8AC3E}">
        <p14:creationId xmlns:p14="http://schemas.microsoft.com/office/powerpoint/2010/main" val="3517507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960914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Lorsque la page déclenche une action, elle sera écoutée en même temps par le </a:t>
            </a:r>
            <a:r>
              <a:rPr lang="fr-FR" sz="1400" dirty="0" err="1"/>
              <a:t>Reducer</a:t>
            </a:r>
            <a:r>
              <a:rPr lang="fr-FR" sz="1400" dirty="0"/>
              <a:t> et Saga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3550096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5" y="866037"/>
            <a:ext cx="3065417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dirty="0" err="1"/>
              <a:t>Reducer</a:t>
            </a:r>
            <a:r>
              <a:rPr lang="fr-FR" sz="1400" dirty="0"/>
              <a:t> va mettre l’état à </a:t>
            </a:r>
            <a:r>
              <a:rPr lang="fr-FR" sz="1400" dirty="0" err="1"/>
              <a:t>Loading</a:t>
            </a:r>
            <a:r>
              <a:rPr lang="fr-FR" sz="1400" dirty="0"/>
              <a:t> et Saga va lancer le service en même temps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bien !</a:t>
            </a:r>
          </a:p>
        </p:txBody>
      </p:sp>
    </p:spTree>
    <p:extLst>
      <p:ext uri="{BB962C8B-B14F-4D97-AF65-F5344CB8AC3E}">
        <p14:creationId xmlns:p14="http://schemas.microsoft.com/office/powerpoint/2010/main" val="4016973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organiser ce workflow dans l’application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</p:spTree>
    <p:extLst>
      <p:ext uri="{BB962C8B-B14F-4D97-AF65-F5344CB8AC3E}">
        <p14:creationId xmlns:p14="http://schemas.microsoft.com/office/powerpoint/2010/main" val="3002467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3"/>
            <a:ext cx="4380986" cy="3769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563EB5-4A19-44F7-8870-B28134AF30F9}"/>
              </a:ext>
            </a:extLst>
          </p:cNvPr>
          <p:cNvSpPr/>
          <p:nvPr/>
        </p:nvSpPr>
        <p:spPr>
          <a:xfrm>
            <a:off x="4883330" y="3502043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1796D62-B5AC-4B67-A86D-0E2198F5832D}"/>
              </a:ext>
            </a:extLst>
          </p:cNvPr>
          <p:cNvSpPr/>
          <p:nvPr/>
        </p:nvSpPr>
        <p:spPr>
          <a:xfrm>
            <a:off x="2444930" y="554369"/>
            <a:ext cx="3197650" cy="1042237"/>
          </a:xfrm>
          <a:prstGeom prst="wedgeRoundRectCallout">
            <a:avLst>
              <a:gd name="adj1" fmla="val -40792"/>
              <a:gd name="adj2" fmla="val 862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ajoute </a:t>
            </a:r>
            <a:r>
              <a:rPr lang="fr-FR" sz="1400" b="1" u="sng" dirty="0"/>
              <a:t>un middleware Saga par fonctionnalité !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8F7FAA-8E2A-4A6A-9FB5-2AA4A67F274F}"/>
              </a:ext>
            </a:extLst>
          </p:cNvPr>
          <p:cNvSpPr/>
          <p:nvPr/>
        </p:nvSpPr>
        <p:spPr>
          <a:xfrm>
            <a:off x="5128980" y="4070963"/>
            <a:ext cx="1931125" cy="4615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8A42A2B-2A0D-4C3D-A6E2-F873866FD0F7}"/>
              </a:ext>
            </a:extLst>
          </p:cNvPr>
          <p:cNvSpPr/>
          <p:nvPr/>
        </p:nvSpPr>
        <p:spPr>
          <a:xfrm>
            <a:off x="5136319" y="5719887"/>
            <a:ext cx="1931125" cy="4615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678808C-EE9A-4238-A226-758DA02DB3E8}"/>
              </a:ext>
            </a:extLst>
          </p:cNvPr>
          <p:cNvSpPr/>
          <p:nvPr/>
        </p:nvSpPr>
        <p:spPr>
          <a:xfrm>
            <a:off x="4632960" y="4071114"/>
            <a:ext cx="250369" cy="19987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134D3C9-5DDA-42AE-A7F2-5190BF239A3C}"/>
              </a:ext>
            </a:extLst>
          </p:cNvPr>
          <p:cNvSpPr/>
          <p:nvPr/>
        </p:nvSpPr>
        <p:spPr>
          <a:xfrm>
            <a:off x="5128980" y="4622782"/>
            <a:ext cx="1931125" cy="46155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90B6123-D971-40C5-BF16-96862AA544C2}"/>
              </a:ext>
            </a:extLst>
          </p:cNvPr>
          <p:cNvSpPr/>
          <p:nvPr/>
        </p:nvSpPr>
        <p:spPr>
          <a:xfrm>
            <a:off x="5128980" y="5172157"/>
            <a:ext cx="1931125" cy="4615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15D0815B-B104-4E8B-BB86-B1035B873A26}"/>
              </a:ext>
            </a:extLst>
          </p:cNvPr>
          <p:cNvSpPr/>
          <p:nvPr/>
        </p:nvSpPr>
        <p:spPr>
          <a:xfrm>
            <a:off x="9209881" y="4249784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97B48D-F9C5-4DBB-97DA-D94CA2D1FE0A}"/>
              </a:ext>
            </a:extLst>
          </p:cNvPr>
          <p:cNvSpPr txBox="1"/>
          <p:nvPr/>
        </p:nvSpPr>
        <p:spPr>
          <a:xfrm>
            <a:off x="9323298" y="4424837"/>
            <a:ext cx="241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VirementsPermanentsActionType.js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E29786-8D03-46AA-BB61-BB0CB54C4367}"/>
              </a:ext>
            </a:extLst>
          </p:cNvPr>
          <p:cNvSpPr txBox="1"/>
          <p:nvPr/>
        </p:nvSpPr>
        <p:spPr>
          <a:xfrm>
            <a:off x="9313744" y="4853559"/>
            <a:ext cx="242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VirementsPermanentsListReducer.js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C3128C09-AC5C-451B-8CB1-0568EEB3E71B}"/>
              </a:ext>
            </a:extLst>
          </p:cNvPr>
          <p:cNvSpPr/>
          <p:nvPr/>
        </p:nvSpPr>
        <p:spPr>
          <a:xfrm>
            <a:off x="9209881" y="5524527"/>
            <a:ext cx="2748704" cy="1090694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83ED10-C8DD-4151-AF5B-58231E3808FE}"/>
              </a:ext>
            </a:extLst>
          </p:cNvPr>
          <p:cNvSpPr txBox="1"/>
          <p:nvPr/>
        </p:nvSpPr>
        <p:spPr>
          <a:xfrm>
            <a:off x="9323298" y="5724581"/>
            <a:ext cx="237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VirementsPermanentsListService.js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DB544C-CC40-4914-9695-130208DF7663}"/>
              </a:ext>
            </a:extLst>
          </p:cNvPr>
          <p:cNvSpPr txBox="1"/>
          <p:nvPr/>
        </p:nvSpPr>
        <p:spPr>
          <a:xfrm>
            <a:off x="9337147" y="5992819"/>
            <a:ext cx="234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VirementsPermanentPDFService.js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C28707-D5C2-4644-A6A9-1747A08C2F8B}"/>
              </a:ext>
            </a:extLst>
          </p:cNvPr>
          <p:cNvCxnSpPr>
            <a:endCxn id="12" idx="2"/>
          </p:cNvCxnSpPr>
          <p:nvPr/>
        </p:nvCxnSpPr>
        <p:spPr>
          <a:xfrm flipV="1">
            <a:off x="7063775" y="4795131"/>
            <a:ext cx="2146106" cy="62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568A09-4680-4085-81EB-09B4825ED20F}"/>
              </a:ext>
            </a:extLst>
          </p:cNvPr>
          <p:cNvCxnSpPr>
            <a:endCxn id="31" idx="2"/>
          </p:cNvCxnSpPr>
          <p:nvPr/>
        </p:nvCxnSpPr>
        <p:spPr>
          <a:xfrm>
            <a:off x="7067444" y="5992819"/>
            <a:ext cx="2142437" cy="7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381D295-39E1-47FD-8FBE-3F3D891ADE8E}"/>
              </a:ext>
            </a:extLst>
          </p:cNvPr>
          <p:cNvSpPr txBox="1"/>
          <p:nvPr/>
        </p:nvSpPr>
        <p:spPr>
          <a:xfrm>
            <a:off x="9368415" y="6294516"/>
            <a:ext cx="2502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VirementsPermanentsSagaService.js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393C48C-06EC-4486-A866-749E0B2DE6A3}"/>
              </a:ext>
            </a:extLst>
          </p:cNvPr>
          <p:cNvSpPr/>
          <p:nvPr/>
        </p:nvSpPr>
        <p:spPr>
          <a:xfrm>
            <a:off x="4883327" y="2759950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</p:spTree>
    <p:extLst>
      <p:ext uri="{BB962C8B-B14F-4D97-AF65-F5344CB8AC3E}">
        <p14:creationId xmlns:p14="http://schemas.microsoft.com/office/powerpoint/2010/main" val="351033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2890786" y="281634"/>
            <a:ext cx="681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la façon de </a:t>
            </a:r>
            <a:r>
              <a:rPr lang="fr-FR" dirty="0" err="1"/>
              <a:t>Redux</a:t>
            </a:r>
            <a:r>
              <a:rPr lang="fr-FR" dirty="0"/>
              <a:t>, Saga permet la composition</a:t>
            </a: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23D4F531-F7B3-43FB-AA20-20E983377BB6}"/>
              </a:ext>
            </a:extLst>
          </p:cNvPr>
          <p:cNvSpPr/>
          <p:nvPr/>
        </p:nvSpPr>
        <p:spPr>
          <a:xfrm>
            <a:off x="412550" y="5344744"/>
            <a:ext cx="2692017" cy="856143"/>
          </a:xfrm>
          <a:prstGeom prst="wedgeRoundRectCallout">
            <a:avLst>
              <a:gd name="adj1" fmla="val 118977"/>
              <a:gd name="adj2" fmla="val -24371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merge les différents middlewares Saga dans un middleware Saga Root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B4C5CF2-016D-4ED4-98F3-3255DD601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695886"/>
              </p:ext>
            </p:extLst>
          </p:nvPr>
        </p:nvGraphicFramePr>
        <p:xfrm>
          <a:off x="2890786" y="1667367"/>
          <a:ext cx="6520872" cy="425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8951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690948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aura un middleware (</a:t>
            </a:r>
            <a:r>
              <a:rPr lang="fr-FR" sz="1400" dirty="0" err="1"/>
              <a:t>Spy</a:t>
            </a:r>
            <a:r>
              <a:rPr lang="fr-FR" sz="1400" dirty="0"/>
              <a:t>) par fonctionnalité dans ce cas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2863516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960914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 cette façon on divise les responsabilités entre les </a:t>
            </a:r>
            <a:r>
              <a:rPr lang="fr-FR" sz="1400" dirty="0" err="1"/>
              <a:t>workers</a:t>
            </a:r>
            <a:r>
              <a:rPr lang="fr-FR" sz="1400" dirty="0"/>
              <a:t> et on sépare les fonctionnalités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220593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 même approche : des middlewares séparés et un manager globale !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5355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73D1DACD-B400-4434-8EC3-6534D01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812014"/>
            <a:ext cx="3537345" cy="3227826"/>
          </a:xfrm>
          <a:prstGeom prst="rect">
            <a:avLst/>
          </a:prstGeom>
        </p:spPr>
      </p:pic>
      <p:cxnSp>
        <p:nvCxnSpPr>
          <p:cNvPr id="1045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3091908" y="461554"/>
            <a:ext cx="60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première chose sera de décomposer la page en des parties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49276-F142-4E45-83C2-356214C4F38F}"/>
              </a:ext>
            </a:extLst>
          </p:cNvPr>
          <p:cNvSpPr/>
          <p:nvPr/>
        </p:nvSpPr>
        <p:spPr>
          <a:xfrm>
            <a:off x="4001751" y="2063931"/>
            <a:ext cx="4253934" cy="435429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5E1FAE-98E6-4D28-A081-3D6C933BFA2E}"/>
              </a:ext>
            </a:extLst>
          </p:cNvPr>
          <p:cNvSpPr/>
          <p:nvPr/>
        </p:nvSpPr>
        <p:spPr>
          <a:xfrm>
            <a:off x="4001751" y="2550980"/>
            <a:ext cx="4253934" cy="148678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5CD06E-939C-426C-8F85-B332F82D0DAB}"/>
              </a:ext>
            </a:extLst>
          </p:cNvPr>
          <p:cNvSpPr/>
          <p:nvPr/>
        </p:nvSpPr>
        <p:spPr>
          <a:xfrm>
            <a:off x="4001751" y="2738537"/>
            <a:ext cx="4253934" cy="2833804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6E7564-B840-4E00-9BBC-51612A63989B}"/>
              </a:ext>
            </a:extLst>
          </p:cNvPr>
          <p:cNvSpPr txBox="1"/>
          <p:nvPr/>
        </p:nvSpPr>
        <p:spPr>
          <a:xfrm>
            <a:off x="8436539" y="1652518"/>
            <a:ext cx="8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NavBar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061465F-C615-45D8-B61D-0CD2A0B3EE7B}"/>
              </a:ext>
            </a:extLst>
          </p:cNvPr>
          <p:cNvSpPr txBox="1"/>
          <p:nvPr/>
        </p:nvSpPr>
        <p:spPr>
          <a:xfrm>
            <a:off x="2864700" y="2599889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Toolbar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6D8CD9-192F-4695-9F61-EDEAF4DE89C3}"/>
              </a:ext>
            </a:extLst>
          </p:cNvPr>
          <p:cNvSpPr txBox="1"/>
          <p:nvPr/>
        </p:nvSpPr>
        <p:spPr>
          <a:xfrm>
            <a:off x="2856560" y="4155439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4A61CE-26CE-4585-A666-82FA5362A64C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50199" y="2625319"/>
            <a:ext cx="251552" cy="15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6D56FB4-03A5-4CD9-905A-03F7FB01D040}"/>
              </a:ext>
            </a:extLst>
          </p:cNvPr>
          <p:cNvCxnSpPr>
            <a:stCxn id="6" idx="2"/>
            <a:endCxn id="5" idx="3"/>
          </p:cNvCxnSpPr>
          <p:nvPr/>
        </p:nvCxnSpPr>
        <p:spPr>
          <a:xfrm flipH="1">
            <a:off x="8255685" y="2021850"/>
            <a:ext cx="611100" cy="2597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26993C3-D06F-459B-9C0D-EE0D31CB7B9A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 flipV="1">
            <a:off x="3536170" y="4155439"/>
            <a:ext cx="46558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80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 cette façon mon architecture est modulable comme des micro-frontends !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2781063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3534804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Chaque fonctionnalité est indépendante de l’autre, aucune liaison, uniquement les managers globaux </a:t>
            </a:r>
            <a:r>
              <a:rPr lang="fr-FR" sz="1400" dirty="0" err="1"/>
              <a:t>Reducer</a:t>
            </a:r>
            <a:r>
              <a:rPr lang="fr-FR" sz="1400" dirty="0"/>
              <a:t> Root et Saga Root pour synchroniser l’ensemble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356521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3326674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çà si une application est mise en PROD, on n’aura aucun risque d’effets secondaires car tout est séparé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2051311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3326674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 je peux étendre, modifier et améliorer sans un grand risque !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Exactement !</a:t>
            </a:r>
          </a:p>
        </p:txBody>
      </p:sp>
    </p:spTree>
    <p:extLst>
      <p:ext uri="{BB962C8B-B14F-4D97-AF65-F5344CB8AC3E}">
        <p14:creationId xmlns:p14="http://schemas.microsoft.com/office/powerpoint/2010/main" val="3975965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560320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organiser ce workflow dans l’application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</p:spTree>
    <p:extLst>
      <p:ext uri="{BB962C8B-B14F-4D97-AF65-F5344CB8AC3E}">
        <p14:creationId xmlns:p14="http://schemas.microsoft.com/office/powerpoint/2010/main" val="2350796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Créons un </a:t>
            </a:r>
            <a:r>
              <a:rPr lang="fr-FR" sz="1400" dirty="0" err="1"/>
              <a:t>SagaRoot</a:t>
            </a:r>
            <a:r>
              <a:rPr lang="fr-FR" sz="1400" dirty="0"/>
              <a:t> pour toute l’application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6096000" y="464480"/>
            <a:ext cx="3113881" cy="1161230"/>
          </a:xfrm>
          <a:prstGeom prst="wedgeRoundRectCallout">
            <a:avLst>
              <a:gd name="adj1" fmla="val 52646"/>
              <a:gd name="adj2" fmla="val 7891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Ah c’est très clair 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B894EB1-A932-440B-9809-28139D113138}"/>
              </a:ext>
            </a:extLst>
          </p:cNvPr>
          <p:cNvSpPr/>
          <p:nvPr/>
        </p:nvSpPr>
        <p:spPr>
          <a:xfrm>
            <a:off x="3911389" y="2534194"/>
            <a:ext cx="4380986" cy="364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8EE723C8-C3ED-4542-B809-3FAB44F8D85B}"/>
              </a:ext>
            </a:extLst>
          </p:cNvPr>
          <p:cNvSpPr/>
          <p:nvPr/>
        </p:nvSpPr>
        <p:spPr>
          <a:xfrm>
            <a:off x="9209881" y="3638713"/>
            <a:ext cx="2748704" cy="10906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6BCDF8E-9381-44F0-B7CF-394979F2A88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339148" y="4184060"/>
            <a:ext cx="1870733" cy="20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265A6E-A588-4C30-87CA-71A5E91C84AE}"/>
              </a:ext>
            </a:extLst>
          </p:cNvPr>
          <p:cNvSpPr txBox="1"/>
          <p:nvPr/>
        </p:nvSpPr>
        <p:spPr>
          <a:xfrm>
            <a:off x="9317709" y="3872582"/>
            <a:ext cx="112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ReducerRoot.js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78247D-1E0B-479F-8FC8-924D07E6BDB7}"/>
              </a:ext>
            </a:extLst>
          </p:cNvPr>
          <p:cNvSpPr txBox="1"/>
          <p:nvPr/>
        </p:nvSpPr>
        <p:spPr>
          <a:xfrm>
            <a:off x="9339510" y="4300994"/>
            <a:ext cx="924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SagaRoot.js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5FF761-5DD2-4E07-B4EE-562E46CFD818}"/>
              </a:ext>
            </a:extLst>
          </p:cNvPr>
          <p:cNvSpPr/>
          <p:nvPr/>
        </p:nvSpPr>
        <p:spPr>
          <a:xfrm>
            <a:off x="5017219" y="3514518"/>
            <a:ext cx="2157549" cy="46155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Composants 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278FF4A-C5BA-4654-9551-0F40F60EE593}"/>
              </a:ext>
            </a:extLst>
          </p:cNvPr>
          <p:cNvSpPr/>
          <p:nvPr/>
        </p:nvSpPr>
        <p:spPr>
          <a:xfrm>
            <a:off x="5017219" y="4199537"/>
            <a:ext cx="2157549" cy="4615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Redux</a:t>
            </a:r>
            <a:endParaRPr lang="fr-FR" sz="14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A64E6C0-86C5-4FA5-B12C-81F120F15DAF}"/>
              </a:ext>
            </a:extLst>
          </p:cNvPr>
          <p:cNvSpPr/>
          <p:nvPr/>
        </p:nvSpPr>
        <p:spPr>
          <a:xfrm>
            <a:off x="5017219" y="4861473"/>
            <a:ext cx="2157549" cy="4615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Utilitaires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93992F1-15AD-4E98-8C18-DE40B2D9A090}"/>
              </a:ext>
            </a:extLst>
          </p:cNvPr>
          <p:cNvSpPr/>
          <p:nvPr/>
        </p:nvSpPr>
        <p:spPr>
          <a:xfrm>
            <a:off x="4883324" y="2771873"/>
            <a:ext cx="2425337" cy="55418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modules communs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9305D06-AE14-4FFB-83EF-D5109945B04A}"/>
              </a:ext>
            </a:extLst>
          </p:cNvPr>
          <p:cNvSpPr/>
          <p:nvPr/>
        </p:nvSpPr>
        <p:spPr>
          <a:xfrm>
            <a:off x="4913811" y="5546492"/>
            <a:ext cx="2425337" cy="4615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Virements permanents</a:t>
            </a:r>
          </a:p>
        </p:txBody>
      </p:sp>
    </p:spTree>
    <p:extLst>
      <p:ext uri="{BB962C8B-B14F-4D97-AF65-F5344CB8AC3E}">
        <p14:creationId xmlns:p14="http://schemas.microsoft.com/office/powerpoint/2010/main" val="932053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E54674-9776-4E53-966E-12DE9AF5BFEE}"/>
              </a:ext>
            </a:extLst>
          </p:cNvPr>
          <p:cNvSpPr txBox="1"/>
          <p:nvPr/>
        </p:nvSpPr>
        <p:spPr>
          <a:xfrm>
            <a:off x="2690718" y="325177"/>
            <a:ext cx="681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la façon de </a:t>
            </a:r>
            <a:r>
              <a:rPr lang="fr-FR" dirty="0" err="1"/>
              <a:t>Redux</a:t>
            </a:r>
            <a:r>
              <a:rPr lang="fr-FR" dirty="0"/>
              <a:t>, Saga permet la composition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0961612-7D43-4F25-B4BB-6BB219B1B374}"/>
              </a:ext>
            </a:extLst>
          </p:cNvPr>
          <p:cNvSpPr/>
          <p:nvPr/>
        </p:nvSpPr>
        <p:spPr>
          <a:xfrm>
            <a:off x="783771" y="1874715"/>
            <a:ext cx="207264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ReducerRoot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743C647-0F6D-4762-8192-FB736C0FDCD1}"/>
              </a:ext>
            </a:extLst>
          </p:cNvPr>
          <p:cNvSpPr/>
          <p:nvPr/>
        </p:nvSpPr>
        <p:spPr>
          <a:xfrm>
            <a:off x="783771" y="4187036"/>
            <a:ext cx="207264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SagaRoot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64410F2-BC35-4776-B5C4-44343BF9787F}"/>
              </a:ext>
            </a:extLst>
          </p:cNvPr>
          <p:cNvCxnSpPr/>
          <p:nvPr/>
        </p:nvCxnSpPr>
        <p:spPr>
          <a:xfrm>
            <a:off x="3570514" y="1428206"/>
            <a:ext cx="0" cy="47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45A3D2-92EC-4C6F-8E30-A18F104A7DB1}"/>
              </a:ext>
            </a:extLst>
          </p:cNvPr>
          <p:cNvSpPr txBox="1"/>
          <p:nvPr/>
        </p:nvSpPr>
        <p:spPr>
          <a:xfrm>
            <a:off x="1267856" y="1086092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communs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92E13D-C246-4398-8395-688DEF7961E0}"/>
              </a:ext>
            </a:extLst>
          </p:cNvPr>
          <p:cNvSpPr txBox="1"/>
          <p:nvPr/>
        </p:nvSpPr>
        <p:spPr>
          <a:xfrm>
            <a:off x="4768703" y="1086092"/>
            <a:ext cx="37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fonctionnalité-virements-permanents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6142E87-EE53-43E8-AB01-07907EA8CE7B}"/>
              </a:ext>
            </a:extLst>
          </p:cNvPr>
          <p:cNvSpPr/>
          <p:nvPr/>
        </p:nvSpPr>
        <p:spPr>
          <a:xfrm>
            <a:off x="3866839" y="5287785"/>
            <a:ext cx="5634443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VirementsPermanentsSagaMiddleware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389E43-92CD-48B3-8690-5C9F124E8136}"/>
              </a:ext>
            </a:extLst>
          </p:cNvPr>
          <p:cNvSpPr/>
          <p:nvPr/>
        </p:nvSpPr>
        <p:spPr>
          <a:xfrm>
            <a:off x="4394632" y="1570215"/>
            <a:ext cx="442037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VirementsPermantsListReducer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1F2A2B-2F9C-4FCB-9632-DB4F3DC47C08}"/>
              </a:ext>
            </a:extLst>
          </p:cNvPr>
          <p:cNvSpPr/>
          <p:nvPr/>
        </p:nvSpPr>
        <p:spPr>
          <a:xfrm>
            <a:off x="4220590" y="2783678"/>
            <a:ext cx="4941351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VirementsPermantsDetailsReducer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59A6B53-AED7-4328-8DA8-FCE8A554B049}"/>
              </a:ext>
            </a:extLst>
          </p:cNvPr>
          <p:cNvCxnSpPr>
            <a:stCxn id="11" idx="2"/>
            <a:endCxn id="3" idx="5"/>
          </p:cNvCxnSpPr>
          <p:nvPr/>
        </p:nvCxnSpPr>
        <p:spPr>
          <a:xfrm flipH="1" flipV="1">
            <a:off x="2552880" y="2841035"/>
            <a:ext cx="1667710" cy="508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359467A-2DDA-4FDB-B736-8A1691281655}"/>
              </a:ext>
            </a:extLst>
          </p:cNvPr>
          <p:cNvCxnSpPr>
            <a:stCxn id="10" idx="2"/>
            <a:endCxn id="3" idx="6"/>
          </p:cNvCxnSpPr>
          <p:nvPr/>
        </p:nvCxnSpPr>
        <p:spPr>
          <a:xfrm flipH="1">
            <a:off x="2856411" y="2136272"/>
            <a:ext cx="1538221" cy="30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FB356AE-2A3E-4E98-9B9E-13971724EF7C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2856411" y="4753093"/>
            <a:ext cx="1010428" cy="1100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F3D457B-5A35-4B12-A37C-7A7C714D1FC6}"/>
              </a:ext>
            </a:extLst>
          </p:cNvPr>
          <p:cNvSpPr/>
          <p:nvPr/>
        </p:nvSpPr>
        <p:spPr>
          <a:xfrm>
            <a:off x="9603009" y="2092621"/>
            <a:ext cx="1741715" cy="10339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Provider (</a:t>
            </a:r>
            <a:r>
              <a:rPr lang="fr-FR" dirty="0" err="1"/>
              <a:t>Facade</a:t>
            </a:r>
            <a:r>
              <a:rPr lang="fr-FR" dirty="0"/>
              <a:t>)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E9A5797-088A-4904-BBE5-F1D13E6E78FD}"/>
              </a:ext>
            </a:extLst>
          </p:cNvPr>
          <p:cNvSpPr/>
          <p:nvPr/>
        </p:nvSpPr>
        <p:spPr>
          <a:xfrm>
            <a:off x="9603010" y="3501087"/>
            <a:ext cx="1741715" cy="10339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Dispatcher (</a:t>
            </a:r>
            <a:r>
              <a:rPr lang="fr-FR" dirty="0" err="1"/>
              <a:t>Facade</a:t>
            </a:r>
            <a:r>
              <a:rPr lang="fr-FR" dirty="0"/>
              <a:t>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023CC6-8A27-4E25-BB08-B0A450906E4A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8815002" y="2136272"/>
            <a:ext cx="788007" cy="47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A175AF7-C4D8-486B-B03A-82B546C88250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9161941" y="2609595"/>
            <a:ext cx="441068" cy="74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97FF5679-88A2-421C-9580-3300FB28B827}"/>
              </a:ext>
            </a:extLst>
          </p:cNvPr>
          <p:cNvSpPr/>
          <p:nvPr/>
        </p:nvSpPr>
        <p:spPr>
          <a:xfrm>
            <a:off x="4768702" y="4018061"/>
            <a:ext cx="4120203" cy="735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VirementsPermantsActions</a:t>
            </a:r>
            <a:endParaRPr lang="fr-FR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248B9B9-56CC-4043-A104-D83EEB74F486}"/>
              </a:ext>
            </a:extLst>
          </p:cNvPr>
          <p:cNvCxnSpPr>
            <a:cxnSpLocks/>
          </p:cNvCxnSpPr>
          <p:nvPr/>
        </p:nvCxnSpPr>
        <p:spPr>
          <a:xfrm>
            <a:off x="3866839" y="5007429"/>
            <a:ext cx="80464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2792A657-D62B-4D9D-8143-6062F03A1043}"/>
              </a:ext>
            </a:extLst>
          </p:cNvPr>
          <p:cNvSpPr/>
          <p:nvPr/>
        </p:nvSpPr>
        <p:spPr>
          <a:xfrm>
            <a:off x="11050938" y="1270758"/>
            <a:ext cx="923341" cy="447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Redux</a:t>
            </a:r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EDD54B6-E3B4-4648-AE18-36F7F0A5E91B}"/>
              </a:ext>
            </a:extLst>
          </p:cNvPr>
          <p:cNvSpPr/>
          <p:nvPr/>
        </p:nvSpPr>
        <p:spPr>
          <a:xfrm>
            <a:off x="11050938" y="5256160"/>
            <a:ext cx="1010428" cy="44732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27169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AD3464-8A91-4AAF-8B79-7FE13732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017" y="26715"/>
            <a:ext cx="5107709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state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D888B76-C016-45A0-82A4-6D3491A3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017" y="4931393"/>
            <a:ext cx="510770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staff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typeCarteIdCible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requestCartesList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requestCartesList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typeCarteIdCible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684105A-AFBA-4A25-BE31-BD3F3BD3B8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50694" y="5900889"/>
            <a:ext cx="1810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4046D27F-BE66-4662-A2C6-E9157DCA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8" y="4589180"/>
            <a:ext cx="479367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SOU_CDG_CARTES_REQUEST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requestCartesList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typeCarteIdCible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SOU_CDG_CARTES_REQUEST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typeCarteIdCible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61796EE-87C9-461A-BFE5-CC181F0CD978}"/>
              </a:ext>
            </a:extLst>
          </p:cNvPr>
          <p:cNvCxnSpPr>
            <a:cxnSpLocks/>
          </p:cNvCxnSpPr>
          <p:nvPr/>
        </p:nvCxnSpPr>
        <p:spPr>
          <a:xfrm flipH="1">
            <a:off x="5144653" y="704106"/>
            <a:ext cx="161636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18492EF-D19D-4F6B-97AB-D16FAA0A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8" y="162595"/>
            <a:ext cx="498763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SouCdgCartesReducer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(state = initialState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action) =&gt;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action.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SOU_CDG_CARTES_REQUEST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action.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SOU_CDG_CARTES_REQUEST_SUCCESS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action.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action.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SOU_CDG_CARTES_REQUEST_FAILURE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cartesListToDisplay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action.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({}))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AFEE38A-1907-4A83-8E91-A37F9354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017" y="1874986"/>
            <a:ext cx="5107708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Reduxify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SouCdgCartesFragment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SouCdgSelectCardFicheProduitPage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EF116B9-9563-4462-A881-44248051BD1A}"/>
              </a:ext>
            </a:extLst>
          </p:cNvPr>
          <p:cNvCxnSpPr>
            <a:cxnSpLocks/>
          </p:cNvCxnSpPr>
          <p:nvPr/>
        </p:nvCxnSpPr>
        <p:spPr>
          <a:xfrm>
            <a:off x="10811165" y="1572877"/>
            <a:ext cx="0" cy="780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6281F33-291B-4D41-994A-D18573D79CBD}"/>
              </a:ext>
            </a:extLst>
          </p:cNvPr>
          <p:cNvCxnSpPr>
            <a:cxnSpLocks/>
          </p:cNvCxnSpPr>
          <p:nvPr/>
        </p:nvCxnSpPr>
        <p:spPr>
          <a:xfrm flipV="1">
            <a:off x="4345710" y="3643447"/>
            <a:ext cx="0" cy="1094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E72E372-F637-4649-A5B7-9EE4E65D6737}"/>
              </a:ext>
            </a:extLst>
          </p:cNvPr>
          <p:cNvSpPr/>
          <p:nvPr/>
        </p:nvSpPr>
        <p:spPr>
          <a:xfrm>
            <a:off x="5899059" y="3166381"/>
            <a:ext cx="369454" cy="378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104298D-2849-48B5-8D35-FBF7D82E0151}"/>
              </a:ext>
            </a:extLst>
          </p:cNvPr>
          <p:cNvSpPr txBox="1"/>
          <p:nvPr/>
        </p:nvSpPr>
        <p:spPr>
          <a:xfrm>
            <a:off x="5634181" y="359569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377B12-3207-4349-98A3-C9B38BD3AEB7}"/>
              </a:ext>
            </a:extLst>
          </p:cNvPr>
          <p:cNvSpPr/>
          <p:nvPr/>
        </p:nvSpPr>
        <p:spPr>
          <a:xfrm>
            <a:off x="6624111" y="3383090"/>
            <a:ext cx="2964025" cy="1293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2FFCA3-03CA-4F66-BA3C-499AF4A1DA19}"/>
              </a:ext>
            </a:extLst>
          </p:cNvPr>
          <p:cNvSpPr/>
          <p:nvPr/>
        </p:nvSpPr>
        <p:spPr>
          <a:xfrm>
            <a:off x="6651819" y="6399300"/>
            <a:ext cx="3212617" cy="3155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F8D0F69-8B81-4FEE-89F2-98FAEEF02DE8}"/>
              </a:ext>
            </a:extLst>
          </p:cNvPr>
          <p:cNvSpPr/>
          <p:nvPr/>
        </p:nvSpPr>
        <p:spPr>
          <a:xfrm>
            <a:off x="5598057" y="5010209"/>
            <a:ext cx="369454" cy="378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329D066-828B-4EB4-A1C8-8D48391A5805}"/>
              </a:ext>
            </a:extLst>
          </p:cNvPr>
          <p:cNvSpPr txBox="1"/>
          <p:nvPr/>
        </p:nvSpPr>
        <p:spPr>
          <a:xfrm>
            <a:off x="5295298" y="5440940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dispatch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DA7AB00-4128-45AB-89EC-B71DA73AB74C}"/>
              </a:ext>
            </a:extLst>
          </p:cNvPr>
          <p:cNvSpPr/>
          <p:nvPr/>
        </p:nvSpPr>
        <p:spPr>
          <a:xfrm>
            <a:off x="5769417" y="222720"/>
            <a:ext cx="369454" cy="378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B9A7E61-37B0-4F97-BDEF-74B2F257EDDE}"/>
              </a:ext>
            </a:extLst>
          </p:cNvPr>
          <p:cNvSpPr txBox="1"/>
          <p:nvPr/>
        </p:nvSpPr>
        <p:spPr>
          <a:xfrm>
            <a:off x="5442920" y="716400"/>
            <a:ext cx="10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Mapping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7F57454-B26F-4C2B-9247-CB4B499AC57C}"/>
              </a:ext>
            </a:extLst>
          </p:cNvPr>
          <p:cNvSpPr/>
          <p:nvPr/>
        </p:nvSpPr>
        <p:spPr>
          <a:xfrm>
            <a:off x="10926045" y="1912205"/>
            <a:ext cx="369454" cy="378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9BA4DE-0B21-4CEF-BF91-0EB70733334E}"/>
              </a:ext>
            </a:extLst>
          </p:cNvPr>
          <p:cNvSpPr txBox="1"/>
          <p:nvPr/>
        </p:nvSpPr>
        <p:spPr>
          <a:xfrm>
            <a:off x="10030390" y="2405885"/>
            <a:ext cx="162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Mettre à jour la page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B832B7C-5881-406D-9751-78476E8DA01F}"/>
              </a:ext>
            </a:extLst>
          </p:cNvPr>
          <p:cNvSpPr/>
          <p:nvPr/>
        </p:nvSpPr>
        <p:spPr>
          <a:xfrm>
            <a:off x="3481291" y="3538419"/>
            <a:ext cx="369454" cy="378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78494A1-6A1A-42C5-8FE1-4815955CBD2C}"/>
              </a:ext>
            </a:extLst>
          </p:cNvPr>
          <p:cNvSpPr txBox="1"/>
          <p:nvPr/>
        </p:nvSpPr>
        <p:spPr>
          <a:xfrm>
            <a:off x="2268755" y="3981906"/>
            <a:ext cx="20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Mise à jour du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480EDD-410A-4C56-846B-BD898C11EE31}"/>
              </a:ext>
            </a:extLst>
          </p:cNvPr>
          <p:cNvSpPr/>
          <p:nvPr/>
        </p:nvSpPr>
        <p:spPr>
          <a:xfrm>
            <a:off x="86405" y="5720301"/>
            <a:ext cx="3534250" cy="6789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7EAA0A-CCCC-4D1F-9FFB-A89436EFEEDE}"/>
              </a:ext>
            </a:extLst>
          </p:cNvPr>
          <p:cNvSpPr/>
          <p:nvPr/>
        </p:nvSpPr>
        <p:spPr>
          <a:xfrm>
            <a:off x="325729" y="495475"/>
            <a:ext cx="3886053" cy="10902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23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5" y="866037"/>
            <a:ext cx="2734491" cy="1268230"/>
          </a:xfrm>
          <a:prstGeom prst="wedgeRoundRectCallout">
            <a:avLst>
              <a:gd name="adj1" fmla="val -40597"/>
              <a:gd name="adj2" fmla="val 7931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 je procède par étape ?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5367758" y="2603482"/>
            <a:ext cx="2230016" cy="958324"/>
          </a:xfrm>
          <a:prstGeom prst="wedgeRoundRectCallout">
            <a:avLst>
              <a:gd name="adj1" fmla="val 68205"/>
              <a:gd name="adj2" fmla="val 10144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ensemble !</a:t>
            </a:r>
          </a:p>
        </p:txBody>
      </p:sp>
    </p:spTree>
    <p:extLst>
      <p:ext uri="{BB962C8B-B14F-4D97-AF65-F5344CB8AC3E}">
        <p14:creationId xmlns:p14="http://schemas.microsoft.com/office/powerpoint/2010/main" val="195233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Tu crées tes actions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31ED1F97-E20C-4450-9D2B-E2B75187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607" y="2314987"/>
            <a:ext cx="5982789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VIPER_SUIVI_LIST_REQUEST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'VIPER_SUIVI_LIST_REQUEST'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VIPER_SUIVI_LIST_REQUEST_SUCCESS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'VIPER_SUIVI_LIST_REQUEST_SUCCESS'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VIPER_SUIVI_LIST_REQUEST_FAILURE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'VIPER_SUIVI_LIST_REQUEST_FAILURE'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'VIPER_DETAILS_REQUEST'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VIPER_DETAILS_REQUEST_SUCCESS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'VIPER_DETAILS_REQUEST_SUCCESS'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VIPER_DETAILS_REQUEST_FAILURE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'VIPER_DETAILS_REQUEST_FAILURE'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types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VIPER_SUIVI_LIST_REQUEST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VIPER_SUIVI_LIST_REQUEST_SUCCESS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VIPER_SUIVI_LIST_REQUEST_FAILURE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VIPER_DETAILS_REQUEST_SUCCESS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VIPER_DETAILS_REQUEST_FAILURE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1999939" y="530600"/>
            <a:ext cx="3013163" cy="1090695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Maintenant, est ce que la </a:t>
            </a:r>
            <a:r>
              <a:rPr lang="fr-FR" dirty="0" err="1"/>
              <a:t>NavBar</a:t>
            </a:r>
            <a:r>
              <a:rPr lang="fr-FR" dirty="0"/>
              <a:t> sera la même dans toute l’application ?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AF9ED052-99BA-4A3B-B561-42F6EECD300E}"/>
              </a:ext>
            </a:extLst>
          </p:cNvPr>
          <p:cNvSpPr/>
          <p:nvPr/>
        </p:nvSpPr>
        <p:spPr>
          <a:xfrm>
            <a:off x="5697871" y="308531"/>
            <a:ext cx="3013163" cy="1090695"/>
          </a:xfrm>
          <a:prstGeom prst="wedgeRoundRectCallout">
            <a:avLst>
              <a:gd name="adj1" fmla="val 50413"/>
              <a:gd name="adj2" fmla="val 7538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Dans toute la partie « Virement » on garde les mêmes noms des </a:t>
            </a:r>
            <a:r>
              <a:rPr lang="fr-FR" sz="1400" dirty="0" err="1"/>
              <a:t>tabs</a:t>
            </a:r>
            <a:r>
              <a:rPr lang="fr-FR" sz="1400" dirty="0"/>
              <a:t> et les mêmes </a:t>
            </a:r>
            <a:r>
              <a:rPr lang="fr-FR" sz="1400" dirty="0" err="1"/>
              <a:t>urls</a:t>
            </a:r>
            <a:r>
              <a:rPr lang="fr-FR" sz="1400" dirty="0"/>
              <a:t> destinations.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5697871" y="2110258"/>
            <a:ext cx="3113881" cy="1161230"/>
          </a:xfrm>
          <a:prstGeom prst="wedgeRoundRectCallout">
            <a:avLst>
              <a:gd name="adj1" fmla="val 47053"/>
              <a:gd name="adj2" fmla="val -7482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Dans les autres parties les noms et les </a:t>
            </a:r>
            <a:r>
              <a:rPr lang="fr-FR" sz="1400" dirty="0" err="1"/>
              <a:t>urls</a:t>
            </a:r>
            <a:r>
              <a:rPr lang="fr-FR" sz="1400" dirty="0"/>
              <a:t> changent mais le même principe de navigation.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0B6977-28C0-4B71-9046-C9596D24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09" y="3493555"/>
            <a:ext cx="7810500" cy="1000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F85D3A-BFBD-43C8-991C-201DCAEED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26" y="4377405"/>
            <a:ext cx="7391400" cy="1057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456E99-AF5E-4507-BE8F-4A87B7890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974" y="5204299"/>
            <a:ext cx="7353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Ensuite le </a:t>
            </a:r>
            <a:r>
              <a:rPr lang="fr-FR" sz="1400" dirty="0" err="1"/>
              <a:t>reducer</a:t>
            </a:r>
            <a:r>
              <a:rPr lang="fr-FR" sz="1400" dirty="0"/>
              <a:t> pour savoir comment l’état va changer selon l’action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E73A12D-2060-4169-AC76-DB9ED7B1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543" y="2203814"/>
            <a:ext cx="6334917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(state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action) =&gt; Matcher()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ViperActionTypes.VIPER_SUIVI_LIST_REQUEST_REQUEST_SUCCESS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ViperActionTypes.VIPER_SUIVI_LIST_REQUEST_REQUEST_FAILURE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state)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Tu crées un index dans le package </a:t>
            </a:r>
            <a:r>
              <a:rPr lang="fr-FR" sz="1400" dirty="0" err="1"/>
              <a:t>redux</a:t>
            </a:r>
            <a:r>
              <a:rPr lang="fr-FR" sz="1400" dirty="0"/>
              <a:t> pour exporter les actions et les </a:t>
            </a:r>
            <a:r>
              <a:rPr lang="fr-FR" sz="1400" dirty="0" err="1"/>
              <a:t>reducers</a:t>
            </a:r>
            <a:endParaRPr lang="fr-FR" sz="14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ACF2ED-1DD2-41AD-A37C-1D61E1CF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8" y="3040168"/>
            <a:ext cx="644434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'./ViperSuiviListReducer'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'./ViperActionTypes'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81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1" y="583473"/>
            <a:ext cx="4466928" cy="1042237"/>
          </a:xfrm>
          <a:prstGeom prst="wedgeRoundRectCallout">
            <a:avLst>
              <a:gd name="adj1" fmla="val -34115"/>
              <a:gd name="adj2" fmla="val 9710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doit informer le </a:t>
            </a:r>
            <a:r>
              <a:rPr lang="fr-FR" sz="1400" dirty="0" err="1"/>
              <a:t>Reducer</a:t>
            </a:r>
            <a:r>
              <a:rPr lang="fr-FR" sz="1400" dirty="0"/>
              <a:t> Root qu’on va vient d’ajouter un petit Manager pour qu’il puisse synchroniser l’état globale (une seule source de certitude)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B37BD5B6-D35A-4AB6-87BC-E93AFBA8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95" y="2140936"/>
            <a:ext cx="5251269" cy="29854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'../../../core'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'../../viper/redux'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 all reducers here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new reducers below AWTContext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ReducerRoot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ReducerRoot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00790F-5A91-42D9-9361-43FB1F3F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2" y="4277119"/>
            <a:ext cx="2914514" cy="22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4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ajoute notre service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A246EE-98AA-4E64-89B8-07160144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352" y="203617"/>
            <a:ext cx="4990018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suivi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saga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generator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fetchSuiviList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store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getBaseUrl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console.log('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ViperSuivieService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console.log('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ViperSuivieService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parse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ResponseFormatter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console.log('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ViperSuivieService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console.log('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ViperSuivieService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dispatch a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to the store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ViperActionTypes.VIPER_SUIVI_LIST_REQUEST_FAILURE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dispatch a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to the store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dates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ViperActionTypes.VIPER_SUIVI_LIST_REQUEST_SUCCESS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dispatch a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to the store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ViperActionTypes.VIPER_SUIVI_LIST_REQUEST_SUCCESS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fr-FR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lang="fr-FR" altLang="fr-FR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8FE54724-28B7-4AD2-8FD8-734CDBE0A94F}"/>
              </a:ext>
            </a:extLst>
          </p:cNvPr>
          <p:cNvSpPr/>
          <p:nvPr/>
        </p:nvSpPr>
        <p:spPr>
          <a:xfrm>
            <a:off x="5974080" y="3429000"/>
            <a:ext cx="5216434" cy="698863"/>
          </a:xfrm>
          <a:prstGeom prst="round2Diag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B61E5E49-DE5D-4DA0-A8DC-BE6A251DB42A}"/>
              </a:ext>
            </a:extLst>
          </p:cNvPr>
          <p:cNvSpPr/>
          <p:nvPr/>
        </p:nvSpPr>
        <p:spPr>
          <a:xfrm>
            <a:off x="5982789" y="4456611"/>
            <a:ext cx="5216434" cy="698863"/>
          </a:xfrm>
          <a:prstGeom prst="round2Diag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2EFAA224-2F35-4E4A-B530-83E6EA3E89EA}"/>
              </a:ext>
            </a:extLst>
          </p:cNvPr>
          <p:cNvSpPr/>
          <p:nvPr/>
        </p:nvSpPr>
        <p:spPr>
          <a:xfrm>
            <a:off x="5982789" y="5458096"/>
            <a:ext cx="5216434" cy="698863"/>
          </a:xfrm>
          <a:prstGeom prst="round2Diag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792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doit lier l’action à notre service dans le middleware Saga de la fonctionnalité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A1B7B36-B257-4A2D-9247-08988C0D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09" y="2902504"/>
            <a:ext cx="644434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sz="1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takeLatest</a:t>
            </a:r>
            <a:r>
              <a:rPr lang="fr-FR" altLang="fr-FR" sz="10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-saga/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ViperServicesRoot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takeLatest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ViperServicesRoot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3712DCA2-59F7-4B80-BE38-C480726C8E01}"/>
              </a:ext>
            </a:extLst>
          </p:cNvPr>
          <p:cNvSpPr/>
          <p:nvPr/>
        </p:nvSpPr>
        <p:spPr>
          <a:xfrm>
            <a:off x="2673531" y="3447127"/>
            <a:ext cx="6683259" cy="637194"/>
          </a:xfrm>
          <a:prstGeom prst="round2Diag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281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doit informer le middleware globale de notre petit middleware </a:t>
            </a:r>
            <a:r>
              <a:rPr lang="fr-FR" sz="1400" dirty="0" err="1"/>
              <a:t>Viper</a:t>
            </a:r>
            <a:r>
              <a:rPr lang="fr-FR" sz="1400" dirty="0"/>
              <a:t>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8A1E66-4E98-4AB2-8E5D-935E72BA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852" y="2573150"/>
            <a:ext cx="5858298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-saga/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ViperServicesRoot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/services/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ViperServicesRoot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saga service root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ViperServicesRoot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E6ADE054-BC05-4590-AEAF-E6D489892A76}"/>
              </a:ext>
            </a:extLst>
          </p:cNvPr>
          <p:cNvSpPr/>
          <p:nvPr/>
        </p:nvSpPr>
        <p:spPr>
          <a:xfrm>
            <a:off x="2924794" y="3179441"/>
            <a:ext cx="6201789" cy="1205358"/>
          </a:xfrm>
          <a:prstGeom prst="round2Diag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12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1" y="583473"/>
            <a:ext cx="2707795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crée notre Provider d’état : le mapping entre la Page et le Store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8654325-2222-4802-8EB9-3BF47621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142" y="1770797"/>
            <a:ext cx="558626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ViperListFragment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state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ViperListFragment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fr-FR" altLang="fr-FR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ViperProvider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8BE787B-6792-423D-8926-2BF43035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770" y="3293299"/>
            <a:ext cx="5251269" cy="29854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'../../../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'../../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 all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ViperSuiviListReducer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ReducerRoot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C58DB21C-8333-482F-A101-89B143BE241D}"/>
              </a:ext>
            </a:extLst>
          </p:cNvPr>
          <p:cNvSpPr/>
          <p:nvPr/>
        </p:nvSpPr>
        <p:spPr>
          <a:xfrm>
            <a:off x="4688708" y="1951532"/>
            <a:ext cx="1220633" cy="225611"/>
          </a:xfrm>
          <a:prstGeom prst="round2Diag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27EB0308-F616-4DA7-A16D-1653B861D0DC}"/>
              </a:ext>
            </a:extLst>
          </p:cNvPr>
          <p:cNvSpPr/>
          <p:nvPr/>
        </p:nvSpPr>
        <p:spPr>
          <a:xfrm>
            <a:off x="4902926" y="5145612"/>
            <a:ext cx="2634919" cy="225611"/>
          </a:xfrm>
          <a:prstGeom prst="round2Diag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F336C6-4C00-46BB-9150-A0768A527CD5}"/>
              </a:ext>
            </a:extLst>
          </p:cNvPr>
          <p:cNvSpPr txBox="1"/>
          <p:nvPr/>
        </p:nvSpPr>
        <p:spPr>
          <a:xfrm>
            <a:off x="2481943" y="4545874"/>
            <a:ext cx="288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même nom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68CFE43-4D9C-4441-AF01-D6C22B927325}"/>
              </a:ext>
            </a:extLst>
          </p:cNvPr>
          <p:cNvCxnSpPr>
            <a:cxnSpLocks/>
            <a:stCxn id="14" idx="1"/>
            <a:endCxn id="11" idx="0"/>
          </p:cNvCxnSpPr>
          <p:nvPr/>
        </p:nvCxnSpPr>
        <p:spPr>
          <a:xfrm flipH="1">
            <a:off x="3922451" y="2177143"/>
            <a:ext cx="1376574" cy="2368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40B3B8A-2D19-4F6A-9F23-BB83BE8C02FA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>
            <a:off x="3922451" y="4545874"/>
            <a:ext cx="2297935" cy="59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434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crée notre Dispatcher d’actions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32E058-351A-41EE-BE7C-E8D73EBE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550" y="2907471"/>
            <a:ext cx="559090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content of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mapDispatchToProps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ViperActionTypes.VIPER_SUIVI_LIST_REQUEST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322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connecte la page à </a:t>
            </a:r>
            <a:r>
              <a:rPr lang="fr-FR" sz="1400" dirty="0" err="1"/>
              <a:t>Redux</a:t>
            </a:r>
            <a:endParaRPr lang="fr-FR" sz="14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471CFE6-6E01-40A5-8F56-02F81DE8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377" y="2672792"/>
            <a:ext cx="60960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@Reduxify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 state to extract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...ViperListFragment(state)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 actions to execute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...ViperDispatcher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props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defaultProps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...ViperSuiviDefaultProps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propsType (validation)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propTypes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...ViperSuiviProptypes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DDC21C4A-51DE-4F12-80B6-6627BC96A696}"/>
              </a:ext>
            </a:extLst>
          </p:cNvPr>
          <p:cNvSpPr/>
          <p:nvPr/>
        </p:nvSpPr>
        <p:spPr>
          <a:xfrm>
            <a:off x="2969623" y="2664284"/>
            <a:ext cx="2634919" cy="225611"/>
          </a:xfrm>
          <a:prstGeom prst="round2Diag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38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 page choisie les états dont elle a besoin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C4E576CD-9B9A-4BD2-9DDA-AF264644E382}"/>
              </a:ext>
            </a:extLst>
          </p:cNvPr>
          <p:cNvSpPr txBox="1"/>
          <p:nvPr/>
        </p:nvSpPr>
        <p:spPr>
          <a:xfrm>
            <a:off x="1541417" y="5805654"/>
            <a:ext cx="910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ne sera notifiée que par la partie du state qui l’intéresse grâce à une optimisation </a:t>
            </a:r>
            <a:r>
              <a:rPr lang="fr-FR" dirty="0" err="1"/>
              <a:t>Redux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A5770-B9A6-42AE-A13E-26C5A152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377" y="2672792"/>
            <a:ext cx="60960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Reduxify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=&gt; 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ViperListFragment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ViperDispatcher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defaultProps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ViperSuiviDefaultProps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(validation)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ViperSuiviProptypes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5B70F1D1-B71D-4F5C-9962-91B51EC0A284}"/>
              </a:ext>
            </a:extLst>
          </p:cNvPr>
          <p:cNvSpPr/>
          <p:nvPr/>
        </p:nvSpPr>
        <p:spPr>
          <a:xfrm>
            <a:off x="3062207" y="2895001"/>
            <a:ext cx="2634919" cy="533999"/>
          </a:xfrm>
          <a:prstGeom prst="round2Diag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2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1" y="223279"/>
            <a:ext cx="3239019" cy="1402432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D’accord, dans ce cas on peut envisager un composant générique : il prend en entrées les titres et les </a:t>
            </a:r>
            <a:r>
              <a:rPr lang="fr-FR" sz="1400" dirty="0" err="1"/>
              <a:t>urls</a:t>
            </a:r>
            <a:r>
              <a:rPr lang="fr-FR" sz="1400" dirty="0"/>
              <a:t> et en sortie on aura une action à chaque fois qu’un item est sélectionné.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5642580" y="1652451"/>
            <a:ext cx="3113881" cy="1161230"/>
          </a:xfrm>
          <a:prstGeom prst="wedgeRoundRectCallout">
            <a:avLst>
              <a:gd name="adj1" fmla="val 47053"/>
              <a:gd name="adj2" fmla="val -7482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 n’ai pas bien saisi.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0B6977-28C0-4B71-9046-C9596D24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09" y="3493555"/>
            <a:ext cx="7810500" cy="1000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F85D3A-BFBD-43C8-991C-201DCAEED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26" y="4377405"/>
            <a:ext cx="7391400" cy="1057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456E99-AF5E-4507-BE8F-4A87B7890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974" y="5204299"/>
            <a:ext cx="7353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711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action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0179F9B-91D5-4E16-9676-19FB541B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37" y="1896892"/>
            <a:ext cx="5503817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ViperSuiviPage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props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defaultProps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...ViperSuiviDefaultProps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propsType (validation)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propTypes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...ViperSuiviProptypes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 state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did mount staff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 page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requestSuiviList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requestSuiviList()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070333F6-9568-4B28-8F09-2776AA0AD1BD}"/>
              </a:ext>
            </a:extLst>
          </p:cNvPr>
          <p:cNvSpPr/>
          <p:nvPr/>
        </p:nvSpPr>
        <p:spPr>
          <a:xfrm>
            <a:off x="2835209" y="4776052"/>
            <a:ext cx="2634919" cy="1346074"/>
          </a:xfrm>
          <a:prstGeom prst="round2Diag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023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97AF8-5515-4E35-B616-16BF31B896A9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5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368AAD35-A19F-492B-92F9-B2EA4896D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5F80A42-7B51-4B90-8A72-0B2C29F2F180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B7AEE0E-842A-4796-B8B4-96FFF119A757}"/>
              </a:ext>
            </a:extLst>
          </p:cNvPr>
          <p:cNvSpPr/>
          <p:nvPr/>
        </p:nvSpPr>
        <p:spPr>
          <a:xfrm>
            <a:off x="2125462" y="583473"/>
            <a:ext cx="2498790" cy="1042237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Recevoir les mises à jour et mettre à jour les enfants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15DA1E-24EE-4680-BD72-3D355C5C3924}"/>
              </a:ext>
            </a:extLst>
          </p:cNvPr>
          <p:cNvGrpSpPr/>
          <p:nvPr/>
        </p:nvGrpSpPr>
        <p:grpSpPr>
          <a:xfrm>
            <a:off x="8534975" y="103208"/>
            <a:ext cx="3362650" cy="3045004"/>
            <a:chOff x="4998716" y="348342"/>
            <a:chExt cx="2796589" cy="2552825"/>
          </a:xfrm>
        </p:grpSpPr>
        <p:pic>
          <p:nvPicPr>
            <p:cNvPr id="9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23B6872F-F72A-4954-8652-7EB32B18D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234C27C-6AAF-40E0-91CF-5EAF7211955F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4690FD-0A3F-4FED-8253-B75917F3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13" y="2053008"/>
            <a:ext cx="5259977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render page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suiviList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suiviListLoading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ED772-9FE4-4A41-BF02-B1294860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11" y="3218970"/>
            <a:ext cx="5259977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&lt;ViperSuiviTable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{suiviList}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suiviListLoading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{suiviListLoading}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{suiviListError}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67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4046291" y="365760"/>
            <a:ext cx="40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y en a d’autres patterns et astuces aussi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44E910-44D4-4583-A0F3-7C2C309FD607}"/>
              </a:ext>
            </a:extLst>
          </p:cNvPr>
          <p:cNvSpPr txBox="1"/>
          <p:nvPr/>
        </p:nvSpPr>
        <p:spPr>
          <a:xfrm>
            <a:off x="3517119" y="2072641"/>
            <a:ext cx="5383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HOC (</a:t>
            </a:r>
            <a:r>
              <a:rPr lang="fr-FR" sz="2000" dirty="0" err="1"/>
              <a:t>with</a:t>
            </a:r>
            <a:r>
              <a:rPr lang="fr-FR" sz="2000" dirty="0"/>
              <a:t>) : High </a:t>
            </a:r>
            <a:r>
              <a:rPr lang="fr-FR" sz="2000" dirty="0" err="1"/>
              <a:t>Order</a:t>
            </a:r>
            <a:r>
              <a:rPr lang="fr-FR" sz="2000" dirty="0"/>
              <a:t> Component pour réutiliser une logique (authentification, vérification des habilités, ..)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2A9960-B61D-471E-AB42-AC0D07C22844}"/>
              </a:ext>
            </a:extLst>
          </p:cNvPr>
          <p:cNvSpPr txBox="1"/>
          <p:nvPr/>
        </p:nvSpPr>
        <p:spPr>
          <a:xfrm>
            <a:off x="3877700" y="3736285"/>
            <a:ext cx="443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Hooks</a:t>
            </a:r>
            <a:r>
              <a:rPr lang="fr-FR" sz="2000" dirty="0"/>
              <a:t> : </a:t>
            </a:r>
            <a:r>
              <a:rPr lang="fr-FR" sz="2000" b="1" dirty="0" err="1"/>
              <a:t>use</a:t>
            </a:r>
            <a:r>
              <a:rPr lang="fr-FR" sz="2000" dirty="0" err="1"/>
              <a:t>State</a:t>
            </a:r>
            <a:r>
              <a:rPr lang="fr-FR" sz="2000" dirty="0"/>
              <a:t>, </a:t>
            </a:r>
            <a:r>
              <a:rPr lang="fr-FR" sz="2000" dirty="0" err="1"/>
              <a:t>useMemo</a:t>
            </a:r>
            <a:r>
              <a:rPr lang="fr-FR" sz="2000" dirty="0"/>
              <a:t>, </a:t>
            </a:r>
            <a:r>
              <a:rPr lang="fr-FR" sz="2000" dirty="0" err="1"/>
              <a:t>useCallback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06260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Vecteur Premium | Bon Homme Pensant à La Bonne Idée">
            <a:extLst>
              <a:ext uri="{FF2B5EF4-FFF2-40B4-BE49-F238E27FC236}">
                <a16:creationId xmlns:a16="http://schemas.microsoft.com/office/drawing/2014/main" id="{77028AEC-9C62-4B8C-B438-2CBEAA98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8EF7C7B0-BFF2-4825-B049-2408F7FA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880" y="1931150"/>
            <a:ext cx="3517120" cy="32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F214A-EECA-4F19-B7C2-F9BE2CDFA781}"/>
              </a:ext>
            </a:extLst>
          </p:cNvPr>
          <p:cNvSpPr txBox="1"/>
          <p:nvPr/>
        </p:nvSpPr>
        <p:spPr>
          <a:xfrm>
            <a:off x="3037630" y="3296208"/>
            <a:ext cx="6116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Voilà, c’est tout ce que t’as à apprendre !</a:t>
            </a:r>
          </a:p>
        </p:txBody>
      </p:sp>
    </p:spTree>
    <p:extLst>
      <p:ext uri="{BB962C8B-B14F-4D97-AF65-F5344CB8AC3E}">
        <p14:creationId xmlns:p14="http://schemas.microsoft.com/office/powerpoint/2010/main" val="2681545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nage De Dessin Animé Pose, L'homme Pense. Icône De Point  D'interrogation Dans La Bulle De Pensée | Vecteur Premium">
            <a:extLst>
              <a:ext uri="{FF2B5EF4-FFF2-40B4-BE49-F238E27FC236}">
                <a16:creationId xmlns:a16="http://schemas.microsoft.com/office/drawing/2014/main" id="{3CB1AD13-E466-4D96-B369-703B20B9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46" y="774095"/>
            <a:ext cx="5291666" cy="48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eur Premium | Bon Homme Pensant à La Bonne Idée">
            <a:extLst>
              <a:ext uri="{FF2B5EF4-FFF2-40B4-BE49-F238E27FC236}">
                <a16:creationId xmlns:a16="http://schemas.microsoft.com/office/drawing/2014/main" id="{08E2854A-7274-4962-A749-8EBED99D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329" y="618661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5C6A19F-0936-45D7-AA98-D035139DFD46}"/>
              </a:ext>
            </a:extLst>
          </p:cNvPr>
          <p:cNvSpPr/>
          <p:nvPr/>
        </p:nvSpPr>
        <p:spPr>
          <a:xfrm>
            <a:off x="3135086" y="866037"/>
            <a:ext cx="2387026" cy="1268230"/>
          </a:xfrm>
          <a:prstGeom prst="wedgeRoundRectCallout">
            <a:avLst>
              <a:gd name="adj1" fmla="val -48559"/>
              <a:gd name="adj2" fmla="val 6695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Merci Marine, il ne reste qu’à déployer et tester !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9C14D954-827F-44C9-B299-9AEF2737B2DB}"/>
              </a:ext>
            </a:extLst>
          </p:cNvPr>
          <p:cNvSpPr/>
          <p:nvPr/>
        </p:nvSpPr>
        <p:spPr>
          <a:xfrm>
            <a:off x="4467498" y="2971743"/>
            <a:ext cx="2878370" cy="1268229"/>
          </a:xfrm>
          <a:prstGeom prst="wedgeRoundRectCallout">
            <a:avLst>
              <a:gd name="adj1" fmla="val 84216"/>
              <a:gd name="adj2" fmla="val 860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Bonne chance ! n’oublie pas, tout est détaillé dans la documentation du </a:t>
            </a:r>
            <a:r>
              <a:rPr lang="fr-FR" sz="1400" b="1" dirty="0"/>
              <a:t>Socle</a:t>
            </a:r>
            <a:r>
              <a:rPr lang="fr-FR" sz="1400" dirty="0"/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7EE28-8007-47F1-A993-061A8F51FE73}"/>
              </a:ext>
            </a:extLst>
          </p:cNvPr>
          <p:cNvSpPr/>
          <p:nvPr/>
        </p:nvSpPr>
        <p:spPr>
          <a:xfrm>
            <a:off x="1837508" y="5922261"/>
            <a:ext cx="8516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http://socle.applis.bad.socgen/icd/demo/#/getting-started/awt-react-path.md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7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140B6977-28C0-4B71-9046-C9596D24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09" y="3493555"/>
            <a:ext cx="7810500" cy="1000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F85D3A-BFBD-43C8-991C-201DCAEED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26" y="4377405"/>
            <a:ext cx="7391400" cy="1057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456E99-AF5E-4507-BE8F-4A87B7890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974" y="5204299"/>
            <a:ext cx="7353300" cy="109537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47FFFA-FA23-43EB-8CC2-78A2C66E2B19}"/>
              </a:ext>
            </a:extLst>
          </p:cNvPr>
          <p:cNvSpPr/>
          <p:nvPr/>
        </p:nvSpPr>
        <p:spPr>
          <a:xfrm>
            <a:off x="4990011" y="1183936"/>
            <a:ext cx="2211977" cy="12022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NavBar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930829-308E-4130-98AD-58D2A0C90298}"/>
              </a:ext>
            </a:extLst>
          </p:cNvPr>
          <p:cNvCxnSpPr/>
          <p:nvPr/>
        </p:nvCxnSpPr>
        <p:spPr>
          <a:xfrm>
            <a:off x="3717987" y="1558834"/>
            <a:ext cx="127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8EB0777-9221-42D1-BFA6-CB6113E977CA}"/>
              </a:ext>
            </a:extLst>
          </p:cNvPr>
          <p:cNvCxnSpPr>
            <a:cxnSpLocks/>
          </p:cNvCxnSpPr>
          <p:nvPr/>
        </p:nvCxnSpPr>
        <p:spPr>
          <a:xfrm>
            <a:off x="3717987" y="1942011"/>
            <a:ext cx="127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D3E7E21-1E5E-495E-A221-1AB0D41B7AF1}"/>
              </a:ext>
            </a:extLst>
          </p:cNvPr>
          <p:cNvCxnSpPr>
            <a:stCxn id="9" idx="3"/>
          </p:cNvCxnSpPr>
          <p:nvPr/>
        </p:nvCxnSpPr>
        <p:spPr>
          <a:xfrm flipV="1">
            <a:off x="7201988" y="1785042"/>
            <a:ext cx="950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BAE8DE1-B6EE-472D-B50B-D9A3E9BAD2D6}"/>
              </a:ext>
            </a:extLst>
          </p:cNvPr>
          <p:cNvSpPr txBox="1"/>
          <p:nvPr/>
        </p:nvSpPr>
        <p:spPr>
          <a:xfrm>
            <a:off x="3501991" y="1114697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[titre1, titre2]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D18289-2D15-43FA-B5B3-EAE8A2D41600}"/>
              </a:ext>
            </a:extLst>
          </p:cNvPr>
          <p:cNvSpPr txBox="1"/>
          <p:nvPr/>
        </p:nvSpPr>
        <p:spPr>
          <a:xfrm>
            <a:off x="3646453" y="201681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[url1, url2]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BEF4D4A-F521-4C1F-A070-5CC243051679}"/>
              </a:ext>
            </a:extLst>
          </p:cNvPr>
          <p:cNvSpPr txBox="1"/>
          <p:nvPr/>
        </p:nvSpPr>
        <p:spPr>
          <a:xfrm>
            <a:off x="7281914" y="1369361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onNavClicked</a:t>
            </a:r>
            <a:r>
              <a:rPr lang="fr-FR" dirty="0"/>
              <a:t>(url)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11A17D52-8C59-471B-957C-A5E2BA3868AB}"/>
              </a:ext>
            </a:extLst>
          </p:cNvPr>
          <p:cNvSpPr/>
          <p:nvPr/>
        </p:nvSpPr>
        <p:spPr>
          <a:xfrm>
            <a:off x="10378351" y="133608"/>
            <a:ext cx="1378988" cy="698801"/>
          </a:xfrm>
          <a:prstGeom prst="wedgeRoundRectCallout">
            <a:avLst>
              <a:gd name="adj1" fmla="val -32832"/>
              <a:gd name="adj2" fmla="val 6997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Ah, OK !</a:t>
            </a:r>
          </a:p>
        </p:txBody>
      </p:sp>
      <p:sp>
        <p:nvSpPr>
          <p:cNvPr id="26" name="Bulle narrative : rectangle à coins arrondis 25">
            <a:extLst>
              <a:ext uri="{FF2B5EF4-FFF2-40B4-BE49-F238E27FC236}">
                <a16:creationId xmlns:a16="http://schemas.microsoft.com/office/drawing/2014/main" id="{32178F6F-1886-480A-A56D-59C23C906C16}"/>
              </a:ext>
            </a:extLst>
          </p:cNvPr>
          <p:cNvSpPr/>
          <p:nvPr/>
        </p:nvSpPr>
        <p:spPr>
          <a:xfrm>
            <a:off x="867890" y="152782"/>
            <a:ext cx="2640160" cy="1057274"/>
          </a:xfrm>
          <a:prstGeom prst="wedgeRoundRectCallout">
            <a:avLst>
              <a:gd name="adj1" fmla="val -19308"/>
              <a:gd name="adj2" fmla="val 8068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çà il sera la même </a:t>
            </a:r>
            <a:r>
              <a:rPr lang="fr-FR" sz="1400" dirty="0" err="1"/>
              <a:t>Navbar</a:t>
            </a:r>
            <a:r>
              <a:rPr lang="fr-FR" sz="1400" dirty="0"/>
              <a:t> dans toute l’application !</a:t>
            </a:r>
          </a:p>
        </p:txBody>
      </p:sp>
    </p:spTree>
    <p:extLst>
      <p:ext uri="{BB962C8B-B14F-4D97-AF65-F5344CB8AC3E}">
        <p14:creationId xmlns:p14="http://schemas.microsoft.com/office/powerpoint/2010/main" val="2921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B57CAE2-BDFE-4536-A15B-5AFF3253C7F7}"/>
              </a:ext>
            </a:extLst>
          </p:cNvPr>
          <p:cNvGrpSpPr/>
          <p:nvPr/>
        </p:nvGrpSpPr>
        <p:grpSpPr>
          <a:xfrm>
            <a:off x="139908" y="867680"/>
            <a:ext cx="3517119" cy="3517119"/>
            <a:chOff x="0" y="1667367"/>
            <a:chExt cx="3517119" cy="3517119"/>
          </a:xfrm>
        </p:grpSpPr>
        <p:pic>
          <p:nvPicPr>
            <p:cNvPr id="2" name="Picture 4" descr="Vecteur Premium | Bon Homme Pensant à La Bonne Idée">
              <a:extLst>
                <a:ext uri="{FF2B5EF4-FFF2-40B4-BE49-F238E27FC236}">
                  <a16:creationId xmlns:a16="http://schemas.microsoft.com/office/drawing/2014/main" id="{1DED1CD9-937F-41A8-99F4-7DAF53D21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67367"/>
              <a:ext cx="3517119" cy="351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D0E5277-896D-47AB-9584-9BCBAFA7D57D}"/>
                </a:ext>
              </a:extLst>
            </p:cNvPr>
            <p:cNvSpPr/>
            <p:nvPr/>
          </p:nvSpPr>
          <p:spPr>
            <a:xfrm>
              <a:off x="1985553" y="1741714"/>
              <a:ext cx="1419497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E12C58-869E-4A30-A4B0-C86D39508168}"/>
              </a:ext>
            </a:extLst>
          </p:cNvPr>
          <p:cNvSpPr/>
          <p:nvPr/>
        </p:nvSpPr>
        <p:spPr>
          <a:xfrm>
            <a:off x="2125462" y="478971"/>
            <a:ext cx="3014356" cy="1146740"/>
          </a:xfrm>
          <a:prstGeom prst="wedgeRoundRectCallout">
            <a:avLst>
              <a:gd name="adj1" fmla="val -26902"/>
              <a:gd name="adj2" fmla="val 778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Regardons si dans la SG-Components-Plus existe un composant permettant de faire les </a:t>
            </a:r>
            <a:r>
              <a:rPr lang="fr-FR" sz="1400" dirty="0" err="1"/>
              <a:t>tabs</a:t>
            </a:r>
            <a:r>
              <a:rPr lang="fr-FR" sz="1400" dirty="0"/>
              <a:t> sur lequel on peut se baser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6C74015-C9E7-4D91-A322-5678B464C9F1}"/>
              </a:ext>
            </a:extLst>
          </p:cNvPr>
          <p:cNvGrpSpPr/>
          <p:nvPr/>
        </p:nvGrpSpPr>
        <p:grpSpPr>
          <a:xfrm>
            <a:off x="8595935" y="93242"/>
            <a:ext cx="3362650" cy="3045004"/>
            <a:chOff x="4998716" y="348342"/>
            <a:chExt cx="2796589" cy="2552825"/>
          </a:xfrm>
        </p:grpSpPr>
        <p:pic>
          <p:nvPicPr>
            <p:cNvPr id="5" name="Picture 6" descr="Personnage De Dessin Animé Pose, L'homme Pense. Icône De Point  D'interrogation Dans La Bulle De Pensée | Vecteur Premium">
              <a:extLst>
                <a:ext uri="{FF2B5EF4-FFF2-40B4-BE49-F238E27FC236}">
                  <a16:creationId xmlns:a16="http://schemas.microsoft.com/office/drawing/2014/main" id="{5476DDCA-DEB3-4630-BFF0-92DEA6D26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8716" y="582260"/>
              <a:ext cx="2506926" cy="23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8A2A271-CD5A-4892-96A2-2AD2F1F9FDD0}"/>
                </a:ext>
              </a:extLst>
            </p:cNvPr>
            <p:cNvSpPr/>
            <p:nvPr/>
          </p:nvSpPr>
          <p:spPr>
            <a:xfrm>
              <a:off x="6313715" y="348342"/>
              <a:ext cx="148159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6E97A132-FCFB-469C-A668-F0FA29B43362}"/>
              </a:ext>
            </a:extLst>
          </p:cNvPr>
          <p:cNvSpPr/>
          <p:nvPr/>
        </p:nvSpPr>
        <p:spPr>
          <a:xfrm>
            <a:off x="5642580" y="1341120"/>
            <a:ext cx="3113881" cy="1472561"/>
          </a:xfrm>
          <a:prstGeom prst="wedgeRoundRectCallout">
            <a:avLst>
              <a:gd name="adj1" fmla="val 47053"/>
              <a:gd name="adj2" fmla="val -7482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Oui il y a : </a:t>
            </a:r>
            <a:br>
              <a:rPr lang="fr-FR" sz="1400" dirty="0"/>
            </a:br>
            <a:r>
              <a:rPr lang="fr-F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http://socle.applis.bad.socgen/icd/static/sg-components-plus/latest/?path=/story/sg-components-ui-kit--sgtabs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0B6977-28C0-4B71-9046-C9596D248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209" y="3493555"/>
            <a:ext cx="7810500" cy="1000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F85D3A-BFBD-43C8-991C-201DCAEED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26" y="4377405"/>
            <a:ext cx="7391400" cy="1057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456E99-AF5E-4507-BE8F-4A87B7890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974" y="5204299"/>
            <a:ext cx="7353300" cy="1095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8CBBE3-CCBC-470A-A38D-F90D6F2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4" y="4384799"/>
            <a:ext cx="3135086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SGTabs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((item) =&gt; 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SGTabPane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tab={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key={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SGTabPane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SGTabs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536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DB8709762741BAD0FC51427B5379" ma:contentTypeVersion="7" ma:contentTypeDescription="Crée un document." ma:contentTypeScope="" ma:versionID="7ccde4f4d4c72d1eb576602d1e255c83">
  <xsd:schema xmlns:xsd="http://www.w3.org/2001/XMLSchema" xmlns:xs="http://www.w3.org/2001/XMLSchema" xmlns:p="http://schemas.microsoft.com/office/2006/metadata/properties" xmlns:ns2="c8b1bbc2-5d5d-40a2-bd2e-cbba63d924e7" xmlns:ns3="b0540270-99d3-480f-884f-fb428842abf5" targetNamespace="http://schemas.microsoft.com/office/2006/metadata/properties" ma:root="true" ma:fieldsID="9217d6aac0d7a7ea7c7434e6caac7eea" ns2:_="" ns3:_="">
    <xsd:import namespace="c8b1bbc2-5d5d-40a2-bd2e-cbba63d924e7"/>
    <xsd:import namespace="b0540270-99d3-480f-884f-fb428842a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1bbc2-5d5d-40a2-bd2e-cbba63d92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40270-99d3-480f-884f-fb428842a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A61074-93FA-4F4A-8D7D-A8211B433C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FACFC-00FC-485B-BB04-848A4E6710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EB6D1-0786-4383-B07C-5D66AAAFE571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3956</Words>
  <Application>Microsoft Office PowerPoint</Application>
  <PresentationFormat>Grand écran</PresentationFormat>
  <Paragraphs>314</Paragraphs>
  <Slides>74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Rétrospective</vt:lpstr>
      <vt:lpstr>Une journée dans la vie d’un développeur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journée dans la vie d’un développeur</dc:title>
  <dc:creator>BEN KHALFALLAH Hela (EXT) ItimAsiSdcVdf</dc:creator>
  <cp:lastModifiedBy>MARC LEHMAN</cp:lastModifiedBy>
  <cp:revision>5</cp:revision>
  <dcterms:created xsi:type="dcterms:W3CDTF">2020-10-07T12:34:41Z</dcterms:created>
  <dcterms:modified xsi:type="dcterms:W3CDTF">2021-11-09T18:54:25Z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etDate">
    <vt:lpwstr>2021-06-25T07:20:56Z</vt:lpwstr>
  </property>
  <property fmtid="{D5CDD505-2E9C-101B-9397-08002B2CF9AE}" pid="4" name="MSIP_Label_1aaa69c8-0478-4e13-9e4c-38511e3b6774_Method">
    <vt:lpwstr>Privileged</vt:lpwstr>
  </property>
  <property fmtid="{D5CDD505-2E9C-101B-9397-08002B2CF9AE}" pid="5" name="MSIP_Label_1aaa69c8-0478-4e13-9e4c-38511e3b6774_Name">
    <vt:lpwstr>1aaa69c8-0478-4e13-9e4c-38511e3b6774</vt:lpwstr>
  </property>
  <property fmtid="{D5CDD505-2E9C-101B-9397-08002B2CF9AE}" pid="6" name="MSIP_Label_1aaa69c8-0478-4e13-9e4c-38511e3b6774_SiteId">
    <vt:lpwstr>c9a7d621-4bc4-4407-b730-f428e656aa9e</vt:lpwstr>
  </property>
  <property fmtid="{D5CDD505-2E9C-101B-9397-08002B2CF9AE}" pid="7" name="MSIP_Label_1aaa69c8-0478-4e13-9e4c-38511e3b6774_ActionId">
    <vt:lpwstr>7286ac94-c861-4395-b2be-bae95eaef387</vt:lpwstr>
  </property>
  <property fmtid="{D5CDD505-2E9C-101B-9397-08002B2CF9AE}" pid="8" name="MSIP_Label_1aaa69c8-0478-4e13-9e4c-38511e3b6774_ContentBits">
    <vt:lpwstr>0</vt:lpwstr>
  </property>
  <property fmtid="{D5CDD505-2E9C-101B-9397-08002B2CF9AE}" pid="9" name="ContentTypeId">
    <vt:lpwstr>0x01010025E2DB8709762741BAD0FC51427B5379</vt:lpwstr>
  </property>
</Properties>
</file>