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4"/>
  </p:sldMasterIdLst>
  <p:sldIdLst>
    <p:sldId id="330" r:id="rId5"/>
    <p:sldId id="311" r:id="rId6"/>
    <p:sldId id="314" r:id="rId7"/>
    <p:sldId id="317" r:id="rId8"/>
    <p:sldId id="323" r:id="rId9"/>
    <p:sldId id="331" r:id="rId10"/>
    <p:sldId id="319" r:id="rId11"/>
    <p:sldId id="332" r:id="rId12"/>
    <p:sldId id="342" r:id="rId13"/>
    <p:sldId id="343" r:id="rId14"/>
    <p:sldId id="335" r:id="rId15"/>
    <p:sldId id="336" r:id="rId16"/>
    <p:sldId id="320" r:id="rId17"/>
    <p:sldId id="333" r:id="rId18"/>
    <p:sldId id="337" r:id="rId19"/>
    <p:sldId id="338" r:id="rId20"/>
    <p:sldId id="339" r:id="rId21"/>
    <p:sldId id="340" r:id="rId22"/>
    <p:sldId id="321" r:id="rId23"/>
    <p:sldId id="334" r:id="rId24"/>
    <p:sldId id="341" r:id="rId25"/>
    <p:sldId id="315" r:id="rId26"/>
    <p:sldId id="325" r:id="rId27"/>
    <p:sldId id="261" r:id="rId28"/>
    <p:sldId id="327" r:id="rId29"/>
    <p:sldId id="326" r:id="rId30"/>
    <p:sldId id="328" r:id="rId31"/>
    <p:sldId id="329" r:id="rId32"/>
    <p:sldId id="324" r:id="rId33"/>
    <p:sldId id="30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0FF5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383DA7-D73A-451D-A50C-3FCB14E57BCF}" v="484" dt="2023-03-24T10:52:40.741"/>
    <p1510:client id="{F77ED398-442E-43F9-ACA8-AB2B8E2CDED0}" vWet="2" dt="2023-03-24T08:09:24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KHALFALLAH Hela ItimAsrScoVdf" userId="d55be94f-4073-46ba-88ef-465599598fde" providerId="ADAL" clId="{AD383DA7-D73A-451D-A50C-3FCB14E57BCF}"/>
    <pc:docChg chg="undo custSel addSld delSld modSld sldOrd">
      <pc:chgData name="BEN KHALFALLAH Hela ItimAsrScoVdf" userId="d55be94f-4073-46ba-88ef-465599598fde" providerId="ADAL" clId="{AD383DA7-D73A-451D-A50C-3FCB14E57BCF}" dt="2023-03-24T10:52:40.741" v="1239"/>
      <pc:docMkLst>
        <pc:docMk/>
      </pc:docMkLst>
      <pc:sldChg chg="modSp">
        <pc:chgData name="BEN KHALFALLAH Hela ItimAsrScoVdf" userId="d55be94f-4073-46ba-88ef-465599598fde" providerId="ADAL" clId="{AD383DA7-D73A-451D-A50C-3FCB14E57BCF}" dt="2023-03-23T13:22:40.389" v="40"/>
        <pc:sldMkLst>
          <pc:docMk/>
          <pc:sldMk cId="3179167826" sldId="261"/>
        </pc:sldMkLst>
        <pc:spChg chg="mod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3179167826" sldId="261"/>
            <ac:spMk id="2" creationId="{7B9333C9-2A12-4D73-83EE-86CAD49D582E}"/>
          </ac:spMkLst>
        </pc:spChg>
      </pc:sldChg>
      <pc:sldChg chg="del">
        <pc:chgData name="BEN KHALFALLAH Hela ItimAsrScoVdf" userId="d55be94f-4073-46ba-88ef-465599598fde" providerId="ADAL" clId="{AD383DA7-D73A-451D-A50C-3FCB14E57BCF}" dt="2023-03-23T13:18:47.838" v="20" actId="47"/>
        <pc:sldMkLst>
          <pc:docMk/>
          <pc:sldMk cId="4031551958" sldId="266"/>
        </pc:sldMkLst>
      </pc:sldChg>
      <pc:sldChg chg="del">
        <pc:chgData name="BEN KHALFALLAH Hela ItimAsrScoVdf" userId="d55be94f-4073-46ba-88ef-465599598fde" providerId="ADAL" clId="{AD383DA7-D73A-451D-A50C-3FCB14E57BCF}" dt="2023-03-23T13:18:18.418" v="2" actId="47"/>
        <pc:sldMkLst>
          <pc:docMk/>
          <pc:sldMk cId="4235237327" sldId="267"/>
        </pc:sldMkLst>
      </pc:sldChg>
      <pc:sldChg chg="addSp delSp modSp add mod setBg delDesignElem">
        <pc:chgData name="BEN KHALFALLAH Hela ItimAsrScoVdf" userId="d55be94f-4073-46ba-88ef-465599598fde" providerId="ADAL" clId="{AD383DA7-D73A-451D-A50C-3FCB14E57BCF}" dt="2023-03-23T13:48:41.562" v="360" actId="26606"/>
        <pc:sldMkLst>
          <pc:docMk/>
          <pc:sldMk cId="815393806" sldId="304"/>
        </pc:sldMkLst>
        <pc:spChg chg="mod ord">
          <ac:chgData name="BEN KHALFALLAH Hela ItimAsrScoVdf" userId="d55be94f-4073-46ba-88ef-465599598fde" providerId="ADAL" clId="{AD383DA7-D73A-451D-A50C-3FCB14E57BCF}" dt="2023-03-23T13:48:41.562" v="360" actId="26606"/>
          <ac:spMkLst>
            <pc:docMk/>
            <pc:sldMk cId="815393806" sldId="304"/>
            <ac:spMk id="2" creationId="{03D8C60A-B832-46C0-A95D-2483A270BFE2}"/>
          </ac:spMkLst>
        </pc:spChg>
        <pc:spChg chg="add del">
          <ac:chgData name="BEN KHALFALLAH Hela ItimAsrScoVdf" userId="d55be94f-4073-46ba-88ef-465599598fde" providerId="ADAL" clId="{AD383DA7-D73A-451D-A50C-3FCB14E57BCF}" dt="2023-03-23T13:45:25.989" v="329" actId="26606"/>
          <ac:spMkLst>
            <pc:docMk/>
            <pc:sldMk cId="815393806" sldId="304"/>
            <ac:spMk id="5127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45:25.989" v="329" actId="26606"/>
          <ac:spMkLst>
            <pc:docMk/>
            <pc:sldMk cId="815393806" sldId="304"/>
            <ac:spMk id="5129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45:25.989" v="329" actId="26606"/>
          <ac:spMkLst>
            <pc:docMk/>
            <pc:sldMk cId="815393806" sldId="304"/>
            <ac:spMk id="5133" creationId="{C411DB08-1669-426B-BBEB-FAD285EF80FE}"/>
          </ac:spMkLst>
        </pc:spChg>
        <pc:spChg chg="add del">
          <ac:chgData name="BEN KHALFALLAH Hela ItimAsrScoVdf" userId="d55be94f-4073-46ba-88ef-465599598fde" providerId="ADAL" clId="{AD383DA7-D73A-451D-A50C-3FCB14E57BCF}" dt="2023-03-23T13:45:25.989" v="329" actId="26606"/>
          <ac:spMkLst>
            <pc:docMk/>
            <pc:sldMk cId="815393806" sldId="304"/>
            <ac:spMk id="5135" creationId="{029E4219-121F-4CD1-AA58-24746CD2923C}"/>
          </ac:spMkLst>
        </pc:spChg>
        <pc:spChg chg="add del">
          <ac:chgData name="BEN KHALFALLAH Hela ItimAsrScoVdf" userId="d55be94f-4073-46ba-88ef-465599598fde" providerId="ADAL" clId="{AD383DA7-D73A-451D-A50C-3FCB14E57BCF}" dt="2023-03-23T13:45:58.180" v="341" actId="26606"/>
          <ac:spMkLst>
            <pc:docMk/>
            <pc:sldMk cId="815393806" sldId="304"/>
            <ac:spMk id="5139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45:58.180" v="341" actId="26606"/>
          <ac:spMkLst>
            <pc:docMk/>
            <pc:sldMk cId="815393806" sldId="304"/>
            <ac:spMk id="5140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45:58.180" v="341" actId="26606"/>
          <ac:spMkLst>
            <pc:docMk/>
            <pc:sldMk cId="815393806" sldId="304"/>
            <ac:spMk id="5142" creationId="{C6D18C07-B1F9-42F0-8956-B88FC37A674C}"/>
          </ac:spMkLst>
        </pc:spChg>
        <pc:spChg chg="add del">
          <ac:chgData name="BEN KHALFALLAH Hela ItimAsrScoVdf" userId="d55be94f-4073-46ba-88ef-465599598fde" providerId="ADAL" clId="{AD383DA7-D73A-451D-A50C-3FCB14E57BCF}" dt="2023-03-23T13:45:51.277" v="334" actId="26606"/>
          <ac:spMkLst>
            <pc:docMk/>
            <pc:sldMk cId="815393806" sldId="304"/>
            <ac:spMk id="5147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45:51.277" v="334" actId="26606"/>
          <ac:spMkLst>
            <pc:docMk/>
            <pc:sldMk cId="815393806" sldId="304"/>
            <ac:spMk id="5149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45:51.277" v="334" actId="26606"/>
          <ac:spMkLst>
            <pc:docMk/>
            <pc:sldMk cId="815393806" sldId="304"/>
            <ac:spMk id="5153" creationId="{C6D18C07-B1F9-42F0-8956-B88FC37A674C}"/>
          </ac:spMkLst>
        </pc:spChg>
        <pc:spChg chg="add del">
          <ac:chgData name="BEN KHALFALLAH Hela ItimAsrScoVdf" userId="d55be94f-4073-46ba-88ef-465599598fde" providerId="ADAL" clId="{AD383DA7-D73A-451D-A50C-3FCB14E57BCF}" dt="2023-03-23T13:45:53.242" v="336" actId="26606"/>
          <ac:spMkLst>
            <pc:docMk/>
            <pc:sldMk cId="815393806" sldId="304"/>
            <ac:spMk id="5156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45:53.242" v="336" actId="26606"/>
          <ac:spMkLst>
            <pc:docMk/>
            <pc:sldMk cId="815393806" sldId="304"/>
            <ac:spMk id="5157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45:53.242" v="336" actId="26606"/>
          <ac:spMkLst>
            <pc:docMk/>
            <pc:sldMk cId="815393806" sldId="304"/>
            <ac:spMk id="5159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45:54.677" v="338" actId="26606"/>
          <ac:spMkLst>
            <pc:docMk/>
            <pc:sldMk cId="815393806" sldId="304"/>
            <ac:spMk id="5161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45:54.677" v="338" actId="26606"/>
          <ac:spMkLst>
            <pc:docMk/>
            <pc:sldMk cId="815393806" sldId="304"/>
            <ac:spMk id="5162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45:54.677" v="338" actId="26606"/>
          <ac:spMkLst>
            <pc:docMk/>
            <pc:sldMk cId="815393806" sldId="304"/>
            <ac:spMk id="5164" creationId="{4FE1B9C8-0443-4506-BBD6-3AF8DE46D4C7}"/>
          </ac:spMkLst>
        </pc:spChg>
        <pc:spChg chg="add del">
          <ac:chgData name="BEN KHALFALLAH Hela ItimAsrScoVdf" userId="d55be94f-4073-46ba-88ef-465599598fde" providerId="ADAL" clId="{AD383DA7-D73A-451D-A50C-3FCB14E57BCF}" dt="2023-03-23T13:45:58.141" v="340" actId="26606"/>
          <ac:spMkLst>
            <pc:docMk/>
            <pc:sldMk cId="815393806" sldId="304"/>
            <ac:spMk id="5167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45:58.141" v="340" actId="26606"/>
          <ac:spMkLst>
            <pc:docMk/>
            <pc:sldMk cId="815393806" sldId="304"/>
            <ac:spMk id="5168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45:58.141" v="340" actId="26606"/>
          <ac:spMkLst>
            <pc:docMk/>
            <pc:sldMk cId="815393806" sldId="304"/>
            <ac:spMk id="5170" creationId="{F3D45596-EA0E-4DD4-956D-80389BE0D742}"/>
          </ac:spMkLst>
        </pc:spChg>
        <pc:spChg chg="add del">
          <ac:chgData name="BEN KHALFALLAH Hela ItimAsrScoVdf" userId="d55be94f-4073-46ba-88ef-465599598fde" providerId="ADAL" clId="{AD383DA7-D73A-451D-A50C-3FCB14E57BCF}" dt="2023-03-23T13:46:34.713" v="346" actId="26606"/>
          <ac:spMkLst>
            <pc:docMk/>
            <pc:sldMk cId="815393806" sldId="304"/>
            <ac:spMk id="5173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46:34.713" v="346" actId="26606"/>
          <ac:spMkLst>
            <pc:docMk/>
            <pc:sldMk cId="815393806" sldId="304"/>
            <ac:spMk id="5174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46:34.713" v="346" actId="26606"/>
          <ac:spMkLst>
            <pc:docMk/>
            <pc:sldMk cId="815393806" sldId="304"/>
            <ac:spMk id="5176" creationId="{2A85F7B3-F4E6-4FBF-B74E-43CAB468F500}"/>
          </ac:spMkLst>
        </pc:spChg>
        <pc:spChg chg="add del">
          <ac:chgData name="BEN KHALFALLAH Hela ItimAsrScoVdf" userId="d55be94f-4073-46ba-88ef-465599598fde" providerId="ADAL" clId="{AD383DA7-D73A-451D-A50C-3FCB14E57BCF}" dt="2023-03-23T13:46:34.688" v="345" actId="26606"/>
          <ac:spMkLst>
            <pc:docMk/>
            <pc:sldMk cId="815393806" sldId="304"/>
            <ac:spMk id="5182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46:34.688" v="345" actId="26606"/>
          <ac:spMkLst>
            <pc:docMk/>
            <pc:sldMk cId="815393806" sldId="304"/>
            <ac:spMk id="5184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46:34.688" v="345" actId="26606"/>
          <ac:spMkLst>
            <pc:docMk/>
            <pc:sldMk cId="815393806" sldId="304"/>
            <ac:spMk id="5188" creationId="{F3D45596-EA0E-4DD4-956D-80389BE0D742}"/>
          </ac:spMkLst>
        </pc:spChg>
        <pc:spChg chg="add del">
          <ac:chgData name="BEN KHALFALLAH Hela ItimAsrScoVdf" userId="d55be94f-4073-46ba-88ef-465599598fde" providerId="ADAL" clId="{AD383DA7-D73A-451D-A50C-3FCB14E57BCF}" dt="2023-03-23T13:47:02.815" v="353" actId="26606"/>
          <ac:spMkLst>
            <pc:docMk/>
            <pc:sldMk cId="815393806" sldId="304"/>
            <ac:spMk id="5192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47:02.815" v="353" actId="26606"/>
          <ac:spMkLst>
            <pc:docMk/>
            <pc:sldMk cId="815393806" sldId="304"/>
            <ac:spMk id="5193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47:02.815" v="353" actId="26606"/>
          <ac:spMkLst>
            <pc:docMk/>
            <pc:sldMk cId="815393806" sldId="304"/>
            <ac:spMk id="5195" creationId="{2A85F7B3-F4E6-4FBF-B74E-43CAB468F500}"/>
          </ac:spMkLst>
        </pc:spChg>
        <pc:spChg chg="add del">
          <ac:chgData name="BEN KHALFALLAH Hela ItimAsrScoVdf" userId="d55be94f-4073-46ba-88ef-465599598fde" providerId="ADAL" clId="{AD383DA7-D73A-451D-A50C-3FCB14E57BCF}" dt="2023-03-23T13:46:59.705" v="350" actId="26606"/>
          <ac:spMkLst>
            <pc:docMk/>
            <pc:sldMk cId="815393806" sldId="304"/>
            <ac:spMk id="5201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46:59.705" v="350" actId="26606"/>
          <ac:spMkLst>
            <pc:docMk/>
            <pc:sldMk cId="815393806" sldId="304"/>
            <ac:spMk id="5203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46:59.705" v="350" actId="26606"/>
          <ac:spMkLst>
            <pc:docMk/>
            <pc:sldMk cId="815393806" sldId="304"/>
            <ac:spMk id="5207" creationId="{2A85F7B3-F4E6-4FBF-B74E-43CAB468F500}"/>
          </ac:spMkLst>
        </pc:spChg>
        <pc:spChg chg="add del">
          <ac:chgData name="BEN KHALFALLAH Hela ItimAsrScoVdf" userId="d55be94f-4073-46ba-88ef-465599598fde" providerId="ADAL" clId="{AD383DA7-D73A-451D-A50C-3FCB14E57BCF}" dt="2023-03-23T13:47:02.790" v="352" actId="26606"/>
          <ac:spMkLst>
            <pc:docMk/>
            <pc:sldMk cId="815393806" sldId="304"/>
            <ac:spMk id="5211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47:02.790" v="352" actId="26606"/>
          <ac:spMkLst>
            <pc:docMk/>
            <pc:sldMk cId="815393806" sldId="304"/>
            <ac:spMk id="5212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47:02.790" v="352" actId="26606"/>
          <ac:spMkLst>
            <pc:docMk/>
            <pc:sldMk cId="815393806" sldId="304"/>
            <ac:spMk id="5214" creationId="{774A886E-E8EF-48CC-8764-20EAE4538CB7}"/>
          </ac:spMkLst>
        </pc:spChg>
        <pc:spChg chg="add del">
          <ac:chgData name="BEN KHALFALLAH Hela ItimAsrScoVdf" userId="d55be94f-4073-46ba-88ef-465599598fde" providerId="ADAL" clId="{AD383DA7-D73A-451D-A50C-3FCB14E57BCF}" dt="2023-03-23T13:48:41.562" v="360" actId="26606"/>
          <ac:spMkLst>
            <pc:docMk/>
            <pc:sldMk cId="815393806" sldId="304"/>
            <ac:spMk id="5217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48:41.562" v="360" actId="26606"/>
          <ac:spMkLst>
            <pc:docMk/>
            <pc:sldMk cId="815393806" sldId="304"/>
            <ac:spMk id="5218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48:41.562" v="360" actId="26606"/>
          <ac:spMkLst>
            <pc:docMk/>
            <pc:sldMk cId="815393806" sldId="304"/>
            <ac:spMk id="5220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48:41.553" v="359" actId="26606"/>
          <ac:spMkLst>
            <pc:docMk/>
            <pc:sldMk cId="815393806" sldId="304"/>
            <ac:spMk id="5226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48:41.553" v="359" actId="26606"/>
          <ac:spMkLst>
            <pc:docMk/>
            <pc:sldMk cId="815393806" sldId="304"/>
            <ac:spMk id="5228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48:41.553" v="359" actId="26606"/>
          <ac:spMkLst>
            <pc:docMk/>
            <pc:sldMk cId="815393806" sldId="304"/>
            <ac:spMk id="5232" creationId="{C6D18C07-B1F9-42F0-8956-B88FC37A674C}"/>
          </ac:spMkLst>
        </pc:spChg>
        <pc:spChg chg="add">
          <ac:chgData name="BEN KHALFALLAH Hela ItimAsrScoVdf" userId="d55be94f-4073-46ba-88ef-465599598fde" providerId="ADAL" clId="{AD383DA7-D73A-451D-A50C-3FCB14E57BCF}" dt="2023-03-23T13:48:41.562" v="360" actId="26606"/>
          <ac:spMkLst>
            <pc:docMk/>
            <pc:sldMk cId="815393806" sldId="304"/>
            <ac:spMk id="5235" creationId="{3A8EC506-B1DA-46A1-B44D-774E68468E13}"/>
          </ac:spMkLst>
        </pc:spChg>
        <pc:spChg chg="add">
          <ac:chgData name="BEN KHALFALLAH Hela ItimAsrScoVdf" userId="d55be94f-4073-46ba-88ef-465599598fde" providerId="ADAL" clId="{AD383DA7-D73A-451D-A50C-3FCB14E57BCF}" dt="2023-03-23T13:48:41.562" v="360" actId="26606"/>
          <ac:spMkLst>
            <pc:docMk/>
            <pc:sldMk cId="815393806" sldId="304"/>
            <ac:spMk id="5236" creationId="{BFF30785-305E-45D7-984F-5AA93D3CA561}"/>
          </ac:spMkLst>
        </pc:spChg>
        <pc:spChg chg="add">
          <ac:chgData name="BEN KHALFALLAH Hela ItimAsrScoVdf" userId="d55be94f-4073-46ba-88ef-465599598fde" providerId="ADAL" clId="{AD383DA7-D73A-451D-A50C-3FCB14E57BCF}" dt="2023-03-23T13:48:41.562" v="360" actId="26606"/>
          <ac:spMkLst>
            <pc:docMk/>
            <pc:sldMk cId="815393806" sldId="304"/>
            <ac:spMk id="5238" creationId="{2A85F7B3-F4E6-4FBF-B74E-43CAB468F500}"/>
          </ac:spMkLst>
        </pc:spChg>
        <pc:spChg chg="add del">
          <ac:chgData name="BEN KHALFALLAH Hela ItimAsrScoVdf" userId="d55be94f-4073-46ba-88ef-465599598fde" providerId="ADAL" clId="{AD383DA7-D73A-451D-A50C-3FCB14E57BCF}" dt="2023-03-23T13:19:19.919" v="25" actId="26606"/>
          <ac:spMkLst>
            <pc:docMk/>
            <pc:sldMk cId="815393806" sldId="304"/>
            <ac:spMk id="28683" creationId="{F240A2FC-E2C3-458D-96B4-5DF9028D93A5}"/>
          </ac:spMkLst>
        </pc:spChg>
        <pc:spChg chg="add del">
          <ac:chgData name="BEN KHALFALLAH Hela ItimAsrScoVdf" userId="d55be94f-4073-46ba-88ef-465599598fde" providerId="ADAL" clId="{AD383DA7-D73A-451D-A50C-3FCB14E57BCF}" dt="2023-03-23T13:19:19.919" v="25" actId="26606"/>
          <ac:spMkLst>
            <pc:docMk/>
            <pc:sldMk cId="815393806" sldId="304"/>
            <ac:spMk id="28685" creationId="{5F097929-F3D6-4D1F-8AFC-CF348171A9E1}"/>
          </ac:spMkLst>
        </pc:spChg>
        <pc:spChg chg="add del">
          <ac:chgData name="BEN KHALFALLAH Hela ItimAsrScoVdf" userId="d55be94f-4073-46ba-88ef-465599598fde" providerId="ADAL" clId="{AD383DA7-D73A-451D-A50C-3FCB14E57BCF}" dt="2023-03-23T13:19:19.919" v="25" actId="26606"/>
          <ac:spMkLst>
            <pc:docMk/>
            <pc:sldMk cId="815393806" sldId="304"/>
            <ac:spMk id="28689" creationId="{33428ACC-71EC-4171-9527-10983BA6B41D}"/>
          </ac:spMkLst>
        </pc:spChg>
        <pc:spChg chg="add del">
          <ac:chgData name="BEN KHALFALLAH Hela ItimAsrScoVdf" userId="d55be94f-4073-46ba-88ef-465599598fde" providerId="ADAL" clId="{AD383DA7-D73A-451D-A50C-3FCB14E57BCF}" dt="2023-03-23T13:19:19.919" v="25" actId="26606"/>
          <ac:spMkLst>
            <pc:docMk/>
            <pc:sldMk cId="815393806" sldId="304"/>
            <ac:spMk id="28693" creationId="{2B9BBBC4-97A3-47D2-BFFE-A68530CDB9DC}"/>
          </ac:spMkLst>
        </pc:spChg>
        <pc:spChg chg="add del">
          <ac:chgData name="BEN KHALFALLAH Hela ItimAsrScoVdf" userId="d55be94f-4073-46ba-88ef-465599598fde" providerId="ADAL" clId="{AD383DA7-D73A-451D-A50C-3FCB14E57BCF}" dt="2023-03-23T13:19:19.919" v="25" actId="26606"/>
          <ac:spMkLst>
            <pc:docMk/>
            <pc:sldMk cId="815393806" sldId="304"/>
            <ac:spMk id="28695" creationId="{78967BEA-EA6A-4FF1-94E2-B010B61A36A9}"/>
          </ac:spMkLst>
        </pc:spChg>
        <pc:spChg chg="add del">
          <ac:chgData name="BEN KHALFALLAH Hela ItimAsrScoVdf" userId="d55be94f-4073-46ba-88ef-465599598fde" providerId="ADAL" clId="{AD383DA7-D73A-451D-A50C-3FCB14E57BCF}" dt="2023-03-23T13:19:21.317" v="27" actId="26606"/>
          <ac:spMkLst>
            <pc:docMk/>
            <pc:sldMk cId="815393806" sldId="304"/>
            <ac:spMk id="28697" creationId="{F240A2FC-E2C3-458D-96B4-5DF9028D93A5}"/>
          </ac:spMkLst>
        </pc:spChg>
        <pc:spChg chg="add del">
          <ac:chgData name="BEN KHALFALLAH Hela ItimAsrScoVdf" userId="d55be94f-4073-46ba-88ef-465599598fde" providerId="ADAL" clId="{AD383DA7-D73A-451D-A50C-3FCB14E57BCF}" dt="2023-03-23T13:19:21.317" v="27" actId="26606"/>
          <ac:spMkLst>
            <pc:docMk/>
            <pc:sldMk cId="815393806" sldId="304"/>
            <ac:spMk id="28698" creationId="{5F097929-F3D6-4D1F-8AFC-CF348171A9E1}"/>
          </ac:spMkLst>
        </pc:spChg>
        <pc:spChg chg="add del">
          <ac:chgData name="BEN KHALFALLAH Hela ItimAsrScoVdf" userId="d55be94f-4073-46ba-88ef-465599598fde" providerId="ADAL" clId="{AD383DA7-D73A-451D-A50C-3FCB14E57BCF}" dt="2023-03-23T13:19:21.317" v="27" actId="26606"/>
          <ac:spMkLst>
            <pc:docMk/>
            <pc:sldMk cId="815393806" sldId="304"/>
            <ac:spMk id="28700" creationId="{990BAFCD-EA0A-47F4-8B00-AAB1E67A90CC}"/>
          </ac:spMkLst>
        </pc:spChg>
        <pc:spChg chg="add del">
          <ac:chgData name="BEN KHALFALLAH Hela ItimAsrScoVdf" userId="d55be94f-4073-46ba-88ef-465599598fde" providerId="ADAL" clId="{AD383DA7-D73A-451D-A50C-3FCB14E57BCF}" dt="2023-03-23T13:19:21.317" v="27" actId="26606"/>
          <ac:spMkLst>
            <pc:docMk/>
            <pc:sldMk cId="815393806" sldId="304"/>
            <ac:spMk id="28701" creationId="{621D8EC4-8163-48C9-89D6-8555E98AB9A8}"/>
          </ac:spMkLst>
        </pc:spChg>
        <pc:spChg chg="add del">
          <ac:chgData name="BEN KHALFALLAH Hela ItimAsrScoVdf" userId="d55be94f-4073-46ba-88ef-465599598fde" providerId="ADAL" clId="{AD383DA7-D73A-451D-A50C-3FCB14E57BCF}" dt="2023-03-23T13:19:21.317" v="27" actId="26606"/>
          <ac:spMkLst>
            <pc:docMk/>
            <pc:sldMk cId="815393806" sldId="304"/>
            <ac:spMk id="28702" creationId="{7B7C6C2A-33C4-4D5D-8EB1-A8803DCB7566}"/>
          </ac:spMkLst>
        </pc:spChg>
        <pc:spChg chg="add 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815393806" sldId="304"/>
            <ac:spMk id="28704" creationId="{F240A2FC-E2C3-458D-96B4-5DF9028D93A5}"/>
          </ac:spMkLst>
        </pc:spChg>
        <pc:spChg chg="add 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815393806" sldId="304"/>
            <ac:spMk id="28705" creationId="{5F097929-F3D6-4D1F-8AFC-CF348171A9E1}"/>
          </ac:spMkLst>
        </pc:spChg>
        <pc:spChg chg="add 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815393806" sldId="304"/>
            <ac:spMk id="28707" creationId="{33428ACC-71EC-4171-9527-10983BA6B41D}"/>
          </ac:spMkLst>
        </pc:spChg>
        <pc:spChg chg="add 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815393806" sldId="304"/>
            <ac:spMk id="28709" creationId="{2B9BBBC4-97A3-47D2-BFFE-A68530CDB9DC}"/>
          </ac:spMkLst>
        </pc:spChg>
        <pc:spChg chg="add 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815393806" sldId="304"/>
            <ac:spMk id="28710" creationId="{78967BEA-EA6A-4FF1-94E2-B010B61A36A9}"/>
          </ac:spMkLst>
        </pc:spChg>
        <pc:spChg chg="del">
          <ac:chgData name="BEN KHALFALLAH Hela ItimAsrScoVdf" userId="d55be94f-4073-46ba-88ef-465599598fde" providerId="ADAL" clId="{AD383DA7-D73A-451D-A50C-3FCB14E57BCF}" dt="2023-03-23T13:19:08.725" v="22"/>
          <ac:spMkLst>
            <pc:docMk/>
            <pc:sldMk cId="815393806" sldId="304"/>
            <ac:spMk id="28750" creationId="{3A8EC506-B1DA-46A1-B44D-774E68468E13}"/>
          </ac:spMkLst>
        </pc:spChg>
        <pc:spChg chg="del">
          <ac:chgData name="BEN KHALFALLAH Hela ItimAsrScoVdf" userId="d55be94f-4073-46ba-88ef-465599598fde" providerId="ADAL" clId="{AD383DA7-D73A-451D-A50C-3FCB14E57BCF}" dt="2023-03-23T13:19:08.725" v="22"/>
          <ac:spMkLst>
            <pc:docMk/>
            <pc:sldMk cId="815393806" sldId="304"/>
            <ac:spMk id="28751" creationId="{BFF30785-305E-45D7-984F-5AA93D3CA561}"/>
          </ac:spMkLst>
        </pc:spChg>
        <pc:spChg chg="del">
          <ac:chgData name="BEN KHALFALLAH Hela ItimAsrScoVdf" userId="d55be94f-4073-46ba-88ef-465599598fde" providerId="ADAL" clId="{AD383DA7-D73A-451D-A50C-3FCB14E57BCF}" dt="2023-03-23T13:19:08.725" v="22"/>
          <ac:spMkLst>
            <pc:docMk/>
            <pc:sldMk cId="815393806" sldId="304"/>
            <ac:spMk id="28753" creationId="{CA73784B-AC76-4BAD-93AF-C72D0EDFD715}"/>
          </ac:spMkLst>
        </pc:spChg>
        <pc:picChg chg="add del mod">
          <ac:chgData name="BEN KHALFALLAH Hela ItimAsrScoVdf" userId="d55be94f-4073-46ba-88ef-465599598fde" providerId="ADAL" clId="{AD383DA7-D73A-451D-A50C-3FCB14E57BCF}" dt="2023-03-23T13:45:33.959" v="331" actId="478"/>
          <ac:picMkLst>
            <pc:docMk/>
            <pc:sldMk cId="815393806" sldId="304"/>
            <ac:picMk id="5122" creationId="{98A8FE89-254F-4DF3-98F5-11960DB179C3}"/>
          </ac:picMkLst>
        </pc:picChg>
        <pc:picChg chg="add del mod">
          <ac:chgData name="BEN KHALFALLAH Hela ItimAsrScoVdf" userId="d55be94f-4073-46ba-88ef-465599598fde" providerId="ADAL" clId="{AD383DA7-D73A-451D-A50C-3FCB14E57BCF}" dt="2023-03-23T13:46:00.041" v="342" actId="478"/>
          <ac:picMkLst>
            <pc:docMk/>
            <pc:sldMk cId="815393806" sldId="304"/>
            <ac:picMk id="5124" creationId="{CC4816A5-342E-4FEF-94C8-8A017AE9DACF}"/>
          </ac:picMkLst>
        </pc:picChg>
        <pc:picChg chg="add del mod">
          <ac:chgData name="BEN KHALFALLAH Hela ItimAsrScoVdf" userId="d55be94f-4073-46ba-88ef-465599598fde" providerId="ADAL" clId="{AD383DA7-D73A-451D-A50C-3FCB14E57BCF}" dt="2023-03-23T13:46:35.765" v="347" actId="478"/>
          <ac:picMkLst>
            <pc:docMk/>
            <pc:sldMk cId="815393806" sldId="304"/>
            <ac:picMk id="5126" creationId="{B1324F5E-EBAA-4ECB-A2F9-E2843509474E}"/>
          </ac:picMkLst>
        </pc:picChg>
        <pc:picChg chg="add del mod">
          <ac:chgData name="BEN KHALFALLAH Hela ItimAsrScoVdf" userId="d55be94f-4073-46ba-88ef-465599598fde" providerId="ADAL" clId="{AD383DA7-D73A-451D-A50C-3FCB14E57BCF}" dt="2023-03-23T13:47:05.319" v="354" actId="478"/>
          <ac:picMkLst>
            <pc:docMk/>
            <pc:sldMk cId="815393806" sldId="304"/>
            <ac:picMk id="5128" creationId="{7B1481C6-D5D9-481C-ACA8-5D96EF4242F3}"/>
          </ac:picMkLst>
        </pc:picChg>
        <pc:picChg chg="add del">
          <ac:chgData name="BEN KHALFALLAH Hela ItimAsrScoVdf" userId="d55be94f-4073-46ba-88ef-465599598fde" providerId="ADAL" clId="{AD383DA7-D73A-451D-A50C-3FCB14E57BCF}" dt="2023-03-23T13:48:19.732" v="356" actId="478"/>
          <ac:picMkLst>
            <pc:docMk/>
            <pc:sldMk cId="815393806" sldId="304"/>
            <ac:picMk id="5130" creationId="{71A728E2-68A5-45AD-9C7C-CE4A13F91E6E}"/>
          </ac:picMkLst>
        </pc:picChg>
        <pc:picChg chg="add mod">
          <ac:chgData name="BEN KHALFALLAH Hela ItimAsrScoVdf" userId="d55be94f-4073-46ba-88ef-465599598fde" providerId="ADAL" clId="{AD383DA7-D73A-451D-A50C-3FCB14E57BCF}" dt="2023-03-23T13:48:41.562" v="360" actId="26606"/>
          <ac:picMkLst>
            <pc:docMk/>
            <pc:sldMk cId="815393806" sldId="304"/>
            <ac:picMk id="5132" creationId="{D09DB7F7-789D-4700-A349-181F0F56BFC4}"/>
          </ac:picMkLst>
        </pc:picChg>
        <pc:picChg chg="del mod">
          <ac:chgData name="BEN KHALFALLAH Hela ItimAsrScoVdf" userId="d55be94f-4073-46ba-88ef-465599598fde" providerId="ADAL" clId="{AD383DA7-D73A-451D-A50C-3FCB14E57BCF}" dt="2023-03-23T13:43:56.012" v="326" actId="478"/>
          <ac:picMkLst>
            <pc:docMk/>
            <pc:sldMk cId="815393806" sldId="304"/>
            <ac:picMk id="28678" creationId="{92CFD91C-8A8F-44DC-A9DF-3E3762B98748}"/>
          </ac:picMkLst>
        </pc:picChg>
        <pc:cxnChg chg="add del">
          <ac:chgData name="BEN KHALFALLAH Hela ItimAsrScoVdf" userId="d55be94f-4073-46ba-88ef-465599598fde" providerId="ADAL" clId="{AD383DA7-D73A-451D-A50C-3FCB14E57BCF}" dt="2023-03-23T13:45:25.989" v="329" actId="26606"/>
          <ac:cxnSpMkLst>
            <pc:docMk/>
            <pc:sldMk cId="815393806" sldId="304"/>
            <ac:cxnSpMk id="5131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5:25.989" v="329" actId="26606"/>
          <ac:cxnSpMkLst>
            <pc:docMk/>
            <pc:sldMk cId="815393806" sldId="304"/>
            <ac:cxnSpMk id="5137" creationId="{52F50912-06FD-4216-BAD3-21050F59564A}"/>
          </ac:cxnSpMkLst>
        </pc:cxnChg>
        <pc:cxnChg chg="add del">
          <ac:chgData name="BEN KHALFALLAH Hela ItimAsrScoVdf" userId="d55be94f-4073-46ba-88ef-465599598fde" providerId="ADAL" clId="{AD383DA7-D73A-451D-A50C-3FCB14E57BCF}" dt="2023-03-23T13:45:58.180" v="341" actId="26606"/>
          <ac:cxnSpMkLst>
            <pc:docMk/>
            <pc:sldMk cId="815393806" sldId="304"/>
            <ac:cxnSpMk id="5141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5:51.277" v="334" actId="26606"/>
          <ac:cxnSpMkLst>
            <pc:docMk/>
            <pc:sldMk cId="815393806" sldId="304"/>
            <ac:cxnSpMk id="5151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5:53.242" v="336" actId="26606"/>
          <ac:cxnSpMkLst>
            <pc:docMk/>
            <pc:sldMk cId="815393806" sldId="304"/>
            <ac:cxnSpMk id="5155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45:53.242" v="336" actId="26606"/>
          <ac:cxnSpMkLst>
            <pc:docMk/>
            <pc:sldMk cId="815393806" sldId="304"/>
            <ac:cxnSpMk id="5158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5:54.677" v="338" actId="26606"/>
          <ac:cxnSpMkLst>
            <pc:docMk/>
            <pc:sldMk cId="815393806" sldId="304"/>
            <ac:cxnSpMk id="5163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5:54.677" v="338" actId="26606"/>
          <ac:cxnSpMkLst>
            <pc:docMk/>
            <pc:sldMk cId="815393806" sldId="304"/>
            <ac:cxnSpMk id="5165" creationId="{354C29FE-6D99-4083-90D8-9683EA5D443A}"/>
          </ac:cxnSpMkLst>
        </pc:cxnChg>
        <pc:cxnChg chg="add del">
          <ac:chgData name="BEN KHALFALLAH Hela ItimAsrScoVdf" userId="d55be94f-4073-46ba-88ef-465599598fde" providerId="ADAL" clId="{AD383DA7-D73A-451D-A50C-3FCB14E57BCF}" dt="2023-03-23T13:45:58.141" v="340" actId="26606"/>
          <ac:cxnSpMkLst>
            <pc:docMk/>
            <pc:sldMk cId="815393806" sldId="304"/>
            <ac:cxnSpMk id="5169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5:58.141" v="340" actId="26606"/>
          <ac:cxnSpMkLst>
            <pc:docMk/>
            <pc:sldMk cId="815393806" sldId="304"/>
            <ac:cxnSpMk id="5171" creationId="{8E6A78A1-C775-42C8-9A7B-6998977BCBEC}"/>
          </ac:cxnSpMkLst>
        </pc:cxnChg>
        <pc:cxnChg chg="add del">
          <ac:chgData name="BEN KHALFALLAH Hela ItimAsrScoVdf" userId="d55be94f-4073-46ba-88ef-465599598fde" providerId="ADAL" clId="{AD383DA7-D73A-451D-A50C-3FCB14E57BCF}" dt="2023-03-23T13:46:34.713" v="346" actId="26606"/>
          <ac:cxnSpMkLst>
            <pc:docMk/>
            <pc:sldMk cId="815393806" sldId="304"/>
            <ac:cxnSpMk id="5175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6:34.713" v="346" actId="26606"/>
          <ac:cxnSpMkLst>
            <pc:docMk/>
            <pc:sldMk cId="815393806" sldId="304"/>
            <ac:cxnSpMk id="5177" creationId="{73741D5B-1709-4CDB-963A-CC3C749412B8}"/>
          </ac:cxnSpMkLst>
        </pc:cxnChg>
        <pc:cxnChg chg="add del">
          <ac:chgData name="BEN KHALFALLAH Hela ItimAsrScoVdf" userId="d55be94f-4073-46ba-88ef-465599598fde" providerId="ADAL" clId="{AD383DA7-D73A-451D-A50C-3FCB14E57BCF}" dt="2023-03-23T13:46:34.688" v="345" actId="26606"/>
          <ac:cxnSpMkLst>
            <pc:docMk/>
            <pc:sldMk cId="815393806" sldId="304"/>
            <ac:cxnSpMk id="5186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6:34.688" v="345" actId="26606"/>
          <ac:cxnSpMkLst>
            <pc:docMk/>
            <pc:sldMk cId="815393806" sldId="304"/>
            <ac:cxnSpMk id="5190" creationId="{8E6A78A1-C775-42C8-9A7B-6998977BCBEC}"/>
          </ac:cxnSpMkLst>
        </pc:cxnChg>
        <pc:cxnChg chg="add del">
          <ac:chgData name="BEN KHALFALLAH Hela ItimAsrScoVdf" userId="d55be94f-4073-46ba-88ef-465599598fde" providerId="ADAL" clId="{AD383DA7-D73A-451D-A50C-3FCB14E57BCF}" dt="2023-03-23T13:47:02.815" v="353" actId="26606"/>
          <ac:cxnSpMkLst>
            <pc:docMk/>
            <pc:sldMk cId="815393806" sldId="304"/>
            <ac:cxnSpMk id="5194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7:02.815" v="353" actId="26606"/>
          <ac:cxnSpMkLst>
            <pc:docMk/>
            <pc:sldMk cId="815393806" sldId="304"/>
            <ac:cxnSpMk id="5196" creationId="{73741D5B-1709-4CDB-963A-CC3C749412B8}"/>
          </ac:cxnSpMkLst>
        </pc:cxnChg>
        <pc:cxnChg chg="add del">
          <ac:chgData name="BEN KHALFALLAH Hela ItimAsrScoVdf" userId="d55be94f-4073-46ba-88ef-465599598fde" providerId="ADAL" clId="{AD383DA7-D73A-451D-A50C-3FCB14E57BCF}" dt="2023-03-23T13:46:59.705" v="350" actId="26606"/>
          <ac:cxnSpMkLst>
            <pc:docMk/>
            <pc:sldMk cId="815393806" sldId="304"/>
            <ac:cxnSpMk id="5205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6:59.705" v="350" actId="26606"/>
          <ac:cxnSpMkLst>
            <pc:docMk/>
            <pc:sldMk cId="815393806" sldId="304"/>
            <ac:cxnSpMk id="5209" creationId="{73741D5B-1709-4CDB-963A-CC3C749412B8}"/>
          </ac:cxnSpMkLst>
        </pc:cxnChg>
        <pc:cxnChg chg="add del">
          <ac:chgData name="BEN KHALFALLAH Hela ItimAsrScoVdf" userId="d55be94f-4073-46ba-88ef-465599598fde" providerId="ADAL" clId="{AD383DA7-D73A-451D-A50C-3FCB14E57BCF}" dt="2023-03-23T13:47:02.790" v="352" actId="26606"/>
          <ac:cxnSpMkLst>
            <pc:docMk/>
            <pc:sldMk cId="815393806" sldId="304"/>
            <ac:cxnSpMk id="5213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7:02.790" v="352" actId="26606"/>
          <ac:cxnSpMkLst>
            <pc:docMk/>
            <pc:sldMk cId="815393806" sldId="304"/>
            <ac:cxnSpMk id="5215" creationId="{EB1993F9-CFC5-495F-9F26-19953445357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8:41.562" v="360" actId="26606"/>
          <ac:cxnSpMkLst>
            <pc:docMk/>
            <pc:sldMk cId="815393806" sldId="304"/>
            <ac:cxnSpMk id="5219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8:41.562" v="360" actId="26606"/>
          <ac:cxnSpMkLst>
            <pc:docMk/>
            <pc:sldMk cId="815393806" sldId="304"/>
            <ac:cxnSpMk id="5221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48:41.553" v="359" actId="26606"/>
          <ac:cxnSpMkLst>
            <pc:docMk/>
            <pc:sldMk cId="815393806" sldId="304"/>
            <ac:cxnSpMk id="5230" creationId="{15E01FA5-D766-43CA-A83D-E7CF3F04E96F}"/>
          </ac:cxnSpMkLst>
        </pc:cxnChg>
        <pc:cxnChg chg="add">
          <ac:chgData name="BEN KHALFALLAH Hela ItimAsrScoVdf" userId="d55be94f-4073-46ba-88ef-465599598fde" providerId="ADAL" clId="{AD383DA7-D73A-451D-A50C-3FCB14E57BCF}" dt="2023-03-23T13:48:41.562" v="360" actId="26606"/>
          <ac:cxnSpMkLst>
            <pc:docMk/>
            <pc:sldMk cId="815393806" sldId="304"/>
            <ac:cxnSpMk id="5234" creationId="{73741D5B-1709-4CDB-963A-CC3C749412B8}"/>
          </ac:cxnSpMkLst>
        </pc:cxnChg>
        <pc:cxnChg chg="add">
          <ac:chgData name="BEN KHALFALLAH Hela ItimAsrScoVdf" userId="d55be94f-4073-46ba-88ef-465599598fde" providerId="ADAL" clId="{AD383DA7-D73A-451D-A50C-3FCB14E57BCF}" dt="2023-03-23T13:48:41.562" v="360" actId="26606"/>
          <ac:cxnSpMkLst>
            <pc:docMk/>
            <pc:sldMk cId="815393806" sldId="304"/>
            <ac:cxnSpMk id="5237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19:19.919" v="25" actId="26606"/>
          <ac:cxnSpMkLst>
            <pc:docMk/>
            <pc:sldMk cId="815393806" sldId="304"/>
            <ac:cxnSpMk id="28687" creationId="{43074C91-9045-414B-B5F9-567DAE3EED25}"/>
          </ac:cxnSpMkLst>
        </pc:cxnChg>
        <pc:cxnChg chg="add del">
          <ac:chgData name="BEN KHALFALLAH Hela ItimAsrScoVdf" userId="d55be94f-4073-46ba-88ef-465599598fde" providerId="ADAL" clId="{AD383DA7-D73A-451D-A50C-3FCB14E57BCF}" dt="2023-03-23T13:19:19.919" v="25" actId="26606"/>
          <ac:cxnSpMkLst>
            <pc:docMk/>
            <pc:sldMk cId="815393806" sldId="304"/>
            <ac:cxnSpMk id="28691" creationId="{BA22713B-ABB6-4391-97F9-0449A2B9B664}"/>
          </ac:cxnSpMkLst>
        </pc:cxnChg>
        <pc:cxnChg chg="add del">
          <ac:chgData name="BEN KHALFALLAH Hela ItimAsrScoVdf" userId="d55be94f-4073-46ba-88ef-465599598fde" providerId="ADAL" clId="{AD383DA7-D73A-451D-A50C-3FCB14E57BCF}" dt="2023-03-23T13:19:21.317" v="27" actId="26606"/>
          <ac:cxnSpMkLst>
            <pc:docMk/>
            <pc:sldMk cId="815393806" sldId="304"/>
            <ac:cxnSpMk id="28699" creationId="{43074C91-9045-414B-B5F9-567DAE3EED25}"/>
          </ac:cxnSpMkLst>
        </pc:cxnChg>
        <pc:cxnChg chg="add 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815393806" sldId="304"/>
            <ac:cxnSpMk id="28706" creationId="{43074C91-9045-414B-B5F9-567DAE3EED25}"/>
          </ac:cxnSpMkLst>
        </pc:cxnChg>
        <pc:cxnChg chg="add 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815393806" sldId="304"/>
            <ac:cxnSpMk id="28708" creationId="{BA22713B-ABB6-4391-97F9-0449A2B9B664}"/>
          </ac:cxnSpMkLst>
        </pc:cxnChg>
        <pc:cxnChg chg="del">
          <ac:chgData name="BEN KHALFALLAH Hela ItimAsrScoVdf" userId="d55be94f-4073-46ba-88ef-465599598fde" providerId="ADAL" clId="{AD383DA7-D73A-451D-A50C-3FCB14E57BCF}" dt="2023-03-23T13:19:08.725" v="22"/>
          <ac:cxnSpMkLst>
            <pc:docMk/>
            <pc:sldMk cId="815393806" sldId="304"/>
            <ac:cxnSpMk id="28749" creationId="{811DCF04-0C7C-44FC-8246-FC8D736B1A71}"/>
          </ac:cxnSpMkLst>
        </pc:cxnChg>
        <pc:cxnChg chg="del">
          <ac:chgData name="BEN KHALFALLAH Hela ItimAsrScoVdf" userId="d55be94f-4073-46ba-88ef-465599598fde" providerId="ADAL" clId="{AD383DA7-D73A-451D-A50C-3FCB14E57BCF}" dt="2023-03-23T13:19:08.725" v="22"/>
          <ac:cxnSpMkLst>
            <pc:docMk/>
            <pc:sldMk cId="815393806" sldId="304"/>
            <ac:cxnSpMk id="28752" creationId="{15E01FA5-D766-43CA-A83D-E7CF3F04E96F}"/>
          </ac:cxnSpMkLst>
        </pc:cxnChg>
      </pc:sldChg>
      <pc:sldChg chg="delSp del mod">
        <pc:chgData name="BEN KHALFALLAH Hela ItimAsrScoVdf" userId="d55be94f-4073-46ba-88ef-465599598fde" providerId="ADAL" clId="{AD383DA7-D73A-451D-A50C-3FCB14E57BCF}" dt="2023-03-23T13:19:10.750" v="23" actId="47"/>
        <pc:sldMkLst>
          <pc:docMk/>
          <pc:sldMk cId="1837090494" sldId="305"/>
        </pc:sldMkLst>
        <pc:spChg chg="del">
          <ac:chgData name="BEN KHALFALLAH Hela ItimAsrScoVdf" userId="d55be94f-4073-46ba-88ef-465599598fde" providerId="ADAL" clId="{AD383DA7-D73A-451D-A50C-3FCB14E57BCF}" dt="2023-03-23T13:18:05.690" v="1" actId="478"/>
          <ac:spMkLst>
            <pc:docMk/>
            <pc:sldMk cId="1837090494" sldId="305"/>
            <ac:spMk id="33" creationId="{4E81F93D-76EC-4431-A05A-29A78965EE0C}"/>
          </ac:spMkLst>
        </pc:spChg>
      </pc:sldChg>
      <pc:sldChg chg="addSp delSp modSp del mod setClrOvrMap delDesignElem">
        <pc:chgData name="BEN KHALFALLAH Hela ItimAsrScoVdf" userId="d55be94f-4073-46ba-88ef-465599598fde" providerId="ADAL" clId="{AD383DA7-D73A-451D-A50C-3FCB14E57BCF}" dt="2023-03-23T13:34:12.834" v="222" actId="47"/>
        <pc:sldMkLst>
          <pc:docMk/>
          <pc:sldMk cId="761555510" sldId="306"/>
        </pc:sldMkLst>
        <pc:spChg chg="mod ord">
          <ac:chgData name="BEN KHALFALLAH Hela ItimAsrScoVdf" userId="d55be94f-4073-46ba-88ef-465599598fde" providerId="ADAL" clId="{AD383DA7-D73A-451D-A50C-3FCB14E57BCF}" dt="2023-03-23T13:33:18.585" v="163" actId="26606"/>
          <ac:spMkLst>
            <pc:docMk/>
            <pc:sldMk cId="761555510" sldId="306"/>
            <ac:spMk id="2" creationId="{E4516FCB-0C60-4FCA-B44F-B60D928610D3}"/>
          </ac:spMkLst>
        </pc:spChg>
        <pc:spChg chg="add del">
          <ac:chgData name="BEN KHALFALLAH Hela ItimAsrScoVdf" userId="d55be94f-4073-46ba-88ef-465599598fde" providerId="ADAL" clId="{AD383DA7-D73A-451D-A50C-3FCB14E57BCF}" dt="2023-03-23T13:24:59.312" v="54"/>
          <ac:spMkLst>
            <pc:docMk/>
            <pc:sldMk cId="761555510" sldId="306"/>
            <ac:spMk id="3" creationId="{0E016FDE-8CAF-4F7B-91F9-6732A7D0254E}"/>
          </ac:spMkLst>
        </pc:spChg>
        <pc:spChg chg="add del">
          <ac:chgData name="BEN KHALFALLAH Hela ItimAsrScoVdf" userId="d55be94f-4073-46ba-88ef-465599598fde" providerId="ADAL" clId="{AD383DA7-D73A-451D-A50C-3FCB14E57BCF}" dt="2023-03-23T13:28:08.641" v="91"/>
          <ac:spMkLst>
            <pc:docMk/>
            <pc:sldMk cId="761555510" sldId="306"/>
            <ac:spMk id="4" creationId="{F60276B8-EA6C-45F0-8104-2B4192D05985}"/>
          </ac:spMkLst>
        </pc:spChg>
        <pc:spChg chg="add del">
          <ac:chgData name="BEN KHALFALLAH Hela ItimAsrScoVdf" userId="d55be94f-4073-46ba-88ef-465599598fde" providerId="ADAL" clId="{AD383DA7-D73A-451D-A50C-3FCB14E57BCF}" dt="2023-03-23T13:26:37.886" v="68" actId="26606"/>
          <ac:spMkLst>
            <pc:docMk/>
            <pc:sldMk cId="761555510" sldId="306"/>
            <ac:spMk id="1024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26:37.886" v="68" actId="26606"/>
          <ac:spMkLst>
            <pc:docMk/>
            <pc:sldMk cId="761555510" sldId="306"/>
            <ac:spMk id="1025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26:37.886" v="68" actId="26606"/>
          <ac:spMkLst>
            <pc:docMk/>
            <pc:sldMk cId="761555510" sldId="306"/>
            <ac:spMk id="1027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27:32.192" v="83" actId="26606"/>
          <ac:spMkLst>
            <pc:docMk/>
            <pc:sldMk cId="761555510" sldId="306"/>
            <ac:spMk id="1033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7:32.192" v="83" actId="26606"/>
          <ac:spMkLst>
            <pc:docMk/>
            <pc:sldMk cId="761555510" sldId="306"/>
            <ac:spMk id="1034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7:32.192" v="83" actId="26606"/>
          <ac:spMkLst>
            <pc:docMk/>
            <pc:sldMk cId="761555510" sldId="306"/>
            <ac:spMk id="1036" creationId="{2FDF0794-1B86-42B2-B8C7-F60123E638ED}"/>
          </ac:spMkLst>
        </pc:spChg>
        <pc:spChg chg="add del">
          <ac:chgData name="BEN KHALFALLAH Hela ItimAsrScoVdf" userId="d55be94f-4073-46ba-88ef-465599598fde" providerId="ADAL" clId="{AD383DA7-D73A-451D-A50C-3FCB14E57BCF}" dt="2023-03-23T13:22:48.522" v="42" actId="26606"/>
          <ac:spMkLst>
            <pc:docMk/>
            <pc:sldMk cId="761555510" sldId="306"/>
            <ac:spMk id="1388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22:48.522" v="42" actId="26606"/>
          <ac:spMkLst>
            <pc:docMk/>
            <pc:sldMk cId="761555510" sldId="306"/>
            <ac:spMk id="1390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22:48.522" v="42" actId="26606"/>
          <ac:spMkLst>
            <pc:docMk/>
            <pc:sldMk cId="761555510" sldId="306"/>
            <ac:spMk id="1394" creationId="{C6D18C07-B1F9-42F0-8956-B88FC37A674C}"/>
          </ac:spMkLst>
        </pc:spChg>
        <pc:spChg chg="add del">
          <ac:chgData name="BEN KHALFALLAH Hela ItimAsrScoVdf" userId="d55be94f-4073-46ba-88ef-465599598fde" providerId="ADAL" clId="{AD383DA7-D73A-451D-A50C-3FCB14E57BCF}" dt="2023-03-23T13:22:50.191" v="44" actId="26606"/>
          <ac:spMkLst>
            <pc:docMk/>
            <pc:sldMk cId="761555510" sldId="306"/>
            <ac:spMk id="1397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2:50.191" v="44" actId="26606"/>
          <ac:spMkLst>
            <pc:docMk/>
            <pc:sldMk cId="761555510" sldId="306"/>
            <ac:spMk id="1398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2:50.191" v="44" actId="26606"/>
          <ac:spMkLst>
            <pc:docMk/>
            <pc:sldMk cId="761555510" sldId="306"/>
            <ac:spMk id="1400" creationId="{F3D45596-EA0E-4DD4-956D-80389BE0D742}"/>
          </ac:spMkLst>
        </pc:spChg>
        <pc:spChg chg="add del">
          <ac:chgData name="BEN KHALFALLAH Hela ItimAsrScoVdf" userId="d55be94f-4073-46ba-88ef-465599598fde" providerId="ADAL" clId="{AD383DA7-D73A-451D-A50C-3FCB14E57BCF}" dt="2023-03-23T13:22:55.639" v="46" actId="26606"/>
          <ac:spMkLst>
            <pc:docMk/>
            <pc:sldMk cId="761555510" sldId="306"/>
            <ac:spMk id="1402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22:55.639" v="46" actId="26606"/>
          <ac:spMkLst>
            <pc:docMk/>
            <pc:sldMk cId="761555510" sldId="306"/>
            <ac:spMk id="1403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22:55.639" v="46" actId="26606"/>
          <ac:spMkLst>
            <pc:docMk/>
            <pc:sldMk cId="761555510" sldId="306"/>
            <ac:spMk id="1405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23:07.024" v="48" actId="26606"/>
          <ac:spMkLst>
            <pc:docMk/>
            <pc:sldMk cId="761555510" sldId="306"/>
            <ac:spMk id="1408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3:07.024" v="48" actId="26606"/>
          <ac:spMkLst>
            <pc:docMk/>
            <pc:sldMk cId="761555510" sldId="306"/>
            <ac:spMk id="1409" creationId="{E6162320-3B67-42BB-AF9D-939326E6489E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761555510" sldId="306"/>
            <ac:spMk id="1410" creationId="{D829E218-74FB-4455-98BE-F2C5BA8978BE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761555510" sldId="306"/>
            <ac:spMk id="1412" creationId="{7E8D75FD-D4F9-4D11-B70D-82EFCB4CFA5B}"/>
          </ac:spMkLst>
        </pc:spChg>
        <pc:spChg chg="add del">
          <ac:chgData name="BEN KHALFALLAH Hela ItimAsrScoVdf" userId="d55be94f-4073-46ba-88ef-465599598fde" providerId="ADAL" clId="{AD383DA7-D73A-451D-A50C-3FCB14E57BCF}" dt="2023-03-23T13:23:07.024" v="48" actId="26606"/>
          <ac:spMkLst>
            <pc:docMk/>
            <pc:sldMk cId="761555510" sldId="306"/>
            <ac:spMk id="1413" creationId="{4FE1B9C8-0443-4506-BBD6-3AF8DE46D4C7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761555510" sldId="306"/>
            <ac:spMk id="1416" creationId="{7319A1DD-F557-4EC6-8A8C-F7617B4CD678}"/>
          </ac:spMkLst>
        </pc:spChg>
        <pc:spChg chg="add del">
          <ac:chgData name="BEN KHALFALLAH Hela ItimAsrScoVdf" userId="d55be94f-4073-46ba-88ef-465599598fde" providerId="ADAL" clId="{AD383DA7-D73A-451D-A50C-3FCB14E57BCF}" dt="2023-03-23T13:23:10.223" v="50" actId="26606"/>
          <ac:spMkLst>
            <pc:docMk/>
            <pc:sldMk cId="761555510" sldId="306"/>
            <ac:spMk id="1417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3:10.223" v="50" actId="26606"/>
          <ac:spMkLst>
            <pc:docMk/>
            <pc:sldMk cId="761555510" sldId="306"/>
            <ac:spMk id="1419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5:37.552" v="60" actId="26606"/>
          <ac:spMkLst>
            <pc:docMk/>
            <pc:sldMk cId="761555510" sldId="306"/>
            <ac:spMk id="1422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5:37.552" v="60" actId="26606"/>
          <ac:spMkLst>
            <pc:docMk/>
            <pc:sldMk cId="761555510" sldId="306"/>
            <ac:spMk id="1423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5:37.552" v="60" actId="26606"/>
          <ac:spMkLst>
            <pc:docMk/>
            <pc:sldMk cId="761555510" sldId="306"/>
            <ac:spMk id="1425" creationId="{4FE1B9C8-0443-4506-BBD6-3AF8DE46D4C7}"/>
          </ac:spMkLst>
        </pc:spChg>
        <pc:spChg chg="add del">
          <ac:chgData name="BEN KHALFALLAH Hela ItimAsrScoVdf" userId="d55be94f-4073-46ba-88ef-465599598fde" providerId="ADAL" clId="{AD383DA7-D73A-451D-A50C-3FCB14E57BCF}" dt="2023-03-23T13:25:35.797" v="57" actId="26606"/>
          <ac:spMkLst>
            <pc:docMk/>
            <pc:sldMk cId="761555510" sldId="306"/>
            <ac:spMk id="1431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5:35.797" v="57" actId="26606"/>
          <ac:spMkLst>
            <pc:docMk/>
            <pc:sldMk cId="761555510" sldId="306"/>
            <ac:spMk id="1433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5:35.797" v="57" actId="26606"/>
          <ac:spMkLst>
            <pc:docMk/>
            <pc:sldMk cId="761555510" sldId="306"/>
            <ac:spMk id="1437" creationId="{4FE1B9C8-0443-4506-BBD6-3AF8DE46D4C7}"/>
          </ac:spMkLst>
        </pc:spChg>
        <pc:spChg chg="add del">
          <ac:chgData name="BEN KHALFALLAH Hela ItimAsrScoVdf" userId="d55be94f-4073-46ba-88ef-465599598fde" providerId="ADAL" clId="{AD383DA7-D73A-451D-A50C-3FCB14E57BCF}" dt="2023-03-23T13:25:37.530" v="59" actId="26606"/>
          <ac:spMkLst>
            <pc:docMk/>
            <pc:sldMk cId="761555510" sldId="306"/>
            <ac:spMk id="1441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5:37.530" v="59" actId="26606"/>
          <ac:spMkLst>
            <pc:docMk/>
            <pc:sldMk cId="761555510" sldId="306"/>
            <ac:spMk id="1442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5:37.530" v="59" actId="26606"/>
          <ac:spMkLst>
            <pc:docMk/>
            <pc:sldMk cId="761555510" sldId="306"/>
            <ac:spMk id="1444" creationId="{2FDF0794-1B86-42B2-B8C7-F60123E638ED}"/>
          </ac:spMkLst>
        </pc:spChg>
        <pc:spChg chg="add del">
          <ac:chgData name="BEN KHALFALLAH Hela ItimAsrScoVdf" userId="d55be94f-4073-46ba-88ef-465599598fde" providerId="ADAL" clId="{AD383DA7-D73A-451D-A50C-3FCB14E57BCF}" dt="2023-03-23T13:26:42.485" v="73" actId="26606"/>
          <ac:spMkLst>
            <pc:docMk/>
            <pc:sldMk cId="761555510" sldId="306"/>
            <ac:spMk id="1447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6:42.485" v="73" actId="26606"/>
          <ac:spMkLst>
            <pc:docMk/>
            <pc:sldMk cId="761555510" sldId="306"/>
            <ac:spMk id="1448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6:42.485" v="73" actId="26606"/>
          <ac:spMkLst>
            <pc:docMk/>
            <pc:sldMk cId="761555510" sldId="306"/>
            <ac:spMk id="1450" creationId="{774A886E-E8EF-48CC-8764-20EAE4538CB7}"/>
          </ac:spMkLst>
        </pc:spChg>
        <pc:spChg chg="add del">
          <ac:chgData name="BEN KHALFALLAH Hela ItimAsrScoVdf" userId="d55be94f-4073-46ba-88ef-465599598fde" providerId="ADAL" clId="{AD383DA7-D73A-451D-A50C-3FCB14E57BCF}" dt="2023-03-23T13:26:39.312" v="70" actId="26606"/>
          <ac:spMkLst>
            <pc:docMk/>
            <pc:sldMk cId="761555510" sldId="306"/>
            <ac:spMk id="1453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6:39.312" v="70" actId="26606"/>
          <ac:spMkLst>
            <pc:docMk/>
            <pc:sldMk cId="761555510" sldId="306"/>
            <ac:spMk id="1454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6:34.162" v="64" actId="26606"/>
          <ac:spMkLst>
            <pc:docMk/>
            <pc:sldMk cId="761555510" sldId="306"/>
            <ac:spMk id="1456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6:39.312" v="70" actId="26606"/>
          <ac:spMkLst>
            <pc:docMk/>
            <pc:sldMk cId="761555510" sldId="306"/>
            <ac:spMk id="1457" creationId="{774A886E-E8EF-48CC-8764-20EAE4538CB7}"/>
          </ac:spMkLst>
        </pc:spChg>
        <pc:spChg chg="add del">
          <ac:chgData name="BEN KHALFALLAH Hela ItimAsrScoVdf" userId="d55be94f-4073-46ba-88ef-465599598fde" providerId="ADAL" clId="{AD383DA7-D73A-451D-A50C-3FCB14E57BCF}" dt="2023-03-23T13:26:34.162" v="64" actId="26606"/>
          <ac:spMkLst>
            <pc:docMk/>
            <pc:sldMk cId="761555510" sldId="306"/>
            <ac:spMk id="1458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6:42.463" v="72" actId="26606"/>
          <ac:spMkLst>
            <pc:docMk/>
            <pc:sldMk cId="761555510" sldId="306"/>
            <ac:spMk id="1461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26:34.162" v="64" actId="26606"/>
          <ac:spMkLst>
            <pc:docMk/>
            <pc:sldMk cId="761555510" sldId="306"/>
            <ac:spMk id="1462" creationId="{CC1CA635-2D9C-4E3E-820F-5FE35AC143B2}"/>
          </ac:spMkLst>
        </pc:spChg>
        <pc:spChg chg="add del">
          <ac:chgData name="BEN KHALFALLAH Hela ItimAsrScoVdf" userId="d55be94f-4073-46ba-88ef-465599598fde" providerId="ADAL" clId="{AD383DA7-D73A-451D-A50C-3FCB14E57BCF}" dt="2023-03-23T13:26:42.463" v="72" actId="26606"/>
          <ac:spMkLst>
            <pc:docMk/>
            <pc:sldMk cId="761555510" sldId="306"/>
            <ac:spMk id="1463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26:35.338" v="66" actId="26606"/>
          <ac:spMkLst>
            <pc:docMk/>
            <pc:sldMk cId="761555510" sldId="306"/>
            <ac:spMk id="1466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6:35.338" v="66" actId="26606"/>
          <ac:spMkLst>
            <pc:docMk/>
            <pc:sldMk cId="761555510" sldId="306"/>
            <ac:spMk id="1467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6:35.338" v="66" actId="26606"/>
          <ac:spMkLst>
            <pc:docMk/>
            <pc:sldMk cId="761555510" sldId="306"/>
            <ac:spMk id="1469" creationId="{2FDF0794-1B86-42B2-B8C7-F60123E638ED}"/>
          </ac:spMkLst>
        </pc:spChg>
        <pc:spChg chg="add del">
          <ac:chgData name="BEN KHALFALLAH Hela ItimAsrScoVdf" userId="d55be94f-4073-46ba-88ef-465599598fde" providerId="ADAL" clId="{AD383DA7-D73A-451D-A50C-3FCB14E57BCF}" dt="2023-03-23T13:26:42.463" v="72" actId="26606"/>
          <ac:spMkLst>
            <pc:docMk/>
            <pc:sldMk cId="761555510" sldId="306"/>
            <ac:spMk id="1471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27:43.801" v="88" actId="26606"/>
          <ac:spMkLst>
            <pc:docMk/>
            <pc:sldMk cId="761555510" sldId="306"/>
            <ac:spMk id="1473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7:43.801" v="88" actId="26606"/>
          <ac:spMkLst>
            <pc:docMk/>
            <pc:sldMk cId="761555510" sldId="306"/>
            <ac:spMk id="1474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7:43.801" v="88" actId="26606"/>
          <ac:spMkLst>
            <pc:docMk/>
            <pc:sldMk cId="761555510" sldId="306"/>
            <ac:spMk id="1476" creationId="{B2F63790-02BE-4D55-ABCA-10CAD6091A39}"/>
          </ac:spMkLst>
        </pc:spChg>
        <pc:spChg chg="add del">
          <ac:chgData name="BEN KHALFALLAH Hela ItimAsrScoVdf" userId="d55be94f-4073-46ba-88ef-465599598fde" providerId="ADAL" clId="{AD383DA7-D73A-451D-A50C-3FCB14E57BCF}" dt="2023-03-23T13:27:36.887" v="85" actId="26606"/>
          <ac:spMkLst>
            <pc:docMk/>
            <pc:sldMk cId="761555510" sldId="306"/>
            <ac:spMk id="1479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27:36.887" v="85" actId="26606"/>
          <ac:spMkLst>
            <pc:docMk/>
            <pc:sldMk cId="761555510" sldId="306"/>
            <ac:spMk id="1480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27:26.932" v="77" actId="26606"/>
          <ac:spMkLst>
            <pc:docMk/>
            <pc:sldMk cId="761555510" sldId="306"/>
            <ac:spMk id="1482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7:36.887" v="85" actId="26606"/>
          <ac:spMkLst>
            <pc:docMk/>
            <pc:sldMk cId="761555510" sldId="306"/>
            <ac:spMk id="1483" creationId="{2A85F7B3-F4E6-4FBF-B74E-43CAB468F500}"/>
          </ac:spMkLst>
        </pc:spChg>
        <pc:spChg chg="add del">
          <ac:chgData name="BEN KHALFALLAH Hela ItimAsrScoVdf" userId="d55be94f-4073-46ba-88ef-465599598fde" providerId="ADAL" clId="{AD383DA7-D73A-451D-A50C-3FCB14E57BCF}" dt="2023-03-23T13:27:26.932" v="77" actId="26606"/>
          <ac:spMkLst>
            <pc:docMk/>
            <pc:sldMk cId="761555510" sldId="306"/>
            <ac:spMk id="1484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7:43.788" v="87" actId="26606"/>
          <ac:spMkLst>
            <pc:docMk/>
            <pc:sldMk cId="761555510" sldId="306"/>
            <ac:spMk id="1487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7:26.932" v="77" actId="26606"/>
          <ac:spMkLst>
            <pc:docMk/>
            <pc:sldMk cId="761555510" sldId="306"/>
            <ac:spMk id="1488" creationId="{774A886E-E8EF-48CC-8764-20EAE4538CB7}"/>
          </ac:spMkLst>
        </pc:spChg>
        <pc:spChg chg="add del">
          <ac:chgData name="BEN KHALFALLAH Hela ItimAsrScoVdf" userId="d55be94f-4073-46ba-88ef-465599598fde" providerId="ADAL" clId="{AD383DA7-D73A-451D-A50C-3FCB14E57BCF}" dt="2023-03-23T13:27:43.788" v="87" actId="26606"/>
          <ac:spMkLst>
            <pc:docMk/>
            <pc:sldMk cId="761555510" sldId="306"/>
            <ac:spMk id="1489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7:28.343" v="79" actId="26606"/>
          <ac:spMkLst>
            <pc:docMk/>
            <pc:sldMk cId="761555510" sldId="306"/>
            <ac:spMk id="1492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7:28.343" v="79" actId="26606"/>
          <ac:spMkLst>
            <pc:docMk/>
            <pc:sldMk cId="761555510" sldId="306"/>
            <ac:spMk id="1493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7:28.343" v="79" actId="26606"/>
          <ac:spMkLst>
            <pc:docMk/>
            <pc:sldMk cId="761555510" sldId="306"/>
            <ac:spMk id="1495" creationId="{B2F63790-02BE-4D55-ABCA-10CAD6091A39}"/>
          </ac:spMkLst>
        </pc:spChg>
        <pc:spChg chg="add del">
          <ac:chgData name="BEN KHALFALLAH Hela ItimAsrScoVdf" userId="d55be94f-4073-46ba-88ef-465599598fde" providerId="ADAL" clId="{AD383DA7-D73A-451D-A50C-3FCB14E57BCF}" dt="2023-03-23T13:27:43.788" v="87" actId="26606"/>
          <ac:spMkLst>
            <pc:docMk/>
            <pc:sldMk cId="761555510" sldId="306"/>
            <ac:spMk id="1497" creationId="{AF2A1F1B-38CF-4E64-8395-D1DC7FD04118}"/>
          </ac:spMkLst>
        </pc:spChg>
        <pc:spChg chg="add del">
          <ac:chgData name="BEN KHALFALLAH Hela ItimAsrScoVdf" userId="d55be94f-4073-46ba-88ef-465599598fde" providerId="ADAL" clId="{AD383DA7-D73A-451D-A50C-3FCB14E57BCF}" dt="2023-03-23T13:27:31.082" v="81" actId="26606"/>
          <ac:spMkLst>
            <pc:docMk/>
            <pc:sldMk cId="761555510" sldId="306"/>
            <ac:spMk id="1498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27:31.082" v="81" actId="26606"/>
          <ac:spMkLst>
            <pc:docMk/>
            <pc:sldMk cId="761555510" sldId="306"/>
            <ac:spMk id="1499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27:31.082" v="81" actId="26606"/>
          <ac:spMkLst>
            <pc:docMk/>
            <pc:sldMk cId="761555510" sldId="306"/>
            <ac:spMk id="1501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29:01.992" v="103" actId="26606"/>
          <ac:spMkLst>
            <pc:docMk/>
            <pc:sldMk cId="761555510" sldId="306"/>
            <ac:spMk id="1505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9:01.992" v="103" actId="26606"/>
          <ac:spMkLst>
            <pc:docMk/>
            <pc:sldMk cId="761555510" sldId="306"/>
            <ac:spMk id="1506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9:01.992" v="103" actId="26606"/>
          <ac:spMkLst>
            <pc:docMk/>
            <pc:sldMk cId="761555510" sldId="306"/>
            <ac:spMk id="1508" creationId="{2FDF0794-1B86-42B2-B8C7-F60123E638ED}"/>
          </ac:spMkLst>
        </pc:spChg>
        <pc:spChg chg="add del">
          <ac:chgData name="BEN KHALFALLAH Hela ItimAsrScoVdf" userId="d55be94f-4073-46ba-88ef-465599598fde" providerId="ADAL" clId="{AD383DA7-D73A-451D-A50C-3FCB14E57BCF}" dt="2023-03-23T13:28:47.614" v="94" actId="26606"/>
          <ac:spMkLst>
            <pc:docMk/>
            <pc:sldMk cId="761555510" sldId="306"/>
            <ac:spMk id="1514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8:47.614" v="94" actId="26606"/>
          <ac:spMkLst>
            <pc:docMk/>
            <pc:sldMk cId="761555510" sldId="306"/>
            <ac:spMk id="1516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8:47.614" v="94" actId="26606"/>
          <ac:spMkLst>
            <pc:docMk/>
            <pc:sldMk cId="761555510" sldId="306"/>
            <ac:spMk id="1520" creationId="{2FDF0794-1B86-42B2-B8C7-F60123E638ED}"/>
          </ac:spMkLst>
        </pc:spChg>
        <pc:spChg chg="add del">
          <ac:chgData name="BEN KHALFALLAH Hela ItimAsrScoVdf" userId="d55be94f-4073-46ba-88ef-465599598fde" providerId="ADAL" clId="{AD383DA7-D73A-451D-A50C-3FCB14E57BCF}" dt="2023-03-23T13:28:51.043" v="96" actId="26606"/>
          <ac:spMkLst>
            <pc:docMk/>
            <pc:sldMk cId="761555510" sldId="306"/>
            <ac:spMk id="1524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8:51.043" v="96" actId="26606"/>
          <ac:spMkLst>
            <pc:docMk/>
            <pc:sldMk cId="761555510" sldId="306"/>
            <ac:spMk id="1525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8:51.043" v="96" actId="26606"/>
          <ac:spMkLst>
            <pc:docMk/>
            <pc:sldMk cId="761555510" sldId="306"/>
            <ac:spMk id="1527" creationId="{774A886E-E8EF-48CC-8764-20EAE4538CB7}"/>
          </ac:spMkLst>
        </pc:spChg>
        <pc:spChg chg="add del">
          <ac:chgData name="BEN KHALFALLAH Hela ItimAsrScoVdf" userId="d55be94f-4073-46ba-88ef-465599598fde" providerId="ADAL" clId="{AD383DA7-D73A-451D-A50C-3FCB14E57BCF}" dt="2023-03-23T13:28:52.177" v="98" actId="26606"/>
          <ac:spMkLst>
            <pc:docMk/>
            <pc:sldMk cId="761555510" sldId="306"/>
            <ac:spMk id="1530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8:52.177" v="98" actId="26606"/>
          <ac:spMkLst>
            <pc:docMk/>
            <pc:sldMk cId="761555510" sldId="306"/>
            <ac:spMk id="1531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8:52.177" v="98" actId="26606"/>
          <ac:spMkLst>
            <pc:docMk/>
            <pc:sldMk cId="761555510" sldId="306"/>
            <ac:spMk id="1533" creationId="{CC1CA635-2D9C-4E3E-820F-5FE35AC143B2}"/>
          </ac:spMkLst>
        </pc:spChg>
        <pc:spChg chg="add del">
          <ac:chgData name="BEN KHALFALLAH Hela ItimAsrScoVdf" userId="d55be94f-4073-46ba-88ef-465599598fde" providerId="ADAL" clId="{AD383DA7-D73A-451D-A50C-3FCB14E57BCF}" dt="2023-03-23T13:28:59.252" v="100" actId="26606"/>
          <ac:spMkLst>
            <pc:docMk/>
            <pc:sldMk cId="761555510" sldId="306"/>
            <ac:spMk id="1536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28:59.252" v="100" actId="26606"/>
          <ac:spMkLst>
            <pc:docMk/>
            <pc:sldMk cId="761555510" sldId="306"/>
            <ac:spMk id="1537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28:59.252" v="100" actId="26606"/>
          <ac:spMkLst>
            <pc:docMk/>
            <pc:sldMk cId="761555510" sldId="306"/>
            <ac:spMk id="1539" creationId="{C6D18C07-B1F9-42F0-8956-B88FC37A674C}"/>
          </ac:spMkLst>
        </pc:spChg>
        <pc:spChg chg="add del">
          <ac:chgData name="BEN KHALFALLAH Hela ItimAsrScoVdf" userId="d55be94f-4073-46ba-88ef-465599598fde" providerId="ADAL" clId="{AD383DA7-D73A-451D-A50C-3FCB14E57BCF}" dt="2023-03-23T13:29:01.961" v="102" actId="26606"/>
          <ac:spMkLst>
            <pc:docMk/>
            <pc:sldMk cId="761555510" sldId="306"/>
            <ac:spMk id="1541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9:01.961" v="102" actId="26606"/>
          <ac:spMkLst>
            <pc:docMk/>
            <pc:sldMk cId="761555510" sldId="306"/>
            <ac:spMk id="1542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9:01.961" v="102" actId="26606"/>
          <ac:spMkLst>
            <pc:docMk/>
            <pc:sldMk cId="761555510" sldId="306"/>
            <ac:spMk id="1544" creationId="{2FDF0794-1B86-42B2-B8C7-F60123E638ED}"/>
          </ac:spMkLst>
        </pc:spChg>
        <pc:spChg chg="add del">
          <ac:chgData name="BEN KHALFALLAH Hela ItimAsrScoVdf" userId="d55be94f-4073-46ba-88ef-465599598fde" providerId="ADAL" clId="{AD383DA7-D73A-451D-A50C-3FCB14E57BCF}" dt="2023-03-23T13:29:01.961" v="102" actId="26606"/>
          <ac:spMkLst>
            <pc:docMk/>
            <pc:sldMk cId="761555510" sldId="306"/>
            <ac:spMk id="1545" creationId="{EAA48FC5-3C83-4F1B-BC33-DF0B588F8317}"/>
          </ac:spMkLst>
        </pc:spChg>
        <pc:spChg chg="add del">
          <ac:chgData name="BEN KHALFALLAH Hela ItimAsrScoVdf" userId="d55be94f-4073-46ba-88ef-465599598fde" providerId="ADAL" clId="{AD383DA7-D73A-451D-A50C-3FCB14E57BCF}" dt="2023-03-23T13:29:31.918" v="114" actId="26606"/>
          <ac:spMkLst>
            <pc:docMk/>
            <pc:sldMk cId="761555510" sldId="306"/>
            <ac:spMk id="1548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29:31.918" v="114" actId="26606"/>
          <ac:spMkLst>
            <pc:docMk/>
            <pc:sldMk cId="761555510" sldId="306"/>
            <ac:spMk id="1549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29:31.918" v="114" actId="26606"/>
          <ac:spMkLst>
            <pc:docMk/>
            <pc:sldMk cId="761555510" sldId="306"/>
            <ac:spMk id="1551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29:23.652" v="107" actId="26606"/>
          <ac:spMkLst>
            <pc:docMk/>
            <pc:sldMk cId="761555510" sldId="306"/>
            <ac:spMk id="1557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9:23.652" v="107" actId="26606"/>
          <ac:spMkLst>
            <pc:docMk/>
            <pc:sldMk cId="761555510" sldId="306"/>
            <ac:spMk id="1559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9:23.652" v="107" actId="26606"/>
          <ac:spMkLst>
            <pc:docMk/>
            <pc:sldMk cId="761555510" sldId="306"/>
            <ac:spMk id="1563" creationId="{774A886E-E8EF-48CC-8764-20EAE4538CB7}"/>
          </ac:spMkLst>
        </pc:spChg>
        <pc:spChg chg="add del">
          <ac:chgData name="BEN KHALFALLAH Hela ItimAsrScoVdf" userId="d55be94f-4073-46ba-88ef-465599598fde" providerId="ADAL" clId="{AD383DA7-D73A-451D-A50C-3FCB14E57BCF}" dt="2023-03-23T13:29:25.225" v="109" actId="26606"/>
          <ac:spMkLst>
            <pc:docMk/>
            <pc:sldMk cId="761555510" sldId="306"/>
            <ac:spMk id="1568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29:25.225" v="109" actId="26606"/>
          <ac:spMkLst>
            <pc:docMk/>
            <pc:sldMk cId="761555510" sldId="306"/>
            <ac:spMk id="1569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29:25.225" v="109" actId="26606"/>
          <ac:spMkLst>
            <pc:docMk/>
            <pc:sldMk cId="761555510" sldId="306"/>
            <ac:spMk id="1571" creationId="{C411DB08-1669-426B-BBEB-FAD285EF80FE}"/>
          </ac:spMkLst>
        </pc:spChg>
        <pc:spChg chg="add del">
          <ac:chgData name="BEN KHALFALLAH Hela ItimAsrScoVdf" userId="d55be94f-4073-46ba-88ef-465599598fde" providerId="ADAL" clId="{AD383DA7-D73A-451D-A50C-3FCB14E57BCF}" dt="2023-03-23T13:29:25.225" v="109" actId="26606"/>
          <ac:spMkLst>
            <pc:docMk/>
            <pc:sldMk cId="761555510" sldId="306"/>
            <ac:spMk id="1572" creationId="{029E4219-121F-4CD1-AA58-24746CD2923C}"/>
          </ac:spMkLst>
        </pc:spChg>
        <pc:spChg chg="add del">
          <ac:chgData name="BEN KHALFALLAH Hela ItimAsrScoVdf" userId="d55be94f-4073-46ba-88ef-465599598fde" providerId="ADAL" clId="{AD383DA7-D73A-451D-A50C-3FCB14E57BCF}" dt="2023-03-23T13:29:27.101" v="111" actId="26606"/>
          <ac:spMkLst>
            <pc:docMk/>
            <pc:sldMk cId="761555510" sldId="306"/>
            <ac:spMk id="1574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29:27.101" v="111" actId="26606"/>
          <ac:spMkLst>
            <pc:docMk/>
            <pc:sldMk cId="761555510" sldId="306"/>
            <ac:spMk id="1575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29:27.101" v="111" actId="26606"/>
          <ac:spMkLst>
            <pc:docMk/>
            <pc:sldMk cId="761555510" sldId="306"/>
            <ac:spMk id="1577" creationId="{2FDF0794-1B86-42B2-B8C7-F60123E638ED}"/>
          </ac:spMkLst>
        </pc:spChg>
        <pc:spChg chg="add del">
          <ac:chgData name="BEN KHALFALLAH Hela ItimAsrScoVdf" userId="d55be94f-4073-46ba-88ef-465599598fde" providerId="ADAL" clId="{AD383DA7-D73A-451D-A50C-3FCB14E57BCF}" dt="2023-03-23T13:29:31.895" v="113" actId="26606"/>
          <ac:spMkLst>
            <pc:docMk/>
            <pc:sldMk cId="761555510" sldId="306"/>
            <ac:spMk id="1580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29:31.895" v="113" actId="26606"/>
          <ac:spMkLst>
            <pc:docMk/>
            <pc:sldMk cId="761555510" sldId="306"/>
            <ac:spMk id="1581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29:31.895" v="113" actId="26606"/>
          <ac:spMkLst>
            <pc:docMk/>
            <pc:sldMk cId="761555510" sldId="306"/>
            <ac:spMk id="1583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30:04.485" v="119" actId="26606"/>
          <ac:spMkLst>
            <pc:docMk/>
            <pc:sldMk cId="761555510" sldId="306"/>
            <ac:spMk id="1586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30:04.485" v="119" actId="26606"/>
          <ac:spMkLst>
            <pc:docMk/>
            <pc:sldMk cId="761555510" sldId="306"/>
            <ac:spMk id="1587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30:04.485" v="119" actId="26606"/>
          <ac:spMkLst>
            <pc:docMk/>
            <pc:sldMk cId="761555510" sldId="306"/>
            <ac:spMk id="1589" creationId="{2A85F7B3-F4E6-4FBF-B74E-43CAB468F500}"/>
          </ac:spMkLst>
        </pc:spChg>
        <pc:spChg chg="add del">
          <ac:chgData name="BEN KHALFALLAH Hela ItimAsrScoVdf" userId="d55be94f-4073-46ba-88ef-465599598fde" providerId="ADAL" clId="{AD383DA7-D73A-451D-A50C-3FCB14E57BCF}" dt="2023-03-23T13:30:04.467" v="118" actId="26606"/>
          <ac:spMkLst>
            <pc:docMk/>
            <pc:sldMk cId="761555510" sldId="306"/>
            <ac:spMk id="1595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30:04.467" v="118" actId="26606"/>
          <ac:spMkLst>
            <pc:docMk/>
            <pc:sldMk cId="761555510" sldId="306"/>
            <ac:spMk id="1597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30:04.467" v="118" actId="26606"/>
          <ac:spMkLst>
            <pc:docMk/>
            <pc:sldMk cId="761555510" sldId="306"/>
            <ac:spMk id="1601" creationId="{774A886E-E8EF-48CC-8764-20EAE4538CB7}"/>
          </ac:spMkLst>
        </pc:spChg>
        <pc:spChg chg="add del">
          <ac:chgData name="BEN KHALFALLAH Hela ItimAsrScoVdf" userId="d55be94f-4073-46ba-88ef-465599598fde" providerId="ADAL" clId="{AD383DA7-D73A-451D-A50C-3FCB14E57BCF}" dt="2023-03-23T13:31:23.844" v="122" actId="26606"/>
          <ac:spMkLst>
            <pc:docMk/>
            <pc:sldMk cId="761555510" sldId="306"/>
            <ac:spMk id="1605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31:23.844" v="122" actId="26606"/>
          <ac:spMkLst>
            <pc:docMk/>
            <pc:sldMk cId="761555510" sldId="306"/>
            <ac:spMk id="1606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31:23.844" v="122" actId="26606"/>
          <ac:spMkLst>
            <pc:docMk/>
            <pc:sldMk cId="761555510" sldId="306"/>
            <ac:spMk id="1608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33:18.585" v="163" actId="26606"/>
          <ac:spMkLst>
            <pc:docMk/>
            <pc:sldMk cId="761555510" sldId="306"/>
            <ac:spMk id="1614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33:18.585" v="163" actId="26606"/>
          <ac:spMkLst>
            <pc:docMk/>
            <pc:sldMk cId="761555510" sldId="306"/>
            <ac:spMk id="1616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33:18.585" v="163" actId="26606"/>
          <ac:spMkLst>
            <pc:docMk/>
            <pc:sldMk cId="761555510" sldId="306"/>
            <ac:spMk id="1620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33:14.987" v="160" actId="26606"/>
          <ac:spMkLst>
            <pc:docMk/>
            <pc:sldMk cId="761555510" sldId="306"/>
            <ac:spMk id="1627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33:14.987" v="160" actId="26606"/>
          <ac:spMkLst>
            <pc:docMk/>
            <pc:sldMk cId="761555510" sldId="306"/>
            <ac:spMk id="1629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33:14.987" v="160" actId="26606"/>
          <ac:spMkLst>
            <pc:docMk/>
            <pc:sldMk cId="761555510" sldId="306"/>
            <ac:spMk id="1633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33:18.563" v="162" actId="26606"/>
          <ac:spMkLst>
            <pc:docMk/>
            <pc:sldMk cId="761555510" sldId="306"/>
            <ac:spMk id="1637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33:18.563" v="162" actId="26606"/>
          <ac:spMkLst>
            <pc:docMk/>
            <pc:sldMk cId="761555510" sldId="306"/>
            <ac:spMk id="1638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33:18.563" v="162" actId="26606"/>
          <ac:spMkLst>
            <pc:docMk/>
            <pc:sldMk cId="761555510" sldId="306"/>
            <ac:spMk id="1640" creationId="{C6D18C07-B1F9-42F0-8956-B88FC37A674C}"/>
          </ac:spMkLst>
        </pc:spChg>
        <pc:spChg chg="add">
          <ac:chgData name="BEN KHALFALLAH Hela ItimAsrScoVdf" userId="d55be94f-4073-46ba-88ef-465599598fde" providerId="ADAL" clId="{AD383DA7-D73A-451D-A50C-3FCB14E57BCF}" dt="2023-03-23T13:33:18.585" v="163" actId="26606"/>
          <ac:spMkLst>
            <pc:docMk/>
            <pc:sldMk cId="761555510" sldId="306"/>
            <ac:spMk id="1642" creationId="{3A8EC506-B1DA-46A1-B44D-774E68468E13}"/>
          </ac:spMkLst>
        </pc:spChg>
        <pc:spChg chg="add">
          <ac:chgData name="BEN KHALFALLAH Hela ItimAsrScoVdf" userId="d55be94f-4073-46ba-88ef-465599598fde" providerId="ADAL" clId="{AD383DA7-D73A-451D-A50C-3FCB14E57BCF}" dt="2023-03-23T13:33:18.585" v="163" actId="26606"/>
          <ac:spMkLst>
            <pc:docMk/>
            <pc:sldMk cId="761555510" sldId="306"/>
            <ac:spMk id="1643" creationId="{BFF30785-305E-45D7-984F-5AA93D3CA561}"/>
          </ac:spMkLst>
        </pc:spChg>
        <pc:spChg chg="add">
          <ac:chgData name="BEN KHALFALLAH Hela ItimAsrScoVdf" userId="d55be94f-4073-46ba-88ef-465599598fde" providerId="ADAL" clId="{AD383DA7-D73A-451D-A50C-3FCB14E57BCF}" dt="2023-03-23T13:33:18.585" v="163" actId="26606"/>
          <ac:spMkLst>
            <pc:docMk/>
            <pc:sldMk cId="761555510" sldId="306"/>
            <ac:spMk id="1645" creationId="{42DD0C21-8FEE-4C18-8789-CC8ABE206FE6}"/>
          </ac:spMkLst>
        </pc:spChg>
        <pc:spChg chg="add">
          <ac:chgData name="BEN KHALFALLAH Hela ItimAsrScoVdf" userId="d55be94f-4073-46ba-88ef-465599598fde" providerId="ADAL" clId="{AD383DA7-D73A-451D-A50C-3FCB14E57BCF}" dt="2023-03-23T13:33:18.585" v="163" actId="26606"/>
          <ac:spMkLst>
            <pc:docMk/>
            <pc:sldMk cId="761555510" sldId="306"/>
            <ac:spMk id="1646" creationId="{A4B51757-7607-4CEA-A0EE-3C5BDC2C1CFB}"/>
          </ac:spMkLst>
        </pc:spChg>
        <pc:picChg chg="add del mod">
          <ac:chgData name="BEN KHALFALLAH Hela ItimAsrScoVdf" userId="d55be94f-4073-46ba-88ef-465599598fde" providerId="ADAL" clId="{AD383DA7-D73A-451D-A50C-3FCB14E57BCF}" dt="2023-03-23T13:29:02.976" v="104" actId="478"/>
          <ac:picMkLst>
            <pc:docMk/>
            <pc:sldMk cId="761555510" sldId="306"/>
            <ac:picMk id="6" creationId="{4CBDAE2B-697F-460B-94B4-FF1C4BB72AD5}"/>
          </ac:picMkLst>
        </pc:picChg>
        <pc:picChg chg="add del mod">
          <ac:chgData name="BEN KHALFALLAH Hela ItimAsrScoVdf" userId="d55be94f-4073-46ba-88ef-465599598fde" providerId="ADAL" clId="{AD383DA7-D73A-451D-A50C-3FCB14E57BCF}" dt="2023-03-23T13:29:33.064" v="115" actId="478"/>
          <ac:picMkLst>
            <pc:docMk/>
            <pc:sldMk cId="761555510" sldId="306"/>
            <ac:picMk id="7" creationId="{3842FA25-9002-4447-9FA2-9D29D79A23C4}"/>
          </ac:picMkLst>
        </pc:picChg>
        <pc:picChg chg="add del mod">
          <ac:chgData name="BEN KHALFALLAH Hela ItimAsrScoVdf" userId="d55be94f-4073-46ba-88ef-465599598fde" providerId="ADAL" clId="{AD383DA7-D73A-451D-A50C-3FCB14E57BCF}" dt="2023-03-23T13:25:39.483" v="61" actId="478"/>
          <ac:picMkLst>
            <pc:docMk/>
            <pc:sldMk cId="761555510" sldId="306"/>
            <ac:picMk id="1028" creationId="{1C95CFF7-E216-4AB8-B840-381E1D0BD2F3}"/>
          </ac:picMkLst>
        </pc:picChg>
        <pc:picChg chg="add del mod">
          <ac:chgData name="BEN KHALFALLAH Hela ItimAsrScoVdf" userId="d55be94f-4073-46ba-88ef-465599598fde" providerId="ADAL" clId="{AD383DA7-D73A-451D-A50C-3FCB14E57BCF}" dt="2023-03-23T13:26:43.722" v="74" actId="478"/>
          <ac:picMkLst>
            <pc:docMk/>
            <pc:sldMk cId="761555510" sldId="306"/>
            <ac:picMk id="1030" creationId="{E148AC11-BC9E-4853-81B6-5D0308A6966B}"/>
          </ac:picMkLst>
        </pc:picChg>
        <pc:picChg chg="add del mod">
          <ac:chgData name="BEN KHALFALLAH Hela ItimAsrScoVdf" userId="d55be94f-4073-46ba-88ef-465599598fde" providerId="ADAL" clId="{AD383DA7-D73A-451D-A50C-3FCB14E57BCF}" dt="2023-03-23T13:28:06.556" v="89" actId="478"/>
          <ac:picMkLst>
            <pc:docMk/>
            <pc:sldMk cId="761555510" sldId="306"/>
            <ac:picMk id="1032" creationId="{1D71BF72-12F1-4E63-8F07-8D070E299734}"/>
          </ac:picMkLst>
        </pc:picChg>
        <pc:picChg chg="add del mod">
          <ac:chgData name="BEN KHALFALLAH Hela ItimAsrScoVdf" userId="d55be94f-4073-46ba-88ef-465599598fde" providerId="ADAL" clId="{AD383DA7-D73A-451D-A50C-3FCB14E57BCF}" dt="2023-03-23T13:30:12.032" v="120" actId="478"/>
          <ac:picMkLst>
            <pc:docMk/>
            <pc:sldMk cId="761555510" sldId="306"/>
            <ac:picMk id="1038" creationId="{B127DE65-CAE9-4578-B62A-E17453B580D3}"/>
          </ac:picMkLst>
        </pc:picChg>
        <pc:picChg chg="add del mod">
          <ac:chgData name="BEN KHALFALLAH Hela ItimAsrScoVdf" userId="d55be94f-4073-46ba-88ef-465599598fde" providerId="ADAL" clId="{AD383DA7-D73A-451D-A50C-3FCB14E57BCF}" dt="2023-03-23T13:33:48.969" v="211" actId="21"/>
          <ac:picMkLst>
            <pc:docMk/>
            <pc:sldMk cId="761555510" sldId="306"/>
            <ac:picMk id="1040" creationId="{85243CDA-B75B-4217-BB1D-F127484A351C}"/>
          </ac:picMkLst>
        </pc:picChg>
        <pc:picChg chg="del mod ord">
          <ac:chgData name="BEN KHALFALLAH Hela ItimAsrScoVdf" userId="d55be94f-4073-46ba-88ef-465599598fde" providerId="ADAL" clId="{AD383DA7-D73A-451D-A50C-3FCB14E57BCF}" dt="2023-03-23T13:24:55.639" v="52" actId="478"/>
          <ac:picMkLst>
            <pc:docMk/>
            <pc:sldMk cId="761555510" sldId="306"/>
            <ac:picMk id="1383" creationId="{DF7C5B8B-0490-4B14-904C-F5F3DB9D347F}"/>
          </ac:picMkLst>
        </pc:picChg>
        <pc:cxnChg chg="add del">
          <ac:chgData name="BEN KHALFALLAH Hela ItimAsrScoVdf" userId="d55be94f-4073-46ba-88ef-465599598fde" providerId="ADAL" clId="{AD383DA7-D73A-451D-A50C-3FCB14E57BCF}" dt="2023-03-23T13:26:37.886" v="68" actId="26606"/>
          <ac:cxnSpMkLst>
            <pc:docMk/>
            <pc:sldMk cId="761555510" sldId="306"/>
            <ac:cxnSpMk id="1026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6:37.886" v="68" actId="26606"/>
          <ac:cxnSpMkLst>
            <pc:docMk/>
            <pc:sldMk cId="761555510" sldId="306"/>
            <ac:cxnSpMk id="1029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26:42.463" v="72" actId="26606"/>
          <ac:cxnSpMkLst>
            <pc:docMk/>
            <pc:sldMk cId="761555510" sldId="306"/>
            <ac:cxnSpMk id="1031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27:32.192" v="83" actId="26606"/>
          <ac:cxnSpMkLst>
            <pc:docMk/>
            <pc:sldMk cId="761555510" sldId="306"/>
            <ac:cxnSpMk id="1035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7:32.192" v="83" actId="26606"/>
          <ac:cxnSpMkLst>
            <pc:docMk/>
            <pc:sldMk cId="761555510" sldId="306"/>
            <ac:cxnSpMk id="1037" creationId="{96D07482-83A3-4451-943C-B46961082957}"/>
          </ac:cxnSpMkLst>
        </pc:cxnChg>
        <pc:cxnChg chg="add del">
          <ac:chgData name="BEN KHALFALLAH Hela ItimAsrScoVdf" userId="d55be94f-4073-46ba-88ef-465599598fde" providerId="ADAL" clId="{AD383DA7-D73A-451D-A50C-3FCB14E57BCF}" dt="2023-03-23T13:22:48.522" v="42" actId="26606"/>
          <ac:cxnSpMkLst>
            <pc:docMk/>
            <pc:sldMk cId="761555510" sldId="306"/>
            <ac:cxnSpMk id="1392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2:50.191" v="44" actId="26606"/>
          <ac:cxnSpMkLst>
            <pc:docMk/>
            <pc:sldMk cId="761555510" sldId="306"/>
            <ac:cxnSpMk id="1396" creationId="{8E6A78A1-C775-42C8-9A7B-6998977BCBEC}"/>
          </ac:cxnSpMkLst>
        </pc:cxnChg>
        <pc:cxnChg chg="add del">
          <ac:chgData name="BEN KHALFALLAH Hela ItimAsrScoVdf" userId="d55be94f-4073-46ba-88ef-465599598fde" providerId="ADAL" clId="{AD383DA7-D73A-451D-A50C-3FCB14E57BCF}" dt="2023-03-23T13:22:50.191" v="44" actId="26606"/>
          <ac:cxnSpMkLst>
            <pc:docMk/>
            <pc:sldMk cId="761555510" sldId="306"/>
            <ac:cxnSpMk id="1399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2:55.639" v="46" actId="26606"/>
          <ac:cxnSpMkLst>
            <pc:docMk/>
            <pc:sldMk cId="761555510" sldId="306"/>
            <ac:cxnSpMk id="1404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2:55.639" v="46" actId="26606"/>
          <ac:cxnSpMkLst>
            <pc:docMk/>
            <pc:sldMk cId="761555510" sldId="306"/>
            <ac:cxnSpMk id="1406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23:07.024" v="48" actId="26606"/>
          <ac:cxnSpMkLst>
            <pc:docMk/>
            <pc:sldMk cId="761555510" sldId="306"/>
            <ac:cxnSpMk id="1411" creationId="{6722E143-84C1-4F95-937C-78B92D2811CF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761555510" sldId="306"/>
            <ac:cxnSpMk id="1414" creationId="{1F5DC8C3-BA5F-4EED-BB9A-A14272BD82A1}"/>
          </ac:cxnSpMkLst>
        </pc:cxnChg>
        <pc:cxnChg chg="add del">
          <ac:chgData name="BEN KHALFALLAH Hela ItimAsrScoVdf" userId="d55be94f-4073-46ba-88ef-465599598fde" providerId="ADAL" clId="{AD383DA7-D73A-451D-A50C-3FCB14E57BCF}" dt="2023-03-23T13:23:07.024" v="48" actId="26606"/>
          <ac:cxnSpMkLst>
            <pc:docMk/>
            <pc:sldMk cId="761555510" sldId="306"/>
            <ac:cxnSpMk id="1415" creationId="{354C29FE-6D99-4083-90D8-9683EA5D443A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761555510" sldId="306"/>
            <ac:cxnSpMk id="1418" creationId="{D28A9C89-B313-458F-9C85-515930A51A93}"/>
          </ac:cxnSpMkLst>
        </pc:cxnChg>
        <pc:cxnChg chg="add del">
          <ac:chgData name="BEN KHALFALLAH Hela ItimAsrScoVdf" userId="d55be94f-4073-46ba-88ef-465599598fde" providerId="ADAL" clId="{AD383DA7-D73A-451D-A50C-3FCB14E57BCF}" dt="2023-03-23T13:23:10.223" v="50" actId="26606"/>
          <ac:cxnSpMkLst>
            <pc:docMk/>
            <pc:sldMk cId="761555510" sldId="306"/>
            <ac:cxnSpMk id="1420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5:37.552" v="60" actId="26606"/>
          <ac:cxnSpMkLst>
            <pc:docMk/>
            <pc:sldMk cId="761555510" sldId="306"/>
            <ac:cxnSpMk id="1424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5:37.552" v="60" actId="26606"/>
          <ac:cxnSpMkLst>
            <pc:docMk/>
            <pc:sldMk cId="761555510" sldId="306"/>
            <ac:cxnSpMk id="1426" creationId="{354C29FE-6D99-4083-90D8-9683EA5D443A}"/>
          </ac:cxnSpMkLst>
        </pc:cxnChg>
        <pc:cxnChg chg="add del">
          <ac:chgData name="BEN KHALFALLAH Hela ItimAsrScoVdf" userId="d55be94f-4073-46ba-88ef-465599598fde" providerId="ADAL" clId="{AD383DA7-D73A-451D-A50C-3FCB14E57BCF}" dt="2023-03-23T13:25:35.797" v="57" actId="26606"/>
          <ac:cxnSpMkLst>
            <pc:docMk/>
            <pc:sldMk cId="761555510" sldId="306"/>
            <ac:cxnSpMk id="1435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5:35.797" v="57" actId="26606"/>
          <ac:cxnSpMkLst>
            <pc:docMk/>
            <pc:sldMk cId="761555510" sldId="306"/>
            <ac:cxnSpMk id="1439" creationId="{354C29FE-6D99-4083-90D8-9683EA5D443A}"/>
          </ac:cxnSpMkLst>
        </pc:cxnChg>
        <pc:cxnChg chg="add del">
          <ac:chgData name="BEN KHALFALLAH Hela ItimAsrScoVdf" userId="d55be94f-4073-46ba-88ef-465599598fde" providerId="ADAL" clId="{AD383DA7-D73A-451D-A50C-3FCB14E57BCF}" dt="2023-03-23T13:25:37.530" v="59" actId="26606"/>
          <ac:cxnSpMkLst>
            <pc:docMk/>
            <pc:sldMk cId="761555510" sldId="306"/>
            <ac:cxnSpMk id="1443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5:37.530" v="59" actId="26606"/>
          <ac:cxnSpMkLst>
            <pc:docMk/>
            <pc:sldMk cId="761555510" sldId="306"/>
            <ac:cxnSpMk id="1445" creationId="{96D07482-83A3-4451-943C-B46961082957}"/>
          </ac:cxnSpMkLst>
        </pc:cxnChg>
        <pc:cxnChg chg="add del">
          <ac:chgData name="BEN KHALFALLAH Hela ItimAsrScoVdf" userId="d55be94f-4073-46ba-88ef-465599598fde" providerId="ADAL" clId="{AD383DA7-D73A-451D-A50C-3FCB14E57BCF}" dt="2023-03-23T13:26:42.485" v="73" actId="26606"/>
          <ac:cxnSpMkLst>
            <pc:docMk/>
            <pc:sldMk cId="761555510" sldId="306"/>
            <ac:cxnSpMk id="1449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6:42.485" v="73" actId="26606"/>
          <ac:cxnSpMkLst>
            <pc:docMk/>
            <pc:sldMk cId="761555510" sldId="306"/>
            <ac:cxnSpMk id="1451" creationId="{EB1993F9-CFC5-495F-9F26-19953445357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6:39.312" v="70" actId="26606"/>
          <ac:cxnSpMkLst>
            <pc:docMk/>
            <pc:sldMk cId="761555510" sldId="306"/>
            <ac:cxnSpMk id="1455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6:39.312" v="70" actId="26606"/>
          <ac:cxnSpMkLst>
            <pc:docMk/>
            <pc:sldMk cId="761555510" sldId="306"/>
            <ac:cxnSpMk id="1459" creationId="{EB1993F9-CFC5-495F-9F26-19953445357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6:34.162" v="64" actId="26606"/>
          <ac:cxnSpMkLst>
            <pc:docMk/>
            <pc:sldMk cId="761555510" sldId="306"/>
            <ac:cxnSpMk id="1460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6:34.162" v="64" actId="26606"/>
          <ac:cxnSpMkLst>
            <pc:docMk/>
            <pc:sldMk cId="761555510" sldId="306"/>
            <ac:cxnSpMk id="1464" creationId="{E0E62FBC-456F-48AE-91ED-3956405D76D2}"/>
          </ac:cxnSpMkLst>
        </pc:cxnChg>
        <pc:cxnChg chg="add del">
          <ac:chgData name="BEN KHALFALLAH Hela ItimAsrScoVdf" userId="d55be94f-4073-46ba-88ef-465599598fde" providerId="ADAL" clId="{AD383DA7-D73A-451D-A50C-3FCB14E57BCF}" dt="2023-03-23T13:26:42.463" v="72" actId="26606"/>
          <ac:cxnSpMkLst>
            <pc:docMk/>
            <pc:sldMk cId="761555510" sldId="306"/>
            <ac:cxnSpMk id="1465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6:35.338" v="66" actId="26606"/>
          <ac:cxnSpMkLst>
            <pc:docMk/>
            <pc:sldMk cId="761555510" sldId="306"/>
            <ac:cxnSpMk id="1468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6:35.338" v="66" actId="26606"/>
          <ac:cxnSpMkLst>
            <pc:docMk/>
            <pc:sldMk cId="761555510" sldId="306"/>
            <ac:cxnSpMk id="1470" creationId="{96D07482-83A3-4451-943C-B46961082957}"/>
          </ac:cxnSpMkLst>
        </pc:cxnChg>
        <pc:cxnChg chg="add del">
          <ac:chgData name="BEN KHALFALLAH Hela ItimAsrScoVdf" userId="d55be94f-4073-46ba-88ef-465599598fde" providerId="ADAL" clId="{AD383DA7-D73A-451D-A50C-3FCB14E57BCF}" dt="2023-03-23T13:27:43.801" v="88" actId="26606"/>
          <ac:cxnSpMkLst>
            <pc:docMk/>
            <pc:sldMk cId="761555510" sldId="306"/>
            <ac:cxnSpMk id="1475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7:43.801" v="88" actId="26606"/>
          <ac:cxnSpMkLst>
            <pc:docMk/>
            <pc:sldMk cId="761555510" sldId="306"/>
            <ac:cxnSpMk id="1477" creationId="{B25F28BA-1F8F-4067-9CFA-0DBF0C7AF2A4}"/>
          </ac:cxnSpMkLst>
        </pc:cxnChg>
        <pc:cxnChg chg="add del">
          <ac:chgData name="BEN KHALFALLAH Hela ItimAsrScoVdf" userId="d55be94f-4073-46ba-88ef-465599598fde" providerId="ADAL" clId="{AD383DA7-D73A-451D-A50C-3FCB14E57BCF}" dt="2023-03-23T13:27:36.887" v="85" actId="26606"/>
          <ac:cxnSpMkLst>
            <pc:docMk/>
            <pc:sldMk cId="761555510" sldId="306"/>
            <ac:cxnSpMk id="1481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7:36.887" v="85" actId="26606"/>
          <ac:cxnSpMkLst>
            <pc:docMk/>
            <pc:sldMk cId="761555510" sldId="306"/>
            <ac:cxnSpMk id="1485" creationId="{73741D5B-1709-4CDB-963A-CC3C749412B8}"/>
          </ac:cxnSpMkLst>
        </pc:cxnChg>
        <pc:cxnChg chg="add del">
          <ac:chgData name="BEN KHALFALLAH Hela ItimAsrScoVdf" userId="d55be94f-4073-46ba-88ef-465599598fde" providerId="ADAL" clId="{AD383DA7-D73A-451D-A50C-3FCB14E57BCF}" dt="2023-03-23T13:27:26.932" v="77" actId="26606"/>
          <ac:cxnSpMkLst>
            <pc:docMk/>
            <pc:sldMk cId="761555510" sldId="306"/>
            <ac:cxnSpMk id="1486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7:26.932" v="77" actId="26606"/>
          <ac:cxnSpMkLst>
            <pc:docMk/>
            <pc:sldMk cId="761555510" sldId="306"/>
            <ac:cxnSpMk id="1490" creationId="{EB1993F9-CFC5-495F-9F26-19953445357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7:43.788" v="87" actId="26606"/>
          <ac:cxnSpMkLst>
            <pc:docMk/>
            <pc:sldMk cId="761555510" sldId="306"/>
            <ac:cxnSpMk id="1491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7:28.343" v="79" actId="26606"/>
          <ac:cxnSpMkLst>
            <pc:docMk/>
            <pc:sldMk cId="761555510" sldId="306"/>
            <ac:cxnSpMk id="1494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7:28.343" v="79" actId="26606"/>
          <ac:cxnSpMkLst>
            <pc:docMk/>
            <pc:sldMk cId="761555510" sldId="306"/>
            <ac:cxnSpMk id="1496" creationId="{B25F28BA-1F8F-4067-9CFA-0DBF0C7AF2A4}"/>
          </ac:cxnSpMkLst>
        </pc:cxnChg>
        <pc:cxnChg chg="add del">
          <ac:chgData name="BEN KHALFALLAH Hela ItimAsrScoVdf" userId="d55be94f-4073-46ba-88ef-465599598fde" providerId="ADAL" clId="{AD383DA7-D73A-451D-A50C-3FCB14E57BCF}" dt="2023-03-23T13:27:31.082" v="81" actId="26606"/>
          <ac:cxnSpMkLst>
            <pc:docMk/>
            <pc:sldMk cId="761555510" sldId="306"/>
            <ac:cxnSpMk id="1500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7:31.082" v="81" actId="26606"/>
          <ac:cxnSpMkLst>
            <pc:docMk/>
            <pc:sldMk cId="761555510" sldId="306"/>
            <ac:cxnSpMk id="1502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27:43.788" v="87" actId="26606"/>
          <ac:cxnSpMkLst>
            <pc:docMk/>
            <pc:sldMk cId="761555510" sldId="306"/>
            <ac:cxnSpMk id="1503" creationId="{806E1A6C-0B45-4473-B44A-553CA665A49D}"/>
          </ac:cxnSpMkLst>
        </pc:cxnChg>
        <pc:cxnChg chg="add del">
          <ac:chgData name="BEN KHALFALLAH Hela ItimAsrScoVdf" userId="d55be94f-4073-46ba-88ef-465599598fde" providerId="ADAL" clId="{AD383DA7-D73A-451D-A50C-3FCB14E57BCF}" dt="2023-03-23T13:29:01.992" v="103" actId="26606"/>
          <ac:cxnSpMkLst>
            <pc:docMk/>
            <pc:sldMk cId="761555510" sldId="306"/>
            <ac:cxnSpMk id="1507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9:01.992" v="103" actId="26606"/>
          <ac:cxnSpMkLst>
            <pc:docMk/>
            <pc:sldMk cId="761555510" sldId="306"/>
            <ac:cxnSpMk id="1509" creationId="{96D07482-83A3-4451-943C-B46961082957}"/>
          </ac:cxnSpMkLst>
        </pc:cxnChg>
        <pc:cxnChg chg="add del">
          <ac:chgData name="BEN KHALFALLAH Hela ItimAsrScoVdf" userId="d55be94f-4073-46ba-88ef-465599598fde" providerId="ADAL" clId="{AD383DA7-D73A-451D-A50C-3FCB14E57BCF}" dt="2023-03-23T13:28:47.614" v="94" actId="26606"/>
          <ac:cxnSpMkLst>
            <pc:docMk/>
            <pc:sldMk cId="761555510" sldId="306"/>
            <ac:cxnSpMk id="1518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8:47.614" v="94" actId="26606"/>
          <ac:cxnSpMkLst>
            <pc:docMk/>
            <pc:sldMk cId="761555510" sldId="306"/>
            <ac:cxnSpMk id="1522" creationId="{96D07482-83A3-4451-943C-B46961082957}"/>
          </ac:cxnSpMkLst>
        </pc:cxnChg>
        <pc:cxnChg chg="add del">
          <ac:chgData name="BEN KHALFALLAH Hela ItimAsrScoVdf" userId="d55be94f-4073-46ba-88ef-465599598fde" providerId="ADAL" clId="{AD383DA7-D73A-451D-A50C-3FCB14E57BCF}" dt="2023-03-23T13:28:51.043" v="96" actId="26606"/>
          <ac:cxnSpMkLst>
            <pc:docMk/>
            <pc:sldMk cId="761555510" sldId="306"/>
            <ac:cxnSpMk id="1526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8:51.043" v="96" actId="26606"/>
          <ac:cxnSpMkLst>
            <pc:docMk/>
            <pc:sldMk cId="761555510" sldId="306"/>
            <ac:cxnSpMk id="1528" creationId="{EB1993F9-CFC5-495F-9F26-19953445357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8:52.177" v="98" actId="26606"/>
          <ac:cxnSpMkLst>
            <pc:docMk/>
            <pc:sldMk cId="761555510" sldId="306"/>
            <ac:cxnSpMk id="1532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8:52.177" v="98" actId="26606"/>
          <ac:cxnSpMkLst>
            <pc:docMk/>
            <pc:sldMk cId="761555510" sldId="306"/>
            <ac:cxnSpMk id="1534" creationId="{E0E62FBC-456F-48AE-91ED-3956405D76D2}"/>
          </ac:cxnSpMkLst>
        </pc:cxnChg>
        <pc:cxnChg chg="add del">
          <ac:chgData name="BEN KHALFALLAH Hela ItimAsrScoVdf" userId="d55be94f-4073-46ba-88ef-465599598fde" providerId="ADAL" clId="{AD383DA7-D73A-451D-A50C-3FCB14E57BCF}" dt="2023-03-23T13:28:59.252" v="100" actId="26606"/>
          <ac:cxnSpMkLst>
            <pc:docMk/>
            <pc:sldMk cId="761555510" sldId="306"/>
            <ac:cxnSpMk id="1538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9:01.961" v="102" actId="26606"/>
          <ac:cxnSpMkLst>
            <pc:docMk/>
            <pc:sldMk cId="761555510" sldId="306"/>
            <ac:cxnSpMk id="1543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9:01.961" v="102" actId="26606"/>
          <ac:cxnSpMkLst>
            <pc:docMk/>
            <pc:sldMk cId="761555510" sldId="306"/>
            <ac:cxnSpMk id="1546" creationId="{62F01714-1A39-4194-BD47-8A9960C59985}"/>
          </ac:cxnSpMkLst>
        </pc:cxnChg>
        <pc:cxnChg chg="add del">
          <ac:chgData name="BEN KHALFALLAH Hela ItimAsrScoVdf" userId="d55be94f-4073-46ba-88ef-465599598fde" providerId="ADAL" clId="{AD383DA7-D73A-451D-A50C-3FCB14E57BCF}" dt="2023-03-23T13:29:31.918" v="114" actId="26606"/>
          <ac:cxnSpMkLst>
            <pc:docMk/>
            <pc:sldMk cId="761555510" sldId="306"/>
            <ac:cxnSpMk id="1550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9:31.918" v="114" actId="26606"/>
          <ac:cxnSpMkLst>
            <pc:docMk/>
            <pc:sldMk cId="761555510" sldId="306"/>
            <ac:cxnSpMk id="1552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29:23.652" v="107" actId="26606"/>
          <ac:cxnSpMkLst>
            <pc:docMk/>
            <pc:sldMk cId="761555510" sldId="306"/>
            <ac:cxnSpMk id="1561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9:23.652" v="107" actId="26606"/>
          <ac:cxnSpMkLst>
            <pc:docMk/>
            <pc:sldMk cId="761555510" sldId="306"/>
            <ac:cxnSpMk id="1565" creationId="{EB1993F9-CFC5-495F-9F26-19953445357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9:25.225" v="109" actId="26606"/>
          <ac:cxnSpMkLst>
            <pc:docMk/>
            <pc:sldMk cId="761555510" sldId="306"/>
            <ac:cxnSpMk id="1567" creationId="{52F50912-06FD-4216-BAD3-21050F59564A}"/>
          </ac:cxnSpMkLst>
        </pc:cxnChg>
        <pc:cxnChg chg="add del">
          <ac:chgData name="BEN KHALFALLAH Hela ItimAsrScoVdf" userId="d55be94f-4073-46ba-88ef-465599598fde" providerId="ADAL" clId="{AD383DA7-D73A-451D-A50C-3FCB14E57BCF}" dt="2023-03-23T13:29:25.225" v="109" actId="26606"/>
          <ac:cxnSpMkLst>
            <pc:docMk/>
            <pc:sldMk cId="761555510" sldId="306"/>
            <ac:cxnSpMk id="1570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9:27.101" v="111" actId="26606"/>
          <ac:cxnSpMkLst>
            <pc:docMk/>
            <pc:sldMk cId="761555510" sldId="306"/>
            <ac:cxnSpMk id="1576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9:27.101" v="111" actId="26606"/>
          <ac:cxnSpMkLst>
            <pc:docMk/>
            <pc:sldMk cId="761555510" sldId="306"/>
            <ac:cxnSpMk id="1578" creationId="{96D07482-83A3-4451-943C-B46961082957}"/>
          </ac:cxnSpMkLst>
        </pc:cxnChg>
        <pc:cxnChg chg="add del">
          <ac:chgData name="BEN KHALFALLAH Hela ItimAsrScoVdf" userId="d55be94f-4073-46ba-88ef-465599598fde" providerId="ADAL" clId="{AD383DA7-D73A-451D-A50C-3FCB14E57BCF}" dt="2023-03-23T13:29:31.895" v="113" actId="26606"/>
          <ac:cxnSpMkLst>
            <pc:docMk/>
            <pc:sldMk cId="761555510" sldId="306"/>
            <ac:cxnSpMk id="1582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29:31.895" v="113" actId="26606"/>
          <ac:cxnSpMkLst>
            <pc:docMk/>
            <pc:sldMk cId="761555510" sldId="306"/>
            <ac:cxnSpMk id="1584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30:04.485" v="119" actId="26606"/>
          <ac:cxnSpMkLst>
            <pc:docMk/>
            <pc:sldMk cId="761555510" sldId="306"/>
            <ac:cxnSpMk id="1588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0:04.485" v="119" actId="26606"/>
          <ac:cxnSpMkLst>
            <pc:docMk/>
            <pc:sldMk cId="761555510" sldId="306"/>
            <ac:cxnSpMk id="1590" creationId="{73741D5B-1709-4CDB-963A-CC3C749412B8}"/>
          </ac:cxnSpMkLst>
        </pc:cxnChg>
        <pc:cxnChg chg="add del">
          <ac:chgData name="BEN KHALFALLAH Hela ItimAsrScoVdf" userId="d55be94f-4073-46ba-88ef-465599598fde" providerId="ADAL" clId="{AD383DA7-D73A-451D-A50C-3FCB14E57BCF}" dt="2023-03-23T13:30:04.467" v="118" actId="26606"/>
          <ac:cxnSpMkLst>
            <pc:docMk/>
            <pc:sldMk cId="761555510" sldId="306"/>
            <ac:cxnSpMk id="1599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0:04.467" v="118" actId="26606"/>
          <ac:cxnSpMkLst>
            <pc:docMk/>
            <pc:sldMk cId="761555510" sldId="306"/>
            <ac:cxnSpMk id="1603" creationId="{EB1993F9-CFC5-495F-9F26-19953445357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1:23.844" v="122" actId="26606"/>
          <ac:cxnSpMkLst>
            <pc:docMk/>
            <pc:sldMk cId="761555510" sldId="306"/>
            <ac:cxnSpMk id="1607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1:23.844" v="122" actId="26606"/>
          <ac:cxnSpMkLst>
            <pc:docMk/>
            <pc:sldMk cId="761555510" sldId="306"/>
            <ac:cxnSpMk id="1609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33:18.585" v="163" actId="26606"/>
          <ac:cxnSpMkLst>
            <pc:docMk/>
            <pc:sldMk cId="761555510" sldId="306"/>
            <ac:cxnSpMk id="1618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3:18.585" v="163" actId="26606"/>
          <ac:cxnSpMkLst>
            <pc:docMk/>
            <pc:sldMk cId="761555510" sldId="306"/>
            <ac:cxnSpMk id="1622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33:14.987" v="160" actId="26606"/>
          <ac:cxnSpMkLst>
            <pc:docMk/>
            <pc:sldMk cId="761555510" sldId="306"/>
            <ac:cxnSpMk id="1631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3:14.987" v="160" actId="26606"/>
          <ac:cxnSpMkLst>
            <pc:docMk/>
            <pc:sldMk cId="761555510" sldId="306"/>
            <ac:cxnSpMk id="1635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33:18.563" v="162" actId="26606"/>
          <ac:cxnSpMkLst>
            <pc:docMk/>
            <pc:sldMk cId="761555510" sldId="306"/>
            <ac:cxnSpMk id="1639" creationId="{15E01FA5-D766-43CA-A83D-E7CF3F04E96F}"/>
          </ac:cxnSpMkLst>
        </pc:cxnChg>
        <pc:cxnChg chg="add">
          <ac:chgData name="BEN KHALFALLAH Hela ItimAsrScoVdf" userId="d55be94f-4073-46ba-88ef-465599598fde" providerId="ADAL" clId="{AD383DA7-D73A-451D-A50C-3FCB14E57BCF}" dt="2023-03-23T13:33:18.585" v="163" actId="26606"/>
          <ac:cxnSpMkLst>
            <pc:docMk/>
            <pc:sldMk cId="761555510" sldId="306"/>
            <ac:cxnSpMk id="1644" creationId="{15E01FA5-D766-43CA-A83D-E7CF3F04E96F}"/>
          </ac:cxnSpMkLst>
        </pc:cxnChg>
        <pc:cxnChg chg="add">
          <ac:chgData name="BEN KHALFALLAH Hela ItimAsrScoVdf" userId="d55be94f-4073-46ba-88ef-465599598fde" providerId="ADAL" clId="{AD383DA7-D73A-451D-A50C-3FCB14E57BCF}" dt="2023-03-23T13:33:18.585" v="163" actId="26606"/>
          <ac:cxnSpMkLst>
            <pc:docMk/>
            <pc:sldMk cId="761555510" sldId="306"/>
            <ac:cxnSpMk id="1647" creationId="{FEF39256-F095-41C8-8707-6C1A665E8F2F}"/>
          </ac:cxnSpMkLst>
        </pc:cxnChg>
      </pc:sldChg>
      <pc:sldChg chg="addSp delSp modSp mod delDesignElem">
        <pc:chgData name="BEN KHALFALLAH Hela ItimAsrScoVdf" userId="d55be94f-4073-46ba-88ef-465599598fde" providerId="ADAL" clId="{AD383DA7-D73A-451D-A50C-3FCB14E57BCF}" dt="2023-03-24T10:51:05.705" v="1232" actId="20577"/>
        <pc:sldMkLst>
          <pc:docMk/>
          <pc:sldMk cId="4205516122" sldId="311"/>
        </pc:sldMkLst>
        <pc:spChg chg="mod">
          <ac:chgData name="BEN KHALFALLAH Hela ItimAsrScoVdf" userId="d55be94f-4073-46ba-88ef-465599598fde" providerId="ADAL" clId="{AD383DA7-D73A-451D-A50C-3FCB14E57BCF}" dt="2023-03-23T13:34:39.818" v="226" actId="26606"/>
          <ac:spMkLst>
            <pc:docMk/>
            <pc:sldMk cId="4205516122" sldId="311"/>
            <ac:spMk id="2" creationId="{B605E5CB-6793-42B8-8DB1-BB5B447FC0FD}"/>
          </ac:spMkLst>
        </pc:spChg>
        <pc:spChg chg="add del">
          <ac:chgData name="BEN KHALFALLAH Hela ItimAsrScoVdf" userId="d55be94f-4073-46ba-88ef-465599598fde" providerId="ADAL" clId="{AD383DA7-D73A-451D-A50C-3FCB14E57BCF}" dt="2023-03-23T13:34:39.818" v="226" actId="26606"/>
          <ac:spMkLst>
            <pc:docMk/>
            <pc:sldMk cId="4205516122" sldId="311"/>
            <ac:spMk id="14" creationId="{F7422F06-6017-4361-8872-E0E2CEB20B48}"/>
          </ac:spMkLst>
        </pc:spChg>
        <pc:spChg chg="add del">
          <ac:chgData name="BEN KHALFALLAH Hela ItimAsrScoVdf" userId="d55be94f-4073-46ba-88ef-465599598fde" providerId="ADAL" clId="{AD383DA7-D73A-451D-A50C-3FCB14E57BCF}" dt="2023-03-23T13:32:36.035" v="157" actId="26606"/>
          <ac:spMkLst>
            <pc:docMk/>
            <pc:sldMk cId="4205516122" sldId="311"/>
            <ac:spMk id="18" creationId="{F7422F06-6017-4361-8872-E0E2CEB20B48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4205516122" sldId="311"/>
            <ac:spMk id="20" creationId="{E0747CA7-2579-4FF5-95CF-E3FA65C9E187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4205516122" sldId="311"/>
            <ac:spMk id="21" creationId="{1C63BD94-CA0C-4C27-BB07-89F71DEA2D9A}"/>
          </ac:spMkLst>
        </pc:spChg>
        <pc:graphicFrameChg chg="mod modGraphic">
          <ac:chgData name="BEN KHALFALLAH Hela ItimAsrScoVdf" userId="d55be94f-4073-46ba-88ef-465599598fde" providerId="ADAL" clId="{AD383DA7-D73A-451D-A50C-3FCB14E57BCF}" dt="2023-03-24T10:51:05.705" v="1232" actId="20577"/>
          <ac:graphicFrameMkLst>
            <pc:docMk/>
            <pc:sldMk cId="4205516122" sldId="311"/>
            <ac:graphicFrameMk id="6" creationId="{2AF3B917-8229-4F3B-9205-12B9C8818C49}"/>
          </ac:graphicFrameMkLst>
        </pc:graphicFrameChg>
        <pc:cxnChg chg="add del">
          <ac:chgData name="BEN KHALFALLAH Hela ItimAsrScoVdf" userId="d55be94f-4073-46ba-88ef-465599598fde" providerId="ADAL" clId="{AD383DA7-D73A-451D-A50C-3FCB14E57BCF}" dt="2023-03-23T13:34:39.913" v="227" actId="26606"/>
          <ac:cxnSpMkLst>
            <pc:docMk/>
            <pc:sldMk cId="4205516122" sldId="311"/>
            <ac:cxnSpMk id="11" creationId="{22953FD7-F17A-4D8D-8237-93E8D567166C}"/>
          </ac:cxnSpMkLst>
        </pc:cxnChg>
        <pc:cxnChg chg="add del">
          <ac:chgData name="BEN KHALFALLAH Hela ItimAsrScoVdf" userId="d55be94f-4073-46ba-88ef-465599598fde" providerId="ADAL" clId="{AD383DA7-D73A-451D-A50C-3FCB14E57BCF}" dt="2023-03-23T13:34:39.818" v="226" actId="26606"/>
          <ac:cxnSpMkLst>
            <pc:docMk/>
            <pc:sldMk cId="4205516122" sldId="311"/>
            <ac:cxnSpMk id="13" creationId="{22953FD7-F17A-4D8D-8237-93E8D567166C}"/>
          </ac:cxnSpMkLst>
        </pc:cxnChg>
        <pc:cxnChg chg="add del">
          <ac:chgData name="BEN KHALFALLAH Hela ItimAsrScoVdf" userId="d55be94f-4073-46ba-88ef-465599598fde" providerId="ADAL" clId="{AD383DA7-D73A-451D-A50C-3FCB14E57BCF}" dt="2023-03-23T13:32:36.035" v="157" actId="26606"/>
          <ac:cxnSpMkLst>
            <pc:docMk/>
            <pc:sldMk cId="4205516122" sldId="311"/>
            <ac:cxnSpMk id="16" creationId="{22953FD7-F17A-4D8D-8237-93E8D567166C}"/>
          </ac:cxnSpMkLst>
        </pc:cxnChg>
        <pc:cxnChg chg="add">
          <ac:chgData name="BEN KHALFALLAH Hela ItimAsrScoVdf" userId="d55be94f-4073-46ba-88ef-465599598fde" providerId="ADAL" clId="{AD383DA7-D73A-451D-A50C-3FCB14E57BCF}" dt="2023-03-23T13:34:39.913" v="227" actId="26606"/>
          <ac:cxnSpMkLst>
            <pc:docMk/>
            <pc:sldMk cId="4205516122" sldId="311"/>
            <ac:cxnSpMk id="17" creationId="{22953FD7-F17A-4D8D-8237-93E8D567166C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4205516122" sldId="311"/>
            <ac:cxnSpMk id="19" creationId="{C6DEF8F9-FFEF-4EDB-8A06-8A7884ED42E0}"/>
          </ac:cxnSpMkLst>
        </pc:cxnChg>
      </pc:sldChg>
      <pc:sldChg chg="del">
        <pc:chgData name="BEN KHALFALLAH Hela ItimAsrScoVdf" userId="d55be94f-4073-46ba-88ef-465599598fde" providerId="ADAL" clId="{AD383DA7-D73A-451D-A50C-3FCB14E57BCF}" dt="2023-03-23T13:17:42.612" v="0" actId="47"/>
        <pc:sldMkLst>
          <pc:docMk/>
          <pc:sldMk cId="1610071248" sldId="313"/>
        </pc:sldMkLst>
      </pc:sldChg>
      <pc:sldChg chg="addSp delSp modSp mod setBg setClrOvrMap delDesignElem">
        <pc:chgData name="BEN KHALFALLAH Hela ItimAsrScoVdf" userId="d55be94f-4073-46ba-88ef-465599598fde" providerId="ADAL" clId="{AD383DA7-D73A-451D-A50C-3FCB14E57BCF}" dt="2023-03-23T14:54:57.536" v="981"/>
        <pc:sldMkLst>
          <pc:docMk/>
          <pc:sldMk cId="123268365" sldId="314"/>
        </pc:sldMkLst>
        <pc:spChg chg="mod ord">
          <ac:chgData name="BEN KHALFALLAH Hela ItimAsrScoVdf" userId="d55be94f-4073-46ba-88ef-465599598fde" providerId="ADAL" clId="{AD383DA7-D73A-451D-A50C-3FCB14E57BCF}" dt="2023-03-23T13:42:03.315" v="307" actId="26606"/>
          <ac:spMkLst>
            <pc:docMk/>
            <pc:sldMk cId="123268365" sldId="314"/>
            <ac:spMk id="2" creationId="{3918EDF4-9D59-4077-AA57-01FA9B531D23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23268365" sldId="314"/>
            <ac:spMk id="20" creationId="{D829E218-74FB-4455-98BE-F2C5BA8978BE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23268365" sldId="314"/>
            <ac:spMk id="21" creationId="{7E8D75FD-D4F9-4D11-B70D-82EFCB4CFA5B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23268365" sldId="314"/>
            <ac:spMk id="23" creationId="{7319A1DD-F557-4EC6-8A8C-F7617B4CD678}"/>
          </ac:spMkLst>
        </pc:spChg>
        <pc:spChg chg="add del">
          <ac:chgData name="BEN KHALFALLAH Hela ItimAsrScoVdf" userId="d55be94f-4073-46ba-88ef-465599598fde" providerId="ADAL" clId="{AD383DA7-D73A-451D-A50C-3FCB14E57BCF}" dt="2023-03-23T13:36:49.871" v="232" actId="26606"/>
          <ac:spMkLst>
            <pc:docMk/>
            <pc:sldMk cId="123268365" sldId="314"/>
            <ac:spMk id="2055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36:49.871" v="232" actId="26606"/>
          <ac:spMkLst>
            <pc:docMk/>
            <pc:sldMk cId="123268365" sldId="314"/>
            <ac:spMk id="2057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36:49.871" v="232" actId="26606"/>
          <ac:spMkLst>
            <pc:docMk/>
            <pc:sldMk cId="123268365" sldId="314"/>
            <ac:spMk id="2061" creationId="{774A886E-E8EF-48CC-8764-20EAE4538CB7}"/>
          </ac:spMkLst>
        </pc:spChg>
        <pc:spChg chg="add del">
          <ac:chgData name="BEN KHALFALLAH Hela ItimAsrScoVdf" userId="d55be94f-4073-46ba-88ef-465599598fde" providerId="ADAL" clId="{AD383DA7-D73A-451D-A50C-3FCB14E57BCF}" dt="2023-03-23T13:37:38.001" v="252" actId="26606"/>
          <ac:spMkLst>
            <pc:docMk/>
            <pc:sldMk cId="123268365" sldId="314"/>
            <ac:spMk id="2065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37:38.001" v="252" actId="26606"/>
          <ac:spMkLst>
            <pc:docMk/>
            <pc:sldMk cId="123268365" sldId="314"/>
            <ac:spMk id="2066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37:38.001" v="252" actId="26606"/>
          <ac:spMkLst>
            <pc:docMk/>
            <pc:sldMk cId="123268365" sldId="314"/>
            <ac:spMk id="2068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37:18.956" v="239" actId="26606"/>
          <ac:spMkLst>
            <pc:docMk/>
            <pc:sldMk cId="123268365" sldId="314"/>
            <ac:spMk id="2074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37:18.956" v="239" actId="26606"/>
          <ac:spMkLst>
            <pc:docMk/>
            <pc:sldMk cId="123268365" sldId="314"/>
            <ac:spMk id="2076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37:18.956" v="239" actId="26606"/>
          <ac:spMkLst>
            <pc:docMk/>
            <pc:sldMk cId="123268365" sldId="314"/>
            <ac:spMk id="2080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37:22.581" v="241" actId="26606"/>
          <ac:spMkLst>
            <pc:docMk/>
            <pc:sldMk cId="123268365" sldId="314"/>
            <ac:spMk id="2084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37:22.581" v="241" actId="26606"/>
          <ac:spMkLst>
            <pc:docMk/>
            <pc:sldMk cId="123268365" sldId="314"/>
            <ac:spMk id="2085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37:22.581" v="241" actId="26606"/>
          <ac:spMkLst>
            <pc:docMk/>
            <pc:sldMk cId="123268365" sldId="314"/>
            <ac:spMk id="2087" creationId="{774A886E-E8EF-48CC-8764-20EAE4538CB7}"/>
          </ac:spMkLst>
        </pc:spChg>
        <pc:spChg chg="add del">
          <ac:chgData name="BEN KHALFALLAH Hela ItimAsrScoVdf" userId="d55be94f-4073-46ba-88ef-465599598fde" providerId="ADAL" clId="{AD383DA7-D73A-451D-A50C-3FCB14E57BCF}" dt="2023-03-23T13:37:27.514" v="243" actId="26606"/>
          <ac:spMkLst>
            <pc:docMk/>
            <pc:sldMk cId="123268365" sldId="314"/>
            <ac:spMk id="2090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37:27.514" v="243" actId="26606"/>
          <ac:spMkLst>
            <pc:docMk/>
            <pc:sldMk cId="123268365" sldId="314"/>
            <ac:spMk id="2091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37:33.378" v="245" actId="26606"/>
          <ac:spMkLst>
            <pc:docMk/>
            <pc:sldMk cId="123268365" sldId="314"/>
            <ac:spMk id="2094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37:33.378" v="245" actId="26606"/>
          <ac:spMkLst>
            <pc:docMk/>
            <pc:sldMk cId="123268365" sldId="314"/>
            <ac:spMk id="2095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37:33.378" v="245" actId="26606"/>
          <ac:spMkLst>
            <pc:docMk/>
            <pc:sldMk cId="123268365" sldId="314"/>
            <ac:spMk id="2097" creationId="{4FE1B9C8-0443-4506-BBD6-3AF8DE46D4C7}"/>
          </ac:spMkLst>
        </pc:spChg>
        <pc:spChg chg="add del">
          <ac:chgData name="BEN KHALFALLAH Hela ItimAsrScoVdf" userId="d55be94f-4073-46ba-88ef-465599598fde" providerId="ADAL" clId="{AD383DA7-D73A-451D-A50C-3FCB14E57BCF}" dt="2023-03-23T13:37:35.571" v="247" actId="26606"/>
          <ac:spMkLst>
            <pc:docMk/>
            <pc:sldMk cId="123268365" sldId="314"/>
            <ac:spMk id="2100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37:35.571" v="247" actId="26606"/>
          <ac:spMkLst>
            <pc:docMk/>
            <pc:sldMk cId="123268365" sldId="314"/>
            <ac:spMk id="2101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37:35.571" v="247" actId="26606"/>
          <ac:spMkLst>
            <pc:docMk/>
            <pc:sldMk cId="123268365" sldId="314"/>
            <ac:spMk id="2103" creationId="{774A886E-E8EF-48CC-8764-20EAE4538CB7}"/>
          </ac:spMkLst>
        </pc:spChg>
        <pc:spChg chg="add del">
          <ac:chgData name="BEN KHALFALLAH Hela ItimAsrScoVdf" userId="d55be94f-4073-46ba-88ef-465599598fde" providerId="ADAL" clId="{AD383DA7-D73A-451D-A50C-3FCB14E57BCF}" dt="2023-03-23T13:37:36.337" v="249" actId="26606"/>
          <ac:spMkLst>
            <pc:docMk/>
            <pc:sldMk cId="123268365" sldId="314"/>
            <ac:spMk id="2106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37:36.337" v="249" actId="26606"/>
          <ac:spMkLst>
            <pc:docMk/>
            <pc:sldMk cId="123268365" sldId="314"/>
            <ac:spMk id="2107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37:36.337" v="249" actId="26606"/>
          <ac:spMkLst>
            <pc:docMk/>
            <pc:sldMk cId="123268365" sldId="314"/>
            <ac:spMk id="2109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37:37.976" v="251" actId="26606"/>
          <ac:spMkLst>
            <pc:docMk/>
            <pc:sldMk cId="123268365" sldId="314"/>
            <ac:spMk id="2112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37:37.976" v="251" actId="26606"/>
          <ac:spMkLst>
            <pc:docMk/>
            <pc:sldMk cId="123268365" sldId="314"/>
            <ac:spMk id="2113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37:37.976" v="251" actId="26606"/>
          <ac:spMkLst>
            <pc:docMk/>
            <pc:sldMk cId="123268365" sldId="314"/>
            <ac:spMk id="2115" creationId="{774A886E-E8EF-48CC-8764-20EAE4538CB7}"/>
          </ac:spMkLst>
        </pc:spChg>
        <pc:spChg chg="add del">
          <ac:chgData name="BEN KHALFALLAH Hela ItimAsrScoVdf" userId="d55be94f-4073-46ba-88ef-465599598fde" providerId="ADAL" clId="{AD383DA7-D73A-451D-A50C-3FCB14E57BCF}" dt="2023-03-23T13:37:56.235" v="260" actId="26606"/>
          <ac:spMkLst>
            <pc:docMk/>
            <pc:sldMk cId="123268365" sldId="314"/>
            <ac:spMk id="2118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37:56.235" v="260" actId="26606"/>
          <ac:spMkLst>
            <pc:docMk/>
            <pc:sldMk cId="123268365" sldId="314"/>
            <ac:spMk id="2119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37:56.235" v="260" actId="26606"/>
          <ac:spMkLst>
            <pc:docMk/>
            <pc:sldMk cId="123268365" sldId="314"/>
            <ac:spMk id="2121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37:52.636" v="255" actId="26606"/>
          <ac:spMkLst>
            <pc:docMk/>
            <pc:sldMk cId="123268365" sldId="314"/>
            <ac:spMk id="2127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37:52.636" v="255" actId="26606"/>
          <ac:spMkLst>
            <pc:docMk/>
            <pc:sldMk cId="123268365" sldId="314"/>
            <ac:spMk id="2129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37:52.636" v="255" actId="26606"/>
          <ac:spMkLst>
            <pc:docMk/>
            <pc:sldMk cId="123268365" sldId="314"/>
            <ac:spMk id="2133" creationId="{774A886E-E8EF-48CC-8764-20EAE4538CB7}"/>
          </ac:spMkLst>
        </pc:spChg>
        <pc:spChg chg="add del">
          <ac:chgData name="BEN KHALFALLAH Hela ItimAsrScoVdf" userId="d55be94f-4073-46ba-88ef-465599598fde" providerId="ADAL" clId="{AD383DA7-D73A-451D-A50C-3FCB14E57BCF}" dt="2023-03-23T13:37:55.030" v="257" actId="26606"/>
          <ac:spMkLst>
            <pc:docMk/>
            <pc:sldMk cId="123268365" sldId="314"/>
            <ac:spMk id="2137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37:55.030" v="257" actId="26606"/>
          <ac:spMkLst>
            <pc:docMk/>
            <pc:sldMk cId="123268365" sldId="314"/>
            <ac:spMk id="2138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37:55.030" v="257" actId="26606"/>
          <ac:spMkLst>
            <pc:docMk/>
            <pc:sldMk cId="123268365" sldId="314"/>
            <ac:spMk id="2140" creationId="{CC1CA635-2D9C-4E3E-820F-5FE35AC143B2}"/>
          </ac:spMkLst>
        </pc:spChg>
        <pc:spChg chg="add del">
          <ac:chgData name="BEN KHALFALLAH Hela ItimAsrScoVdf" userId="d55be94f-4073-46ba-88ef-465599598fde" providerId="ADAL" clId="{AD383DA7-D73A-451D-A50C-3FCB14E57BCF}" dt="2023-03-23T13:37:56.217" v="259" actId="26606"/>
          <ac:spMkLst>
            <pc:docMk/>
            <pc:sldMk cId="123268365" sldId="314"/>
            <ac:spMk id="2143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37:56.217" v="259" actId="26606"/>
          <ac:spMkLst>
            <pc:docMk/>
            <pc:sldMk cId="123268365" sldId="314"/>
            <ac:spMk id="2144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37:56.217" v="259" actId="26606"/>
          <ac:spMkLst>
            <pc:docMk/>
            <pc:sldMk cId="123268365" sldId="314"/>
            <ac:spMk id="2146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42:03.315" v="307" actId="26606"/>
          <ac:spMkLst>
            <pc:docMk/>
            <pc:sldMk cId="123268365" sldId="314"/>
            <ac:spMk id="2149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42:03.315" v="307" actId="26606"/>
          <ac:spMkLst>
            <pc:docMk/>
            <pc:sldMk cId="123268365" sldId="314"/>
            <ac:spMk id="2150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42:03.315" v="307" actId="26606"/>
          <ac:spMkLst>
            <pc:docMk/>
            <pc:sldMk cId="123268365" sldId="314"/>
            <ac:spMk id="2152" creationId="{774A886E-E8EF-48CC-8764-20EAE4538CB7}"/>
          </ac:spMkLst>
        </pc:spChg>
        <pc:spChg chg="add del">
          <ac:chgData name="BEN KHALFALLAH Hela ItimAsrScoVdf" userId="d55be94f-4073-46ba-88ef-465599598fde" providerId="ADAL" clId="{AD383DA7-D73A-451D-A50C-3FCB14E57BCF}" dt="2023-03-23T13:41:57.144" v="302" actId="26606"/>
          <ac:spMkLst>
            <pc:docMk/>
            <pc:sldMk cId="123268365" sldId="314"/>
            <ac:spMk id="2158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41:57.144" v="302" actId="26606"/>
          <ac:spMkLst>
            <pc:docMk/>
            <pc:sldMk cId="123268365" sldId="314"/>
            <ac:spMk id="2160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41:57.144" v="302" actId="26606"/>
          <ac:spMkLst>
            <pc:docMk/>
            <pc:sldMk cId="123268365" sldId="314"/>
            <ac:spMk id="2164" creationId="{CA73784B-AC76-4BAD-93AF-C72D0EDFD715}"/>
          </ac:spMkLst>
        </pc:spChg>
        <pc:spChg chg="add del">
          <ac:chgData name="BEN KHALFALLAH Hela ItimAsrScoVdf" userId="d55be94f-4073-46ba-88ef-465599598fde" providerId="ADAL" clId="{AD383DA7-D73A-451D-A50C-3FCB14E57BCF}" dt="2023-03-23T13:42:00.741" v="304" actId="26606"/>
          <ac:spMkLst>
            <pc:docMk/>
            <pc:sldMk cId="123268365" sldId="314"/>
            <ac:spMk id="2168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42:00.741" v="304" actId="26606"/>
          <ac:spMkLst>
            <pc:docMk/>
            <pc:sldMk cId="123268365" sldId="314"/>
            <ac:spMk id="2169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42:00.741" v="304" actId="26606"/>
          <ac:spMkLst>
            <pc:docMk/>
            <pc:sldMk cId="123268365" sldId="314"/>
            <ac:spMk id="2171" creationId="{2A85F7B3-F4E6-4FBF-B74E-43CAB468F500}"/>
          </ac:spMkLst>
        </pc:spChg>
        <pc:spChg chg="add del">
          <ac:chgData name="BEN KHALFALLAH Hela ItimAsrScoVdf" userId="d55be94f-4073-46ba-88ef-465599598fde" providerId="ADAL" clId="{AD383DA7-D73A-451D-A50C-3FCB14E57BCF}" dt="2023-03-23T13:42:03.294" v="306" actId="26606"/>
          <ac:spMkLst>
            <pc:docMk/>
            <pc:sldMk cId="123268365" sldId="314"/>
            <ac:spMk id="2174" creationId="{8CD2B798-7994-4548-A2BE-4AEF9C1A5FAE}"/>
          </ac:spMkLst>
        </pc:spChg>
        <pc:spChg chg="add del">
          <ac:chgData name="BEN KHALFALLAH Hela ItimAsrScoVdf" userId="d55be94f-4073-46ba-88ef-465599598fde" providerId="ADAL" clId="{AD383DA7-D73A-451D-A50C-3FCB14E57BCF}" dt="2023-03-23T13:42:03.294" v="306" actId="26606"/>
          <ac:spMkLst>
            <pc:docMk/>
            <pc:sldMk cId="123268365" sldId="314"/>
            <ac:spMk id="2175" creationId="{E6162320-3B67-42BB-AF9D-939326E6489E}"/>
          </ac:spMkLst>
        </pc:spChg>
        <pc:spChg chg="add del">
          <ac:chgData name="BEN KHALFALLAH Hela ItimAsrScoVdf" userId="d55be94f-4073-46ba-88ef-465599598fde" providerId="ADAL" clId="{AD383DA7-D73A-451D-A50C-3FCB14E57BCF}" dt="2023-03-23T13:42:03.294" v="306" actId="26606"/>
          <ac:spMkLst>
            <pc:docMk/>
            <pc:sldMk cId="123268365" sldId="314"/>
            <ac:spMk id="2177" creationId="{2FDF0794-1B86-42B2-B8C7-F60123E638ED}"/>
          </ac:spMkLst>
        </pc:spChg>
        <pc:spChg chg="add">
          <ac:chgData name="BEN KHALFALLAH Hela ItimAsrScoVdf" userId="d55be94f-4073-46ba-88ef-465599598fde" providerId="ADAL" clId="{AD383DA7-D73A-451D-A50C-3FCB14E57BCF}" dt="2023-03-23T13:42:03.315" v="307" actId="26606"/>
          <ac:spMkLst>
            <pc:docMk/>
            <pc:sldMk cId="123268365" sldId="314"/>
            <ac:spMk id="2180" creationId="{3A8EC506-B1DA-46A1-B44D-774E68468E13}"/>
          </ac:spMkLst>
        </pc:spChg>
        <pc:spChg chg="add">
          <ac:chgData name="BEN KHALFALLAH Hela ItimAsrScoVdf" userId="d55be94f-4073-46ba-88ef-465599598fde" providerId="ADAL" clId="{AD383DA7-D73A-451D-A50C-3FCB14E57BCF}" dt="2023-03-23T13:42:03.315" v="307" actId="26606"/>
          <ac:spMkLst>
            <pc:docMk/>
            <pc:sldMk cId="123268365" sldId="314"/>
            <ac:spMk id="2181" creationId="{BFF30785-305E-45D7-984F-5AA93D3CA561}"/>
          </ac:spMkLst>
        </pc:spChg>
        <pc:spChg chg="add">
          <ac:chgData name="BEN KHALFALLAH Hela ItimAsrScoVdf" userId="d55be94f-4073-46ba-88ef-465599598fde" providerId="ADAL" clId="{AD383DA7-D73A-451D-A50C-3FCB14E57BCF}" dt="2023-03-23T13:42:03.315" v="307" actId="26606"/>
          <ac:spMkLst>
            <pc:docMk/>
            <pc:sldMk cId="123268365" sldId="314"/>
            <ac:spMk id="2183" creationId="{2A85F7B3-F4E6-4FBF-B74E-43CAB468F500}"/>
          </ac:spMkLst>
        </pc:spChg>
        <pc:picChg chg="del">
          <ac:chgData name="BEN KHALFALLAH Hela ItimAsrScoVdf" userId="d55be94f-4073-46ba-88ef-465599598fde" providerId="ADAL" clId="{AD383DA7-D73A-451D-A50C-3FCB14E57BCF}" dt="2023-03-23T13:36:04.441" v="229" actId="478"/>
          <ac:picMkLst>
            <pc:docMk/>
            <pc:sldMk cId="123268365" sldId="314"/>
            <ac:picMk id="3" creationId="{A662B56B-544B-4504-8386-3AE4AD964440}"/>
          </ac:picMkLst>
        </pc:picChg>
        <pc:picChg chg="add del mod">
          <ac:chgData name="BEN KHALFALLAH Hela ItimAsrScoVdf" userId="d55be94f-4073-46ba-88ef-465599598fde" providerId="ADAL" clId="{AD383DA7-D73A-451D-A50C-3FCB14E57BCF}" dt="2023-03-23T13:41:08.191" v="299" actId="478"/>
          <ac:picMkLst>
            <pc:docMk/>
            <pc:sldMk cId="123268365" sldId="314"/>
            <ac:picMk id="2050" creationId="{98EF0186-DE8E-4C7B-8BB3-3FE7A27002F5}"/>
          </ac:picMkLst>
        </pc:picChg>
        <pc:picChg chg="add del">
          <ac:chgData name="BEN KHALFALLAH Hela ItimAsrScoVdf" userId="d55be94f-4073-46ba-88ef-465599598fde" providerId="ADAL" clId="{AD383DA7-D73A-451D-A50C-3FCB14E57BCF}" dt="2023-03-23T13:37:13.888" v="236"/>
          <ac:picMkLst>
            <pc:docMk/>
            <pc:sldMk cId="123268365" sldId="314"/>
            <ac:picMk id="2052" creationId="{62A7C2CF-3F2A-4013-B84B-1C1E913FC039}"/>
          </ac:picMkLst>
        </pc:picChg>
        <pc:picChg chg="add mod">
          <ac:chgData name="BEN KHALFALLAH Hela ItimAsrScoVdf" userId="d55be94f-4073-46ba-88ef-465599598fde" providerId="ADAL" clId="{AD383DA7-D73A-451D-A50C-3FCB14E57BCF}" dt="2023-03-23T13:42:03.315" v="307" actId="26606"/>
          <ac:picMkLst>
            <pc:docMk/>
            <pc:sldMk cId="123268365" sldId="314"/>
            <ac:picMk id="2054" creationId="{886052AD-C5AD-4F36-9850-E9B08F5BCF92}"/>
          </ac:picMkLst>
        </pc:pic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123268365" sldId="314"/>
            <ac:cxnSpMk id="22" creationId="{1F5DC8C3-BA5F-4EED-BB9A-A14272BD82A1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123268365" sldId="314"/>
            <ac:cxnSpMk id="24" creationId="{D28A9C89-B313-458F-9C85-515930A51A93}"/>
          </ac:cxnSpMkLst>
        </pc:cxnChg>
        <pc:cxnChg chg="add del">
          <ac:chgData name="BEN KHALFALLAH Hela ItimAsrScoVdf" userId="d55be94f-4073-46ba-88ef-465599598fde" providerId="ADAL" clId="{AD383DA7-D73A-451D-A50C-3FCB14E57BCF}" dt="2023-03-23T13:36:49.871" v="232" actId="26606"/>
          <ac:cxnSpMkLst>
            <pc:docMk/>
            <pc:sldMk cId="123268365" sldId="314"/>
            <ac:cxnSpMk id="2059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6:49.871" v="232" actId="26606"/>
          <ac:cxnSpMkLst>
            <pc:docMk/>
            <pc:sldMk cId="123268365" sldId="314"/>
            <ac:cxnSpMk id="2063" creationId="{EB1993F9-CFC5-495F-9F26-19953445357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38.001" v="252" actId="26606"/>
          <ac:cxnSpMkLst>
            <pc:docMk/>
            <pc:sldMk cId="123268365" sldId="314"/>
            <ac:cxnSpMk id="2067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38.001" v="252" actId="26606"/>
          <ac:cxnSpMkLst>
            <pc:docMk/>
            <pc:sldMk cId="123268365" sldId="314"/>
            <ac:cxnSpMk id="2069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18.956" v="239" actId="26606"/>
          <ac:cxnSpMkLst>
            <pc:docMk/>
            <pc:sldMk cId="123268365" sldId="314"/>
            <ac:cxnSpMk id="2078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18.956" v="239" actId="26606"/>
          <ac:cxnSpMkLst>
            <pc:docMk/>
            <pc:sldMk cId="123268365" sldId="314"/>
            <ac:cxnSpMk id="2082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22.581" v="241" actId="26606"/>
          <ac:cxnSpMkLst>
            <pc:docMk/>
            <pc:sldMk cId="123268365" sldId="314"/>
            <ac:cxnSpMk id="2086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22.581" v="241" actId="26606"/>
          <ac:cxnSpMkLst>
            <pc:docMk/>
            <pc:sldMk cId="123268365" sldId="314"/>
            <ac:cxnSpMk id="2088" creationId="{EB1993F9-CFC5-495F-9F26-19953445357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27.514" v="243" actId="26606"/>
          <ac:cxnSpMkLst>
            <pc:docMk/>
            <pc:sldMk cId="123268365" sldId="314"/>
            <ac:cxnSpMk id="2092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33.378" v="245" actId="26606"/>
          <ac:cxnSpMkLst>
            <pc:docMk/>
            <pc:sldMk cId="123268365" sldId="314"/>
            <ac:cxnSpMk id="2096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33.378" v="245" actId="26606"/>
          <ac:cxnSpMkLst>
            <pc:docMk/>
            <pc:sldMk cId="123268365" sldId="314"/>
            <ac:cxnSpMk id="2098" creationId="{354C29FE-6D99-4083-90D8-9683EA5D443A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35.571" v="247" actId="26606"/>
          <ac:cxnSpMkLst>
            <pc:docMk/>
            <pc:sldMk cId="123268365" sldId="314"/>
            <ac:cxnSpMk id="2102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35.571" v="247" actId="26606"/>
          <ac:cxnSpMkLst>
            <pc:docMk/>
            <pc:sldMk cId="123268365" sldId="314"/>
            <ac:cxnSpMk id="2104" creationId="{EB1993F9-CFC5-495F-9F26-19953445357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36.337" v="249" actId="26606"/>
          <ac:cxnSpMkLst>
            <pc:docMk/>
            <pc:sldMk cId="123268365" sldId="314"/>
            <ac:cxnSpMk id="2108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36.337" v="249" actId="26606"/>
          <ac:cxnSpMkLst>
            <pc:docMk/>
            <pc:sldMk cId="123268365" sldId="314"/>
            <ac:cxnSpMk id="2110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37.976" v="251" actId="26606"/>
          <ac:cxnSpMkLst>
            <pc:docMk/>
            <pc:sldMk cId="123268365" sldId="314"/>
            <ac:cxnSpMk id="2114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37.976" v="251" actId="26606"/>
          <ac:cxnSpMkLst>
            <pc:docMk/>
            <pc:sldMk cId="123268365" sldId="314"/>
            <ac:cxnSpMk id="2116" creationId="{EB1993F9-CFC5-495F-9F26-19953445357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56.235" v="260" actId="26606"/>
          <ac:cxnSpMkLst>
            <pc:docMk/>
            <pc:sldMk cId="123268365" sldId="314"/>
            <ac:cxnSpMk id="2120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56.235" v="260" actId="26606"/>
          <ac:cxnSpMkLst>
            <pc:docMk/>
            <pc:sldMk cId="123268365" sldId="314"/>
            <ac:cxnSpMk id="2122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52.636" v="255" actId="26606"/>
          <ac:cxnSpMkLst>
            <pc:docMk/>
            <pc:sldMk cId="123268365" sldId="314"/>
            <ac:cxnSpMk id="2131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52.636" v="255" actId="26606"/>
          <ac:cxnSpMkLst>
            <pc:docMk/>
            <pc:sldMk cId="123268365" sldId="314"/>
            <ac:cxnSpMk id="2135" creationId="{EB1993F9-CFC5-495F-9F26-19953445357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55.030" v="257" actId="26606"/>
          <ac:cxnSpMkLst>
            <pc:docMk/>
            <pc:sldMk cId="123268365" sldId="314"/>
            <ac:cxnSpMk id="2139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55.030" v="257" actId="26606"/>
          <ac:cxnSpMkLst>
            <pc:docMk/>
            <pc:sldMk cId="123268365" sldId="314"/>
            <ac:cxnSpMk id="2141" creationId="{E0E62FBC-456F-48AE-91ED-3956405D76D2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56.217" v="259" actId="26606"/>
          <ac:cxnSpMkLst>
            <pc:docMk/>
            <pc:sldMk cId="123268365" sldId="314"/>
            <ac:cxnSpMk id="2145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7:56.217" v="259" actId="26606"/>
          <ac:cxnSpMkLst>
            <pc:docMk/>
            <pc:sldMk cId="123268365" sldId="314"/>
            <ac:cxnSpMk id="2147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42:03.315" v="307" actId="26606"/>
          <ac:cxnSpMkLst>
            <pc:docMk/>
            <pc:sldMk cId="123268365" sldId="314"/>
            <ac:cxnSpMk id="2151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2:03.315" v="307" actId="26606"/>
          <ac:cxnSpMkLst>
            <pc:docMk/>
            <pc:sldMk cId="123268365" sldId="314"/>
            <ac:cxnSpMk id="2153" creationId="{EB1993F9-CFC5-495F-9F26-19953445357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1:57.144" v="302" actId="26606"/>
          <ac:cxnSpMkLst>
            <pc:docMk/>
            <pc:sldMk cId="123268365" sldId="314"/>
            <ac:cxnSpMk id="2162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1:57.144" v="302" actId="26606"/>
          <ac:cxnSpMkLst>
            <pc:docMk/>
            <pc:sldMk cId="123268365" sldId="314"/>
            <ac:cxnSpMk id="2166" creationId="{811DCF04-0C7C-44FC-8246-FC8D736B1A71}"/>
          </ac:cxnSpMkLst>
        </pc:cxnChg>
        <pc:cxnChg chg="add del">
          <ac:chgData name="BEN KHALFALLAH Hela ItimAsrScoVdf" userId="d55be94f-4073-46ba-88ef-465599598fde" providerId="ADAL" clId="{AD383DA7-D73A-451D-A50C-3FCB14E57BCF}" dt="2023-03-23T13:42:00.741" v="304" actId="26606"/>
          <ac:cxnSpMkLst>
            <pc:docMk/>
            <pc:sldMk cId="123268365" sldId="314"/>
            <ac:cxnSpMk id="2170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2:00.741" v="304" actId="26606"/>
          <ac:cxnSpMkLst>
            <pc:docMk/>
            <pc:sldMk cId="123268365" sldId="314"/>
            <ac:cxnSpMk id="2172" creationId="{73741D5B-1709-4CDB-963A-CC3C749412B8}"/>
          </ac:cxnSpMkLst>
        </pc:cxnChg>
        <pc:cxnChg chg="add del">
          <ac:chgData name="BEN KHALFALLAH Hela ItimAsrScoVdf" userId="d55be94f-4073-46ba-88ef-465599598fde" providerId="ADAL" clId="{AD383DA7-D73A-451D-A50C-3FCB14E57BCF}" dt="2023-03-23T13:42:03.294" v="306" actId="26606"/>
          <ac:cxnSpMkLst>
            <pc:docMk/>
            <pc:sldMk cId="123268365" sldId="314"/>
            <ac:cxnSpMk id="2176" creationId="{6722E143-84C1-4F95-937C-78B92D2811CF}"/>
          </ac:cxnSpMkLst>
        </pc:cxnChg>
        <pc:cxnChg chg="add del">
          <ac:chgData name="BEN KHALFALLAH Hela ItimAsrScoVdf" userId="d55be94f-4073-46ba-88ef-465599598fde" providerId="ADAL" clId="{AD383DA7-D73A-451D-A50C-3FCB14E57BCF}" dt="2023-03-23T13:42:03.294" v="306" actId="26606"/>
          <ac:cxnSpMkLst>
            <pc:docMk/>
            <pc:sldMk cId="123268365" sldId="314"/>
            <ac:cxnSpMk id="2178" creationId="{96D07482-83A3-4451-943C-B46961082957}"/>
          </ac:cxnSpMkLst>
        </pc:cxnChg>
        <pc:cxnChg chg="add">
          <ac:chgData name="BEN KHALFALLAH Hela ItimAsrScoVdf" userId="d55be94f-4073-46ba-88ef-465599598fde" providerId="ADAL" clId="{AD383DA7-D73A-451D-A50C-3FCB14E57BCF}" dt="2023-03-23T13:42:03.315" v="307" actId="26606"/>
          <ac:cxnSpMkLst>
            <pc:docMk/>
            <pc:sldMk cId="123268365" sldId="314"/>
            <ac:cxnSpMk id="2182" creationId="{15E01FA5-D766-43CA-A83D-E7CF3F04E96F}"/>
          </ac:cxnSpMkLst>
        </pc:cxnChg>
        <pc:cxnChg chg="add">
          <ac:chgData name="BEN KHALFALLAH Hela ItimAsrScoVdf" userId="d55be94f-4073-46ba-88ef-465599598fde" providerId="ADAL" clId="{AD383DA7-D73A-451D-A50C-3FCB14E57BCF}" dt="2023-03-23T13:42:03.315" v="307" actId="26606"/>
          <ac:cxnSpMkLst>
            <pc:docMk/>
            <pc:sldMk cId="123268365" sldId="314"/>
            <ac:cxnSpMk id="2184" creationId="{73741D5B-1709-4CDB-963A-CC3C749412B8}"/>
          </ac:cxnSpMkLst>
        </pc:cxnChg>
      </pc:sldChg>
      <pc:sldChg chg="addSp delSp modSp mod setClrOvrMap delDesignElem">
        <pc:chgData name="BEN KHALFALLAH Hela ItimAsrScoVdf" userId="d55be94f-4073-46ba-88ef-465599598fde" providerId="ADAL" clId="{AD383DA7-D73A-451D-A50C-3FCB14E57BCF}" dt="2023-03-24T10:52:40.741" v="1239"/>
        <pc:sldMkLst>
          <pc:docMk/>
          <pc:sldMk cId="1254074387" sldId="315"/>
        </pc:sldMkLst>
        <pc:spChg chg="mod">
          <ac:chgData name="BEN KHALFALLAH Hela ItimAsrScoVdf" userId="d55be94f-4073-46ba-88ef-465599598fde" providerId="ADAL" clId="{AD383DA7-D73A-451D-A50C-3FCB14E57BCF}" dt="2023-03-24T10:52:40.741" v="1239"/>
          <ac:spMkLst>
            <pc:docMk/>
            <pc:sldMk cId="1254074387" sldId="315"/>
            <ac:spMk id="2" creationId="{3918EDF4-9D59-4077-AA57-01FA9B531D23}"/>
          </ac:spMkLst>
        </pc:spChg>
        <pc:spChg chg="del">
          <ac:chgData name="BEN KHALFALLAH Hela ItimAsrScoVdf" userId="d55be94f-4073-46ba-88ef-465599598fde" providerId="ADAL" clId="{AD383DA7-D73A-451D-A50C-3FCB14E57BCF}" dt="2023-03-23T13:39:24.060" v="271" actId="478"/>
          <ac:spMkLst>
            <pc:docMk/>
            <pc:sldMk cId="1254074387" sldId="315"/>
            <ac:spMk id="4" creationId="{6345A956-7B9C-424F-9086-0C74F8092BB3}"/>
          </ac:spMkLst>
        </pc:spChg>
        <pc:spChg chg="add">
          <ac:chgData name="BEN KHALFALLAH Hela ItimAsrScoVdf" userId="d55be94f-4073-46ba-88ef-465599598fde" providerId="ADAL" clId="{AD383DA7-D73A-451D-A50C-3FCB14E57BCF}" dt="2023-03-23T13:40:49.566" v="273" actId="26606"/>
          <ac:spMkLst>
            <pc:docMk/>
            <pc:sldMk cId="1254074387" sldId="315"/>
            <ac:spMk id="4103" creationId="{3A8EC506-B1DA-46A1-B44D-774E68468E13}"/>
          </ac:spMkLst>
        </pc:spChg>
        <pc:spChg chg="add">
          <ac:chgData name="BEN KHALFALLAH Hela ItimAsrScoVdf" userId="d55be94f-4073-46ba-88ef-465599598fde" providerId="ADAL" clId="{AD383DA7-D73A-451D-A50C-3FCB14E57BCF}" dt="2023-03-23T13:40:49.566" v="273" actId="26606"/>
          <ac:spMkLst>
            <pc:docMk/>
            <pc:sldMk cId="1254074387" sldId="315"/>
            <ac:spMk id="4105" creationId="{BFF30785-305E-45D7-984F-5AA93D3CA561}"/>
          </ac:spMkLst>
        </pc:spChg>
        <pc:spChg chg="add">
          <ac:chgData name="BEN KHALFALLAH Hela ItimAsrScoVdf" userId="d55be94f-4073-46ba-88ef-465599598fde" providerId="ADAL" clId="{AD383DA7-D73A-451D-A50C-3FCB14E57BCF}" dt="2023-03-23T13:40:49.566" v="273" actId="26606"/>
          <ac:spMkLst>
            <pc:docMk/>
            <pc:sldMk cId="1254074387" sldId="315"/>
            <ac:spMk id="4109" creationId="{2A85F7B3-F4E6-4FBF-B74E-43CAB468F500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254074387" sldId="315"/>
            <ac:spMk id="4142" creationId="{D829E218-74FB-4455-98BE-F2C5BA8978BE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254074387" sldId="315"/>
            <ac:spMk id="4144" creationId="{7E8D75FD-D4F9-4D11-B70D-82EFCB4CFA5B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254074387" sldId="315"/>
            <ac:spMk id="4148" creationId="{7319A1DD-F557-4EC6-8A8C-F7617B4CD678}"/>
          </ac:spMkLst>
        </pc:spChg>
        <pc:picChg chg="add mod">
          <ac:chgData name="BEN KHALFALLAH Hela ItimAsrScoVdf" userId="d55be94f-4073-46ba-88ef-465599598fde" providerId="ADAL" clId="{AD383DA7-D73A-451D-A50C-3FCB14E57BCF}" dt="2023-03-23T13:40:49.566" v="273" actId="26606"/>
          <ac:picMkLst>
            <pc:docMk/>
            <pc:sldMk cId="1254074387" sldId="315"/>
            <ac:picMk id="4098" creationId="{BBE54E39-2979-40E4-AF5F-83CA147F8EE3}"/>
          </ac:picMkLst>
        </pc:picChg>
        <pc:picChg chg="del">
          <ac:chgData name="BEN KHALFALLAH Hela ItimAsrScoVdf" userId="d55be94f-4073-46ba-88ef-465599598fde" providerId="ADAL" clId="{AD383DA7-D73A-451D-A50C-3FCB14E57BCF}" dt="2023-03-23T13:39:20.226" v="270" actId="478"/>
          <ac:picMkLst>
            <pc:docMk/>
            <pc:sldMk cId="1254074387" sldId="315"/>
            <ac:picMk id="4102" creationId="{48418219-9C25-403C-998E-D1F5758F365B}"/>
          </ac:picMkLst>
        </pc:picChg>
        <pc:cxnChg chg="add">
          <ac:chgData name="BEN KHALFALLAH Hela ItimAsrScoVdf" userId="d55be94f-4073-46ba-88ef-465599598fde" providerId="ADAL" clId="{AD383DA7-D73A-451D-A50C-3FCB14E57BCF}" dt="2023-03-23T13:40:49.566" v="273" actId="26606"/>
          <ac:cxnSpMkLst>
            <pc:docMk/>
            <pc:sldMk cId="1254074387" sldId="315"/>
            <ac:cxnSpMk id="4107" creationId="{15E01FA5-D766-43CA-A83D-E7CF3F04E96F}"/>
          </ac:cxnSpMkLst>
        </pc:cxnChg>
        <pc:cxnChg chg="add">
          <ac:chgData name="BEN KHALFALLAH Hela ItimAsrScoVdf" userId="d55be94f-4073-46ba-88ef-465599598fde" providerId="ADAL" clId="{AD383DA7-D73A-451D-A50C-3FCB14E57BCF}" dt="2023-03-23T13:40:49.566" v="273" actId="26606"/>
          <ac:cxnSpMkLst>
            <pc:docMk/>
            <pc:sldMk cId="1254074387" sldId="315"/>
            <ac:cxnSpMk id="4111" creationId="{73741D5B-1709-4CDB-963A-CC3C749412B8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1254074387" sldId="315"/>
            <ac:cxnSpMk id="4146" creationId="{1F5DC8C3-BA5F-4EED-BB9A-A14272BD82A1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1254074387" sldId="315"/>
            <ac:cxnSpMk id="4150" creationId="{D28A9C89-B313-458F-9C85-515930A51A93}"/>
          </ac:cxnSpMkLst>
        </pc:cxnChg>
      </pc:sldChg>
      <pc:sldChg chg="addSp delSp modSp mod delDesignElem">
        <pc:chgData name="BEN KHALFALLAH Hela ItimAsrScoVdf" userId="d55be94f-4073-46ba-88ef-465599598fde" providerId="ADAL" clId="{AD383DA7-D73A-451D-A50C-3FCB14E57BCF}" dt="2023-03-23T13:53:30.075" v="408" actId="26606"/>
        <pc:sldMkLst>
          <pc:docMk/>
          <pc:sldMk cId="1216656158" sldId="317"/>
        </pc:sldMkLst>
        <pc:spChg chg="mod ord">
          <ac:chgData name="BEN KHALFALLAH Hela ItimAsrScoVdf" userId="d55be94f-4073-46ba-88ef-465599598fde" providerId="ADAL" clId="{AD383DA7-D73A-451D-A50C-3FCB14E57BCF}" dt="2023-03-23T13:53:30.075" v="408" actId="26606"/>
          <ac:spMkLst>
            <pc:docMk/>
            <pc:sldMk cId="1216656158" sldId="317"/>
            <ac:spMk id="2" creationId="{0633B581-E768-4057-8138-7FD17549BCA7}"/>
          </ac:spMkLst>
        </pc:spChg>
        <pc:spChg chg="add del">
          <ac:chgData name="BEN KHALFALLAH Hela ItimAsrScoVdf" userId="d55be94f-4073-46ba-88ef-465599598fde" providerId="ADAL" clId="{AD383DA7-D73A-451D-A50C-3FCB14E57BCF}" dt="2023-03-23T13:53:30.075" v="408" actId="26606"/>
          <ac:spMkLst>
            <pc:docMk/>
            <pc:sldMk cId="1216656158" sldId="317"/>
            <ac:spMk id="36" creationId="{C23416DF-B283-4D9F-A625-146552CA9EDB}"/>
          </ac:spMkLst>
        </pc:spChg>
        <pc:spChg chg="add del">
          <ac:chgData name="BEN KHALFALLAH Hela ItimAsrScoVdf" userId="d55be94f-4073-46ba-88ef-465599598fde" providerId="ADAL" clId="{AD383DA7-D73A-451D-A50C-3FCB14E57BCF}" dt="2023-03-23T13:53:30.075" v="408" actId="26606"/>
          <ac:spMkLst>
            <pc:docMk/>
            <pc:sldMk cId="1216656158" sldId="317"/>
            <ac:spMk id="37" creationId="{73834904-4D9B-41F7-8DA6-0709FD9F7E9D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216656158" sldId="317"/>
            <ac:spMk id="39" creationId="{58331D47-DE7A-4F51-9D59-FD68F3BDD20E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216656158" sldId="317"/>
            <ac:spMk id="40" creationId="{99DEDC60-6312-4214-B219-E46479D7E137}"/>
          </ac:spMkLst>
        </pc:spChg>
        <pc:spChg chg="add del">
          <ac:chgData name="BEN KHALFALLAH Hela ItimAsrScoVdf" userId="d55be94f-4073-46ba-88ef-465599598fde" providerId="ADAL" clId="{AD383DA7-D73A-451D-A50C-3FCB14E57BCF}" dt="2023-03-23T13:53:30.075" v="408" actId="26606"/>
          <ac:spMkLst>
            <pc:docMk/>
            <pc:sldMk cId="1216656158" sldId="317"/>
            <ac:spMk id="42" creationId="{A8B5B693-C595-4524-A03C-B775B6BE5DC8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216656158" sldId="317"/>
            <ac:spMk id="43" creationId="{66B8738D-6184-4200-93C8-A38B49E39D94}"/>
          </ac:spMkLst>
        </pc:spChg>
        <pc:spChg chg="add del">
          <ac:chgData name="BEN KHALFALLAH Hela ItimAsrScoVdf" userId="d55be94f-4073-46ba-88ef-465599598fde" providerId="ADAL" clId="{AD383DA7-D73A-451D-A50C-3FCB14E57BCF}" dt="2023-03-23T13:53:30.075" v="408" actId="26606"/>
          <ac:spMkLst>
            <pc:docMk/>
            <pc:sldMk cId="1216656158" sldId="317"/>
            <ac:spMk id="44" creationId="{211CBF94-6002-4EC8-9498-6AC47E680A1F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216656158" sldId="317"/>
            <ac:spMk id="45" creationId="{5B73017D-B127-4D47-BB33-0DA52359F549}"/>
          </ac:spMkLst>
        </pc:spChg>
        <pc:spChg chg="add">
          <ac:chgData name="BEN KHALFALLAH Hela ItimAsrScoVdf" userId="d55be94f-4073-46ba-88ef-465599598fde" providerId="ADAL" clId="{AD383DA7-D73A-451D-A50C-3FCB14E57BCF}" dt="2023-03-23T13:53:30.075" v="408" actId="26606"/>
          <ac:spMkLst>
            <pc:docMk/>
            <pc:sldMk cId="1216656158" sldId="317"/>
            <ac:spMk id="48" creationId="{3A8EC506-B1DA-46A1-B44D-774E68468E13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216656158" sldId="317"/>
            <ac:spMk id="49" creationId="{C1AD70F9-2AA8-40AD-81F2-0D7BC881C9A9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216656158" sldId="317"/>
            <ac:spMk id="51" creationId="{0A95E83E-3C35-4C05-B1FC-CBF86CCB7C21}"/>
          </ac:spMkLst>
        </pc:spChg>
        <pc:spChg chg="add">
          <ac:chgData name="BEN KHALFALLAH Hela ItimAsrScoVdf" userId="d55be94f-4073-46ba-88ef-465599598fde" providerId="ADAL" clId="{AD383DA7-D73A-451D-A50C-3FCB14E57BCF}" dt="2023-03-23T13:53:30.075" v="408" actId="26606"/>
          <ac:spMkLst>
            <pc:docMk/>
            <pc:sldMk cId="1216656158" sldId="317"/>
            <ac:spMk id="53" creationId="{BFF30785-305E-45D7-984F-5AA93D3CA561}"/>
          </ac:spMkLst>
        </pc:spChg>
        <pc:spChg chg="add">
          <ac:chgData name="BEN KHALFALLAH Hela ItimAsrScoVdf" userId="d55be94f-4073-46ba-88ef-465599598fde" providerId="ADAL" clId="{AD383DA7-D73A-451D-A50C-3FCB14E57BCF}" dt="2023-03-23T13:53:30.075" v="408" actId="26606"/>
          <ac:spMkLst>
            <pc:docMk/>
            <pc:sldMk cId="1216656158" sldId="317"/>
            <ac:spMk id="57" creationId="{42DD0C21-8FEE-4C18-8789-CC8ABE206FE6}"/>
          </ac:spMkLst>
        </pc:spChg>
        <pc:spChg chg="add">
          <ac:chgData name="BEN KHALFALLAH Hela ItimAsrScoVdf" userId="d55be94f-4073-46ba-88ef-465599598fde" providerId="ADAL" clId="{AD383DA7-D73A-451D-A50C-3FCB14E57BCF}" dt="2023-03-23T13:53:30.075" v="408" actId="26606"/>
          <ac:spMkLst>
            <pc:docMk/>
            <pc:sldMk cId="1216656158" sldId="317"/>
            <ac:spMk id="59" creationId="{A4B51757-7607-4CEA-A0EE-3C5BDC2C1CFB}"/>
          </ac:spMkLst>
        </pc:spChg>
        <pc:picChg chg="mod ord">
          <ac:chgData name="BEN KHALFALLAH Hela ItimAsrScoVdf" userId="d55be94f-4073-46ba-88ef-465599598fde" providerId="ADAL" clId="{AD383DA7-D73A-451D-A50C-3FCB14E57BCF}" dt="2023-03-23T13:53:30.075" v="408" actId="26606"/>
          <ac:picMkLst>
            <pc:docMk/>
            <pc:sldMk cId="1216656158" sldId="317"/>
            <ac:picMk id="19" creationId="{2FFDEF72-C548-4DB2-8778-407B5F55261F}"/>
          </ac:picMkLst>
        </pc:picChg>
        <pc:picChg chg="del mod">
          <ac:chgData name="BEN KHALFALLAH Hela ItimAsrScoVdf" userId="d55be94f-4073-46ba-88ef-465599598fde" providerId="ADAL" clId="{AD383DA7-D73A-451D-A50C-3FCB14E57BCF}" dt="2023-03-23T13:53:23.918" v="407" actId="478"/>
          <ac:picMkLst>
            <pc:docMk/>
            <pc:sldMk cId="1216656158" sldId="317"/>
            <ac:picMk id="34" creationId="{A05D105B-94BC-4815-AE18-B86C4B4F4449}"/>
          </ac:picMkLst>
        </pc:picChg>
        <pc:cxnChg chg="add del">
          <ac:chgData name="BEN KHALFALLAH Hela ItimAsrScoVdf" userId="d55be94f-4073-46ba-88ef-465599598fde" providerId="ADAL" clId="{AD383DA7-D73A-451D-A50C-3FCB14E57BCF}" dt="2023-03-23T13:53:30.075" v="408" actId="26606"/>
          <ac:cxnSpMkLst>
            <pc:docMk/>
            <pc:sldMk cId="1216656158" sldId="317"/>
            <ac:cxnSpMk id="38" creationId="{C00D1207-ECAF-48E9-8834-2CE4D2198234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1216656158" sldId="317"/>
            <ac:cxnSpMk id="41" creationId="{D92A1B31-DB63-435D-93E6-9712CDFB20FE}"/>
          </ac:cxnSpMkLst>
        </pc:cxnChg>
        <pc:cxnChg chg="add del">
          <ac:chgData name="BEN KHALFALLAH Hela ItimAsrScoVdf" userId="d55be94f-4073-46ba-88ef-465599598fde" providerId="ADAL" clId="{AD383DA7-D73A-451D-A50C-3FCB14E57BCF}" dt="2023-03-23T13:53:30.075" v="408" actId="26606"/>
          <ac:cxnSpMkLst>
            <pc:docMk/>
            <pc:sldMk cId="1216656158" sldId="317"/>
            <ac:cxnSpMk id="46" creationId="{981A7DF2-B382-4775-B387-03B45F29E98B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1216656158" sldId="317"/>
            <ac:cxnSpMk id="47" creationId="{C2B7B8EB-0638-43BD-9A64-62F95F505484}"/>
          </ac:cxnSpMkLst>
        </pc:cxnChg>
        <pc:cxnChg chg="add">
          <ac:chgData name="BEN KHALFALLAH Hela ItimAsrScoVdf" userId="d55be94f-4073-46ba-88ef-465599598fde" providerId="ADAL" clId="{AD383DA7-D73A-451D-A50C-3FCB14E57BCF}" dt="2023-03-23T13:53:30.075" v="408" actId="26606"/>
          <ac:cxnSpMkLst>
            <pc:docMk/>
            <pc:sldMk cId="1216656158" sldId="317"/>
            <ac:cxnSpMk id="55" creationId="{15E01FA5-D766-43CA-A83D-E7CF3F04E96F}"/>
          </ac:cxnSpMkLst>
        </pc:cxnChg>
        <pc:cxnChg chg="add">
          <ac:chgData name="BEN KHALFALLAH Hela ItimAsrScoVdf" userId="d55be94f-4073-46ba-88ef-465599598fde" providerId="ADAL" clId="{AD383DA7-D73A-451D-A50C-3FCB14E57BCF}" dt="2023-03-23T13:53:30.075" v="408" actId="26606"/>
          <ac:cxnSpMkLst>
            <pc:docMk/>
            <pc:sldMk cId="1216656158" sldId="317"/>
            <ac:cxnSpMk id="61" creationId="{FEF39256-F095-41C8-8707-6C1A665E8F2F}"/>
          </ac:cxnSpMkLst>
        </pc:cxnChg>
      </pc:sldChg>
      <pc:sldChg chg="addSp delSp modSp mod delDesignElem">
        <pc:chgData name="BEN KHALFALLAH Hela ItimAsrScoVdf" userId="d55be94f-4073-46ba-88ef-465599598fde" providerId="ADAL" clId="{AD383DA7-D73A-451D-A50C-3FCB14E57BCF}" dt="2023-03-23T13:38:55.300" v="267" actId="26606"/>
        <pc:sldMkLst>
          <pc:docMk/>
          <pc:sldMk cId="2384724094" sldId="319"/>
        </pc:sldMkLst>
        <pc:spChg chg="mod">
          <ac:chgData name="BEN KHALFALLAH Hela ItimAsrScoVdf" userId="d55be94f-4073-46ba-88ef-465599598fde" providerId="ADAL" clId="{AD383DA7-D73A-451D-A50C-3FCB14E57BCF}" dt="2023-03-23T13:38:55.300" v="267" actId="26606"/>
          <ac:spMkLst>
            <pc:docMk/>
            <pc:sldMk cId="2384724094" sldId="319"/>
            <ac:spMk id="2" creationId="{0633B581-E768-4057-8138-7FD17549BCA7}"/>
          </ac:spMkLst>
        </pc:spChg>
        <pc:spChg chg="add">
          <ac:chgData name="BEN KHALFALLAH Hela ItimAsrScoVdf" userId="d55be94f-4073-46ba-88ef-465599598fde" providerId="ADAL" clId="{AD383DA7-D73A-451D-A50C-3FCB14E57BCF}" dt="2023-03-23T13:38:55.300" v="267" actId="26606"/>
          <ac:spMkLst>
            <pc:docMk/>
            <pc:sldMk cId="2384724094" sldId="319"/>
            <ac:spMk id="9225" creationId="{C23416DF-B283-4D9F-A625-146552CA9EDB}"/>
          </ac:spMkLst>
        </pc:spChg>
        <pc:spChg chg="add">
          <ac:chgData name="BEN KHALFALLAH Hela ItimAsrScoVdf" userId="d55be94f-4073-46ba-88ef-465599598fde" providerId="ADAL" clId="{AD383DA7-D73A-451D-A50C-3FCB14E57BCF}" dt="2023-03-23T13:38:55.300" v="267" actId="26606"/>
          <ac:spMkLst>
            <pc:docMk/>
            <pc:sldMk cId="2384724094" sldId="319"/>
            <ac:spMk id="9227" creationId="{73834904-4D9B-41F7-8DA6-0709FD9F7E9D}"/>
          </ac:spMkLst>
        </pc:spChg>
        <pc:spChg chg="add">
          <ac:chgData name="BEN KHALFALLAH Hela ItimAsrScoVdf" userId="d55be94f-4073-46ba-88ef-465599598fde" providerId="ADAL" clId="{AD383DA7-D73A-451D-A50C-3FCB14E57BCF}" dt="2023-03-23T13:38:55.300" v="267" actId="26606"/>
          <ac:spMkLst>
            <pc:docMk/>
            <pc:sldMk cId="2384724094" sldId="319"/>
            <ac:spMk id="9231" creationId="{1D2E3C52-528A-4049-BCAA-5460756BC033}"/>
          </ac:spMkLst>
        </pc:spChg>
        <pc:spChg chg="add">
          <ac:chgData name="BEN KHALFALLAH Hela ItimAsrScoVdf" userId="d55be94f-4073-46ba-88ef-465599598fde" providerId="ADAL" clId="{AD383DA7-D73A-451D-A50C-3FCB14E57BCF}" dt="2023-03-23T13:38:55.300" v="267" actId="26606"/>
          <ac:spMkLst>
            <pc:docMk/>
            <pc:sldMk cId="2384724094" sldId="319"/>
            <ac:spMk id="9233" creationId="{CD5B542C-8183-4445-AF4D-B23AAE3299EE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384724094" sldId="319"/>
            <ac:spMk id="9276" creationId="{58331D47-DE7A-4F51-9D59-FD68F3BDD20E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384724094" sldId="319"/>
            <ac:spMk id="9278" creationId="{99DEDC60-6312-4214-B219-E46479D7E137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384724094" sldId="319"/>
            <ac:spMk id="9282" creationId="{66B8738D-6184-4200-93C8-A38B49E39D94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384724094" sldId="319"/>
            <ac:spMk id="9284" creationId="{5B73017D-B127-4D47-BB33-0DA52359F549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384724094" sldId="319"/>
            <ac:spMk id="9288" creationId="{C1AD70F9-2AA8-40AD-81F2-0D7BC881C9A9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384724094" sldId="319"/>
            <ac:spMk id="9290" creationId="{0A95E83E-3C35-4C05-B1FC-CBF86CCB7C21}"/>
          </ac:spMkLst>
        </pc:spChg>
        <pc:picChg chg="mod">
          <ac:chgData name="BEN KHALFALLAH Hela ItimAsrScoVdf" userId="d55be94f-4073-46ba-88ef-465599598fde" providerId="ADAL" clId="{AD383DA7-D73A-451D-A50C-3FCB14E57BCF}" dt="2023-03-23T13:38:55.300" v="267" actId="26606"/>
          <ac:picMkLst>
            <pc:docMk/>
            <pc:sldMk cId="2384724094" sldId="319"/>
            <ac:picMk id="11" creationId="{C35ED206-4F9D-4B24-9B08-8F99477377C9}"/>
          </ac:picMkLst>
        </pc:picChg>
        <pc:picChg chg="mod">
          <ac:chgData name="BEN KHALFALLAH Hela ItimAsrScoVdf" userId="d55be94f-4073-46ba-88ef-465599598fde" providerId="ADAL" clId="{AD383DA7-D73A-451D-A50C-3FCB14E57BCF}" dt="2023-03-23T13:38:55.300" v="267" actId="26606"/>
          <ac:picMkLst>
            <pc:docMk/>
            <pc:sldMk cId="2384724094" sldId="319"/>
            <ac:picMk id="9220" creationId="{8586BE90-172D-44B5-829B-98C642E5FF3E}"/>
          </ac:picMkLst>
        </pc:picChg>
        <pc:cxnChg chg="add">
          <ac:chgData name="BEN KHALFALLAH Hela ItimAsrScoVdf" userId="d55be94f-4073-46ba-88ef-465599598fde" providerId="ADAL" clId="{AD383DA7-D73A-451D-A50C-3FCB14E57BCF}" dt="2023-03-23T13:38:55.300" v="267" actId="26606"/>
          <ac:cxnSpMkLst>
            <pc:docMk/>
            <pc:sldMk cId="2384724094" sldId="319"/>
            <ac:cxnSpMk id="9229" creationId="{C00D1207-ECAF-48E9-8834-2CE4D2198234}"/>
          </ac:cxnSpMkLst>
        </pc:cxnChg>
        <pc:cxnChg chg="add">
          <ac:chgData name="BEN KHALFALLAH Hela ItimAsrScoVdf" userId="d55be94f-4073-46ba-88ef-465599598fde" providerId="ADAL" clId="{AD383DA7-D73A-451D-A50C-3FCB14E57BCF}" dt="2023-03-23T13:38:55.300" v="267" actId="26606"/>
          <ac:cxnSpMkLst>
            <pc:docMk/>
            <pc:sldMk cId="2384724094" sldId="319"/>
            <ac:cxnSpMk id="9235" creationId="{84ED9B5A-5577-4CA5-97AA-0E5E2EA9756F}"/>
          </ac:cxnSpMkLst>
        </pc:cxnChg>
        <pc:cxnChg chg="add">
          <ac:chgData name="BEN KHALFALLAH Hela ItimAsrScoVdf" userId="d55be94f-4073-46ba-88ef-465599598fde" providerId="ADAL" clId="{AD383DA7-D73A-451D-A50C-3FCB14E57BCF}" dt="2023-03-23T13:38:55.300" v="267" actId="26606"/>
          <ac:cxnSpMkLst>
            <pc:docMk/>
            <pc:sldMk cId="2384724094" sldId="319"/>
            <ac:cxnSpMk id="9237" creationId="{2724283B-587C-4A0E-A50E-B8914975B48A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2384724094" sldId="319"/>
            <ac:cxnSpMk id="9280" creationId="{D92A1B31-DB63-435D-93E6-9712CDFB20FE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2384724094" sldId="319"/>
            <ac:cxnSpMk id="9286" creationId="{C2B7B8EB-0638-43BD-9A64-62F95F505484}"/>
          </ac:cxnSpMkLst>
        </pc:cxnChg>
      </pc:sldChg>
      <pc:sldChg chg="addSp delSp modSp mod delDesignElem">
        <pc:chgData name="BEN KHALFALLAH Hela ItimAsrScoVdf" userId="d55be94f-4073-46ba-88ef-465599598fde" providerId="ADAL" clId="{AD383DA7-D73A-451D-A50C-3FCB14E57BCF}" dt="2023-03-23T14:50:14.818" v="940" actId="1076"/>
        <pc:sldMkLst>
          <pc:docMk/>
          <pc:sldMk cId="2665988436" sldId="320"/>
        </pc:sldMkLst>
        <pc:spChg chg="mod">
          <ac:chgData name="BEN KHALFALLAH Hela ItimAsrScoVdf" userId="d55be94f-4073-46ba-88ef-465599598fde" providerId="ADAL" clId="{AD383DA7-D73A-451D-A50C-3FCB14E57BCF}" dt="2023-03-23T13:39:07.034" v="268" actId="26606"/>
          <ac:spMkLst>
            <pc:docMk/>
            <pc:sldMk cId="2665988436" sldId="320"/>
            <ac:spMk id="2" creationId="{0633B581-E768-4057-8138-7FD17549BCA7}"/>
          </ac:spMkLst>
        </pc:spChg>
        <pc:spChg chg="add">
          <ac:chgData name="BEN KHALFALLAH Hela ItimAsrScoVdf" userId="d55be94f-4073-46ba-88ef-465599598fde" providerId="ADAL" clId="{AD383DA7-D73A-451D-A50C-3FCB14E57BCF}" dt="2023-03-23T13:39:07.034" v="268" actId="26606"/>
          <ac:spMkLst>
            <pc:docMk/>
            <pc:sldMk cId="2665988436" sldId="320"/>
            <ac:spMk id="17" creationId="{3A8EC506-B1DA-46A1-B44D-774E68468E13}"/>
          </ac:spMkLst>
        </pc:spChg>
        <pc:spChg chg="add mod">
          <ac:chgData name="BEN KHALFALLAH Hela ItimAsrScoVdf" userId="d55be94f-4073-46ba-88ef-465599598fde" providerId="ADAL" clId="{AD383DA7-D73A-451D-A50C-3FCB14E57BCF}" dt="2023-03-23T14:50:14.818" v="940" actId="1076"/>
          <ac:spMkLst>
            <pc:docMk/>
            <pc:sldMk cId="2665988436" sldId="320"/>
            <ac:spMk id="18" creationId="{FA7237B3-C049-4C75-B1B4-6B7D0EF22FEF}"/>
          </ac:spMkLst>
        </pc:spChg>
        <pc:spChg chg="add">
          <ac:chgData name="BEN KHALFALLAH Hela ItimAsrScoVdf" userId="d55be94f-4073-46ba-88ef-465599598fde" providerId="ADAL" clId="{AD383DA7-D73A-451D-A50C-3FCB14E57BCF}" dt="2023-03-23T13:39:07.034" v="268" actId="26606"/>
          <ac:spMkLst>
            <pc:docMk/>
            <pc:sldMk cId="2665988436" sldId="320"/>
            <ac:spMk id="19" creationId="{BFF30785-305E-45D7-984F-5AA93D3CA561}"/>
          </ac:spMkLst>
        </pc:spChg>
        <pc:spChg chg="add">
          <ac:chgData name="BEN KHALFALLAH Hela ItimAsrScoVdf" userId="d55be94f-4073-46ba-88ef-465599598fde" providerId="ADAL" clId="{AD383DA7-D73A-451D-A50C-3FCB14E57BCF}" dt="2023-03-23T13:39:07.034" v="268" actId="26606"/>
          <ac:spMkLst>
            <pc:docMk/>
            <pc:sldMk cId="2665988436" sldId="320"/>
            <ac:spMk id="23" creationId="{42DD0C21-8FEE-4C18-8789-CC8ABE206FE6}"/>
          </ac:spMkLst>
        </pc:spChg>
        <pc:spChg chg="add">
          <ac:chgData name="BEN KHALFALLAH Hela ItimAsrScoVdf" userId="d55be94f-4073-46ba-88ef-465599598fde" providerId="ADAL" clId="{AD383DA7-D73A-451D-A50C-3FCB14E57BCF}" dt="2023-03-23T13:39:07.034" v="268" actId="26606"/>
          <ac:spMkLst>
            <pc:docMk/>
            <pc:sldMk cId="2665988436" sldId="320"/>
            <ac:spMk id="25" creationId="{A4B51757-7607-4CEA-A0EE-3C5BDC2C1CFB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665988436" sldId="320"/>
            <ac:spMk id="59" creationId="{F240A2FC-E2C3-458D-96B4-5DF9028D93A5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665988436" sldId="320"/>
            <ac:spMk id="61" creationId="{5F097929-F3D6-4D1F-8AFC-CF348171A9E1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665988436" sldId="320"/>
            <ac:spMk id="65" creationId="{34461041-8413-4023-ABA7-9E499B0AD995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665988436" sldId="320"/>
            <ac:spMk id="69" creationId="{D841E764-4629-49E0-994A-6F92FEFB9B5D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665988436" sldId="320"/>
            <ac:spMk id="71" creationId="{95635077-9890-4CC8-9792-28743EBFE01D}"/>
          </ac:spMkLst>
        </pc:spChg>
        <pc:picChg chg="mod">
          <ac:chgData name="BEN KHALFALLAH Hela ItimAsrScoVdf" userId="d55be94f-4073-46ba-88ef-465599598fde" providerId="ADAL" clId="{AD383DA7-D73A-451D-A50C-3FCB14E57BCF}" dt="2023-03-23T13:39:07.034" v="268" actId="26606"/>
          <ac:picMkLst>
            <pc:docMk/>
            <pc:sldMk cId="2665988436" sldId="320"/>
            <ac:picMk id="12" creationId="{C5AA0575-49BE-4343-A144-CC145E647E40}"/>
          </ac:picMkLst>
        </pc:picChg>
        <pc:cxnChg chg="add">
          <ac:chgData name="BEN KHALFALLAH Hela ItimAsrScoVdf" userId="d55be94f-4073-46ba-88ef-465599598fde" providerId="ADAL" clId="{AD383DA7-D73A-451D-A50C-3FCB14E57BCF}" dt="2023-03-23T13:39:07.034" v="268" actId="26606"/>
          <ac:cxnSpMkLst>
            <pc:docMk/>
            <pc:sldMk cId="2665988436" sldId="320"/>
            <ac:cxnSpMk id="21" creationId="{15E01FA5-D766-43CA-A83D-E7CF3F04E96F}"/>
          </ac:cxnSpMkLst>
        </pc:cxnChg>
        <pc:cxnChg chg="add">
          <ac:chgData name="BEN KHALFALLAH Hela ItimAsrScoVdf" userId="d55be94f-4073-46ba-88ef-465599598fde" providerId="ADAL" clId="{AD383DA7-D73A-451D-A50C-3FCB14E57BCF}" dt="2023-03-23T13:39:07.034" v="268" actId="26606"/>
          <ac:cxnSpMkLst>
            <pc:docMk/>
            <pc:sldMk cId="2665988436" sldId="320"/>
            <ac:cxnSpMk id="27" creationId="{FEF39256-F095-41C8-8707-6C1A665E8F2F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2665988436" sldId="320"/>
            <ac:cxnSpMk id="63" creationId="{43074C91-9045-414B-B5F9-567DAE3EED25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2665988436" sldId="320"/>
            <ac:cxnSpMk id="67" creationId="{F05BCF04-4702-43D0-BE8F-DBF6C2F65131}"/>
          </ac:cxnSpMkLst>
        </pc:cxnChg>
      </pc:sldChg>
      <pc:sldChg chg="addSp delSp modSp mod delDesignElem">
        <pc:chgData name="BEN KHALFALLAH Hela ItimAsrScoVdf" userId="d55be94f-4073-46ba-88ef-465599598fde" providerId="ADAL" clId="{AD383DA7-D73A-451D-A50C-3FCB14E57BCF}" dt="2023-03-23T14:49:46.970" v="934" actId="20577"/>
        <pc:sldMkLst>
          <pc:docMk/>
          <pc:sldMk cId="1936291213" sldId="321"/>
        </pc:sldMkLst>
        <pc:spChg chg="mod">
          <ac:chgData name="BEN KHALFALLAH Hela ItimAsrScoVdf" userId="d55be94f-4073-46ba-88ef-465599598fde" providerId="ADAL" clId="{AD383DA7-D73A-451D-A50C-3FCB14E57BCF}" dt="2023-03-23T13:39:14.867" v="269" actId="26606"/>
          <ac:spMkLst>
            <pc:docMk/>
            <pc:sldMk cId="1936291213" sldId="321"/>
            <ac:spMk id="2" creationId="{0633B581-E768-4057-8138-7FD17549BCA7}"/>
          </ac:spMkLst>
        </pc:spChg>
        <pc:spChg chg="add mod">
          <ac:chgData name="BEN KHALFALLAH Hela ItimAsrScoVdf" userId="d55be94f-4073-46ba-88ef-465599598fde" providerId="ADAL" clId="{AD383DA7-D73A-451D-A50C-3FCB14E57BCF}" dt="2023-03-23T14:49:46.970" v="934" actId="20577"/>
          <ac:spMkLst>
            <pc:docMk/>
            <pc:sldMk cId="1936291213" sldId="321"/>
            <ac:spMk id="18" creationId="{002FCB83-3D6D-43C9-858C-7A56564433F6}"/>
          </ac:spMkLst>
        </pc:spChg>
        <pc:spChg chg="add">
          <ac:chgData name="BEN KHALFALLAH Hela ItimAsrScoVdf" userId="d55be94f-4073-46ba-88ef-465599598fde" providerId="ADAL" clId="{AD383DA7-D73A-451D-A50C-3FCB14E57BCF}" dt="2023-03-23T13:39:14.867" v="269" actId="26606"/>
          <ac:spMkLst>
            <pc:docMk/>
            <pc:sldMk cId="1936291213" sldId="321"/>
            <ac:spMk id="6151" creationId="{3A8EC506-B1DA-46A1-B44D-774E68468E13}"/>
          </ac:spMkLst>
        </pc:spChg>
        <pc:spChg chg="add">
          <ac:chgData name="BEN KHALFALLAH Hela ItimAsrScoVdf" userId="d55be94f-4073-46ba-88ef-465599598fde" providerId="ADAL" clId="{AD383DA7-D73A-451D-A50C-3FCB14E57BCF}" dt="2023-03-23T13:39:14.867" v="269" actId="26606"/>
          <ac:spMkLst>
            <pc:docMk/>
            <pc:sldMk cId="1936291213" sldId="321"/>
            <ac:spMk id="6153" creationId="{BFF30785-305E-45D7-984F-5AA93D3CA561}"/>
          </ac:spMkLst>
        </pc:spChg>
        <pc:spChg chg="add">
          <ac:chgData name="BEN KHALFALLAH Hela ItimAsrScoVdf" userId="d55be94f-4073-46ba-88ef-465599598fde" providerId="ADAL" clId="{AD383DA7-D73A-451D-A50C-3FCB14E57BCF}" dt="2023-03-23T13:39:14.867" v="269" actId="26606"/>
          <ac:spMkLst>
            <pc:docMk/>
            <pc:sldMk cId="1936291213" sldId="321"/>
            <ac:spMk id="6157" creationId="{42DD0C21-8FEE-4C18-8789-CC8ABE206FE6}"/>
          </ac:spMkLst>
        </pc:spChg>
        <pc:spChg chg="add">
          <ac:chgData name="BEN KHALFALLAH Hela ItimAsrScoVdf" userId="d55be94f-4073-46ba-88ef-465599598fde" providerId="ADAL" clId="{AD383DA7-D73A-451D-A50C-3FCB14E57BCF}" dt="2023-03-23T13:39:14.867" v="269" actId="26606"/>
          <ac:spMkLst>
            <pc:docMk/>
            <pc:sldMk cId="1936291213" sldId="321"/>
            <ac:spMk id="6159" creationId="{A4B51757-7607-4CEA-A0EE-3C5BDC2C1CFB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936291213" sldId="321"/>
            <ac:spMk id="6168" creationId="{F240A2FC-E2C3-458D-96B4-5DF9028D93A5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936291213" sldId="321"/>
            <ac:spMk id="6170" creationId="{5F097929-F3D6-4D1F-8AFC-CF348171A9E1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936291213" sldId="321"/>
            <ac:spMk id="6174" creationId="{34461041-8413-4023-ABA7-9E499B0AD995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936291213" sldId="321"/>
            <ac:spMk id="6178" creationId="{D841E764-4629-49E0-994A-6F92FEFB9B5D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1936291213" sldId="321"/>
            <ac:spMk id="6180" creationId="{95635077-9890-4CC8-9792-28743EBFE01D}"/>
          </ac:spMkLst>
        </pc:spChg>
        <pc:picChg chg="mod">
          <ac:chgData name="BEN KHALFALLAH Hela ItimAsrScoVdf" userId="d55be94f-4073-46ba-88ef-465599598fde" providerId="ADAL" clId="{AD383DA7-D73A-451D-A50C-3FCB14E57BCF}" dt="2023-03-23T13:39:14.867" v="269" actId="26606"/>
          <ac:picMkLst>
            <pc:docMk/>
            <pc:sldMk cId="1936291213" sldId="321"/>
            <ac:picMk id="6146" creationId="{5870B3A7-43EC-4D7B-9E32-98B02A9116D4}"/>
          </ac:picMkLst>
        </pc:picChg>
        <pc:cxnChg chg="add">
          <ac:chgData name="BEN KHALFALLAH Hela ItimAsrScoVdf" userId="d55be94f-4073-46ba-88ef-465599598fde" providerId="ADAL" clId="{AD383DA7-D73A-451D-A50C-3FCB14E57BCF}" dt="2023-03-23T13:39:14.867" v="269" actId="26606"/>
          <ac:cxnSpMkLst>
            <pc:docMk/>
            <pc:sldMk cId="1936291213" sldId="321"/>
            <ac:cxnSpMk id="6155" creationId="{15E01FA5-D766-43CA-A83D-E7CF3F04E96F}"/>
          </ac:cxnSpMkLst>
        </pc:cxnChg>
        <pc:cxnChg chg="add">
          <ac:chgData name="BEN KHALFALLAH Hela ItimAsrScoVdf" userId="d55be94f-4073-46ba-88ef-465599598fde" providerId="ADAL" clId="{AD383DA7-D73A-451D-A50C-3FCB14E57BCF}" dt="2023-03-23T13:39:14.867" v="269" actId="26606"/>
          <ac:cxnSpMkLst>
            <pc:docMk/>
            <pc:sldMk cId="1936291213" sldId="321"/>
            <ac:cxnSpMk id="6161" creationId="{FEF39256-F095-41C8-8707-6C1A665E8F2F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1936291213" sldId="321"/>
            <ac:cxnSpMk id="6172" creationId="{43074C91-9045-414B-B5F9-567DAE3EED25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1936291213" sldId="321"/>
            <ac:cxnSpMk id="6176" creationId="{F05BCF04-4702-43D0-BE8F-DBF6C2F65131}"/>
          </ac:cxnSpMkLst>
        </pc:cxnChg>
      </pc:sldChg>
      <pc:sldChg chg="addSp delSp modSp mod delDesignElem">
        <pc:chgData name="BEN KHALFALLAH Hela ItimAsrScoVdf" userId="d55be94f-4073-46ba-88ef-465599598fde" providerId="ADAL" clId="{AD383DA7-D73A-451D-A50C-3FCB14E57BCF}" dt="2023-03-23T13:38:37.648" v="266" actId="26606"/>
        <pc:sldMkLst>
          <pc:docMk/>
          <pc:sldMk cId="3453504817" sldId="323"/>
        </pc:sldMkLst>
        <pc:spChg chg="mod">
          <ac:chgData name="BEN KHALFALLAH Hela ItimAsrScoVdf" userId="d55be94f-4073-46ba-88ef-465599598fde" providerId="ADAL" clId="{AD383DA7-D73A-451D-A50C-3FCB14E57BCF}" dt="2023-03-23T13:38:37.648" v="266" actId="26606"/>
          <ac:spMkLst>
            <pc:docMk/>
            <pc:sldMk cId="3453504817" sldId="323"/>
            <ac:spMk id="2" creationId="{0633B581-E768-4057-8138-7FD17549BCA7}"/>
          </ac:spMkLst>
        </pc:spChg>
        <pc:spChg chg="add del">
          <ac:chgData name="BEN KHALFALLAH Hela ItimAsrScoVdf" userId="d55be94f-4073-46ba-88ef-465599598fde" providerId="ADAL" clId="{AD383DA7-D73A-451D-A50C-3FCB14E57BCF}" dt="2023-03-23T13:38:30.688" v="263" actId="26606"/>
          <ac:spMkLst>
            <pc:docMk/>
            <pc:sldMk cId="3453504817" sldId="323"/>
            <ac:spMk id="8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38:30.688" v="263" actId="26606"/>
          <ac:spMkLst>
            <pc:docMk/>
            <pc:sldMk cId="3453504817" sldId="323"/>
            <ac:spMk id="10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38:30.688" v="263" actId="26606"/>
          <ac:spMkLst>
            <pc:docMk/>
            <pc:sldMk cId="3453504817" sldId="323"/>
            <ac:spMk id="14" creationId="{42DD0C21-8FEE-4C18-8789-CC8ABE206FE6}"/>
          </ac:spMkLst>
        </pc:spChg>
        <pc:spChg chg="add del">
          <ac:chgData name="BEN KHALFALLAH Hela ItimAsrScoVdf" userId="d55be94f-4073-46ba-88ef-465599598fde" providerId="ADAL" clId="{AD383DA7-D73A-451D-A50C-3FCB14E57BCF}" dt="2023-03-23T13:38:30.688" v="263" actId="26606"/>
          <ac:spMkLst>
            <pc:docMk/>
            <pc:sldMk cId="3453504817" sldId="323"/>
            <ac:spMk id="16" creationId="{A4B51757-7607-4CEA-A0EE-3C5BDC2C1CFB}"/>
          </ac:spMkLst>
        </pc:spChg>
        <pc:spChg chg="add del">
          <ac:chgData name="BEN KHALFALLAH Hela ItimAsrScoVdf" userId="d55be94f-4073-46ba-88ef-465599598fde" providerId="ADAL" clId="{AD383DA7-D73A-451D-A50C-3FCB14E57BCF}" dt="2023-03-23T13:38:37.635" v="265" actId="26606"/>
          <ac:spMkLst>
            <pc:docMk/>
            <pc:sldMk cId="3453504817" sldId="323"/>
            <ac:spMk id="20" creationId="{3A8EC506-B1DA-46A1-B44D-774E68468E13}"/>
          </ac:spMkLst>
        </pc:spChg>
        <pc:spChg chg="add del">
          <ac:chgData name="BEN KHALFALLAH Hela ItimAsrScoVdf" userId="d55be94f-4073-46ba-88ef-465599598fde" providerId="ADAL" clId="{AD383DA7-D73A-451D-A50C-3FCB14E57BCF}" dt="2023-03-23T13:38:37.635" v="265" actId="26606"/>
          <ac:spMkLst>
            <pc:docMk/>
            <pc:sldMk cId="3453504817" sldId="323"/>
            <ac:spMk id="21" creationId="{BFF30785-305E-45D7-984F-5AA93D3CA561}"/>
          </ac:spMkLst>
        </pc:spChg>
        <pc:spChg chg="add del">
          <ac:chgData name="BEN KHALFALLAH Hela ItimAsrScoVdf" userId="d55be94f-4073-46ba-88ef-465599598fde" providerId="ADAL" clId="{AD383DA7-D73A-451D-A50C-3FCB14E57BCF}" dt="2023-03-23T13:38:37.635" v="265" actId="26606"/>
          <ac:spMkLst>
            <pc:docMk/>
            <pc:sldMk cId="3453504817" sldId="323"/>
            <ac:spMk id="23" creationId="{C6D18C07-B1F9-42F0-8956-B88FC37A674C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3453504817" sldId="323"/>
            <ac:spMk id="25" creationId="{F240A2FC-E2C3-458D-96B4-5DF9028D93A5}"/>
          </ac:spMkLst>
        </pc:spChg>
        <pc:spChg chg="add">
          <ac:chgData name="BEN KHALFALLAH Hela ItimAsrScoVdf" userId="d55be94f-4073-46ba-88ef-465599598fde" providerId="ADAL" clId="{AD383DA7-D73A-451D-A50C-3FCB14E57BCF}" dt="2023-03-23T13:38:37.648" v="266" actId="26606"/>
          <ac:spMkLst>
            <pc:docMk/>
            <pc:sldMk cId="3453504817" sldId="323"/>
            <ac:spMk id="26" creationId="{3A8EC506-B1DA-46A1-B44D-774E68468E13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3453504817" sldId="323"/>
            <ac:spMk id="27" creationId="{5F097929-F3D6-4D1F-8AFC-CF348171A9E1}"/>
          </ac:spMkLst>
        </pc:spChg>
        <pc:spChg chg="add">
          <ac:chgData name="BEN KHALFALLAH Hela ItimAsrScoVdf" userId="d55be94f-4073-46ba-88ef-465599598fde" providerId="ADAL" clId="{AD383DA7-D73A-451D-A50C-3FCB14E57BCF}" dt="2023-03-23T13:38:37.648" v="266" actId="26606"/>
          <ac:spMkLst>
            <pc:docMk/>
            <pc:sldMk cId="3453504817" sldId="323"/>
            <ac:spMk id="28" creationId="{BFF30785-305E-45D7-984F-5AA93D3CA561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3453504817" sldId="323"/>
            <ac:spMk id="31" creationId="{34461041-8413-4023-ABA7-9E499B0AD995}"/>
          </ac:spMkLst>
        </pc:spChg>
        <pc:spChg chg="add">
          <ac:chgData name="BEN KHALFALLAH Hela ItimAsrScoVdf" userId="d55be94f-4073-46ba-88ef-465599598fde" providerId="ADAL" clId="{AD383DA7-D73A-451D-A50C-3FCB14E57BCF}" dt="2023-03-23T13:38:37.648" v="266" actId="26606"/>
          <ac:spMkLst>
            <pc:docMk/>
            <pc:sldMk cId="3453504817" sldId="323"/>
            <ac:spMk id="32" creationId="{42DD0C21-8FEE-4C18-8789-CC8ABE206FE6}"/>
          </ac:spMkLst>
        </pc:spChg>
        <pc:spChg chg="add">
          <ac:chgData name="BEN KHALFALLAH Hela ItimAsrScoVdf" userId="d55be94f-4073-46ba-88ef-465599598fde" providerId="ADAL" clId="{AD383DA7-D73A-451D-A50C-3FCB14E57BCF}" dt="2023-03-23T13:38:37.648" v="266" actId="26606"/>
          <ac:spMkLst>
            <pc:docMk/>
            <pc:sldMk cId="3453504817" sldId="323"/>
            <ac:spMk id="34" creationId="{A4B51757-7607-4CEA-A0EE-3C5BDC2C1CFB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3453504817" sldId="323"/>
            <ac:spMk id="35" creationId="{D841E764-4629-49E0-994A-6F92FEFB9B5D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3453504817" sldId="323"/>
            <ac:spMk id="37" creationId="{95635077-9890-4CC8-9792-28743EBFE01D}"/>
          </ac:spMkLst>
        </pc:spChg>
        <pc:picChg chg="mod">
          <ac:chgData name="BEN KHALFALLAH Hela ItimAsrScoVdf" userId="d55be94f-4073-46ba-88ef-465599598fde" providerId="ADAL" clId="{AD383DA7-D73A-451D-A50C-3FCB14E57BCF}" dt="2023-03-23T13:38:37.648" v="266" actId="26606"/>
          <ac:picMkLst>
            <pc:docMk/>
            <pc:sldMk cId="3453504817" sldId="323"/>
            <ac:picMk id="3" creationId="{ABEFF6D0-681E-470A-B1B9-6D59E671767F}"/>
          </ac:picMkLst>
        </pc:picChg>
        <pc:cxnChg chg="add del">
          <ac:chgData name="BEN KHALFALLAH Hela ItimAsrScoVdf" userId="d55be94f-4073-46ba-88ef-465599598fde" providerId="ADAL" clId="{AD383DA7-D73A-451D-A50C-3FCB14E57BCF}" dt="2023-03-23T13:38:30.688" v="263" actId="26606"/>
          <ac:cxnSpMkLst>
            <pc:docMk/>
            <pc:sldMk cId="3453504817" sldId="323"/>
            <ac:cxnSpMk id="12" creationId="{15E01FA5-D766-43CA-A83D-E7CF3F04E96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8:30.688" v="263" actId="26606"/>
          <ac:cxnSpMkLst>
            <pc:docMk/>
            <pc:sldMk cId="3453504817" sldId="323"/>
            <ac:cxnSpMk id="18" creationId="{FEF39256-F095-41C8-8707-6C1A665E8F2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8:37.635" v="265" actId="26606"/>
          <ac:cxnSpMkLst>
            <pc:docMk/>
            <pc:sldMk cId="3453504817" sldId="323"/>
            <ac:cxnSpMk id="22" creationId="{15E01FA5-D766-43CA-A83D-E7CF3F04E96F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3453504817" sldId="323"/>
            <ac:cxnSpMk id="29" creationId="{43074C91-9045-414B-B5F9-567DAE3EED25}"/>
          </ac:cxnSpMkLst>
        </pc:cxnChg>
        <pc:cxnChg chg="add">
          <ac:chgData name="BEN KHALFALLAH Hela ItimAsrScoVdf" userId="d55be94f-4073-46ba-88ef-465599598fde" providerId="ADAL" clId="{AD383DA7-D73A-451D-A50C-3FCB14E57BCF}" dt="2023-03-23T13:38:37.648" v="266" actId="26606"/>
          <ac:cxnSpMkLst>
            <pc:docMk/>
            <pc:sldMk cId="3453504817" sldId="323"/>
            <ac:cxnSpMk id="30" creationId="{15E01FA5-D766-43CA-A83D-E7CF3F04E96F}"/>
          </ac:cxnSpMkLst>
        </pc:cxn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3453504817" sldId="323"/>
            <ac:cxnSpMk id="33" creationId="{F05BCF04-4702-43D0-BE8F-DBF6C2F65131}"/>
          </ac:cxnSpMkLst>
        </pc:cxnChg>
        <pc:cxnChg chg="add">
          <ac:chgData name="BEN KHALFALLAH Hela ItimAsrScoVdf" userId="d55be94f-4073-46ba-88ef-465599598fde" providerId="ADAL" clId="{AD383DA7-D73A-451D-A50C-3FCB14E57BCF}" dt="2023-03-23T13:38:37.648" v="266" actId="26606"/>
          <ac:cxnSpMkLst>
            <pc:docMk/>
            <pc:sldMk cId="3453504817" sldId="323"/>
            <ac:cxnSpMk id="36" creationId="{FEF39256-F095-41C8-8707-6C1A665E8F2F}"/>
          </ac:cxnSpMkLst>
        </pc:cxnChg>
      </pc:sldChg>
      <pc:sldChg chg="delSp modSp mod delDesignElem">
        <pc:chgData name="BEN KHALFALLAH Hela ItimAsrScoVdf" userId="d55be94f-4073-46ba-88ef-465599598fde" providerId="ADAL" clId="{AD383DA7-D73A-451D-A50C-3FCB14E57BCF}" dt="2023-03-23T13:43:34.007" v="325" actId="12100"/>
        <pc:sldMkLst>
          <pc:docMk/>
          <pc:sldMk cId="2424337269" sldId="324"/>
        </pc:sldMkLst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424337269" sldId="324"/>
            <ac:spMk id="18" creationId="{08CB54FC-0B2A-4107-9A70-958B90B76585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424337269" sldId="324"/>
            <ac:spMk id="22" creationId="{6587DBF8-5C50-4034-8B79-FE54A01A8E15}"/>
          </ac:spMkLst>
        </pc:spChg>
        <pc:spChg chg="del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424337269" sldId="324"/>
            <ac:spMk id="24" creationId="{14720853-E885-4BE5-BFE2-24004CEF6952}"/>
          </ac:spMkLst>
        </pc:spChg>
        <pc:graphicFrameChg chg="mod">
          <ac:chgData name="BEN KHALFALLAH Hela ItimAsrScoVdf" userId="d55be94f-4073-46ba-88ef-465599598fde" providerId="ADAL" clId="{AD383DA7-D73A-451D-A50C-3FCB14E57BCF}" dt="2023-03-23T13:43:34.007" v="325" actId="12100"/>
          <ac:graphicFrameMkLst>
            <pc:docMk/>
            <pc:sldMk cId="2424337269" sldId="324"/>
            <ac:graphicFrameMk id="5" creationId="{3E276718-E099-E9EB-8265-95366512EF96}"/>
          </ac:graphicFrameMkLst>
        </pc:graphicFrameChg>
        <pc:cxnChg chg="del">
          <ac:chgData name="BEN KHALFALLAH Hela ItimAsrScoVdf" userId="d55be94f-4073-46ba-88ef-465599598fde" providerId="ADAL" clId="{AD383DA7-D73A-451D-A50C-3FCB14E57BCF}" dt="2023-03-23T13:22:40.389" v="40"/>
          <ac:cxnSpMkLst>
            <pc:docMk/>
            <pc:sldMk cId="2424337269" sldId="324"/>
            <ac:cxnSpMk id="20" creationId="{7855A9B5-1710-4B19-B0F1-CDFDD4ED5B7E}"/>
          </ac:cxnSpMkLst>
        </pc:cxnChg>
      </pc:sldChg>
      <pc:sldChg chg="modSp mod">
        <pc:chgData name="BEN KHALFALLAH Hela ItimAsrScoVdf" userId="d55be94f-4073-46ba-88ef-465599598fde" providerId="ADAL" clId="{AD383DA7-D73A-451D-A50C-3FCB14E57BCF}" dt="2023-03-23T13:42:52.219" v="320" actId="1076"/>
        <pc:sldMkLst>
          <pc:docMk/>
          <pc:sldMk cId="265846920" sldId="325"/>
        </pc:sldMkLst>
        <pc:spChg chg="mod">
          <ac:chgData name="BEN KHALFALLAH Hela ItimAsrScoVdf" userId="d55be94f-4073-46ba-88ef-465599598fde" providerId="ADAL" clId="{AD383DA7-D73A-451D-A50C-3FCB14E57BCF}" dt="2023-03-23T13:42:25.005" v="309" actId="1076"/>
          <ac:spMkLst>
            <pc:docMk/>
            <pc:sldMk cId="265846920" sldId="325"/>
            <ac:spMk id="2" creationId="{7B9333C9-2A12-4D73-83EE-86CAD49D582E}"/>
          </ac:spMkLst>
        </pc:spChg>
        <pc:spChg chg="mod">
          <ac:chgData name="BEN KHALFALLAH Hela ItimAsrScoVdf" userId="d55be94f-4073-46ba-88ef-465599598fde" providerId="ADAL" clId="{AD383DA7-D73A-451D-A50C-3FCB14E57BCF}" dt="2023-03-23T13:42:35.711" v="312" actId="1076"/>
          <ac:spMkLst>
            <pc:docMk/>
            <pc:sldMk cId="265846920" sldId="325"/>
            <ac:spMk id="3" creationId="{99DBBFF6-BB22-4160-AF85-6168B9C8DCF6}"/>
          </ac:spMkLst>
        </pc:spChg>
        <pc:spChg chg="mod">
          <ac:chgData name="BEN KHALFALLAH Hela ItimAsrScoVdf" userId="d55be94f-4073-46ba-88ef-465599598fde" providerId="ADAL" clId="{AD383DA7-D73A-451D-A50C-3FCB14E57BCF}" dt="2023-03-23T13:42:35.711" v="312" actId="1076"/>
          <ac:spMkLst>
            <pc:docMk/>
            <pc:sldMk cId="265846920" sldId="325"/>
            <ac:spMk id="9" creationId="{47FE7F45-01BE-4A14-927D-B6C453DEBF29}"/>
          </ac:spMkLst>
        </pc:spChg>
        <pc:spChg chg="mod">
          <ac:chgData name="BEN KHALFALLAH Hela ItimAsrScoVdf" userId="d55be94f-4073-46ba-88ef-465599598fde" providerId="ADAL" clId="{AD383DA7-D73A-451D-A50C-3FCB14E57BCF}" dt="2023-03-23T13:42:52.219" v="320" actId="1076"/>
          <ac:spMkLst>
            <pc:docMk/>
            <pc:sldMk cId="265846920" sldId="325"/>
            <ac:spMk id="12" creationId="{72C7D555-DC25-4A09-948D-2ACAA43E61E2}"/>
          </ac:spMkLst>
        </pc:spChg>
        <pc:spChg chg="mod">
          <ac:chgData name="BEN KHALFALLAH Hela ItimAsrScoVdf" userId="d55be94f-4073-46ba-88ef-465599598fde" providerId="ADAL" clId="{AD383DA7-D73A-451D-A50C-3FCB14E57BCF}" dt="2023-03-23T13:42:35.711" v="312" actId="1076"/>
          <ac:spMkLst>
            <pc:docMk/>
            <pc:sldMk cId="265846920" sldId="325"/>
            <ac:spMk id="18" creationId="{669C4501-B63C-4580-8CB5-03515FDF1302}"/>
          </ac:spMkLst>
        </pc:spChg>
        <pc:spChg chg="mod">
          <ac:chgData name="BEN KHALFALLAH Hela ItimAsrScoVdf" userId="d55be94f-4073-46ba-88ef-465599598fde" providerId="ADAL" clId="{AD383DA7-D73A-451D-A50C-3FCB14E57BCF}" dt="2023-03-23T13:42:42.707" v="319" actId="1037"/>
          <ac:spMkLst>
            <pc:docMk/>
            <pc:sldMk cId="265846920" sldId="325"/>
            <ac:spMk id="21" creationId="{326F040B-6D24-44B6-9CC5-8EDE9ED7E485}"/>
          </ac:spMkLst>
        </pc:spChg>
        <pc:spChg chg="mod">
          <ac:chgData name="BEN KHALFALLAH Hela ItimAsrScoVdf" userId="d55be94f-4073-46ba-88ef-465599598fde" providerId="ADAL" clId="{AD383DA7-D73A-451D-A50C-3FCB14E57BCF}" dt="2023-03-23T13:42:35.711" v="312" actId="1076"/>
          <ac:spMkLst>
            <pc:docMk/>
            <pc:sldMk cId="265846920" sldId="325"/>
            <ac:spMk id="30" creationId="{30283ACB-6678-41B6-92E9-530D000DC21D}"/>
          </ac:spMkLst>
        </pc:spChg>
        <pc:spChg chg="mod">
          <ac:chgData name="BEN KHALFALLAH Hela ItimAsrScoVdf" userId="d55be94f-4073-46ba-88ef-465599598fde" providerId="ADAL" clId="{AD383DA7-D73A-451D-A50C-3FCB14E57BCF}" dt="2023-03-23T13:42:35.711" v="312" actId="1076"/>
          <ac:spMkLst>
            <pc:docMk/>
            <pc:sldMk cId="265846920" sldId="325"/>
            <ac:spMk id="41" creationId="{C53712B2-DBA2-4A68-AF3A-CEBF3E0225F6}"/>
          </ac:spMkLst>
        </pc:spChg>
        <pc:spChg chg="mod">
          <ac:chgData name="BEN KHALFALLAH Hela ItimAsrScoVdf" userId="d55be94f-4073-46ba-88ef-465599598fde" providerId="ADAL" clId="{AD383DA7-D73A-451D-A50C-3FCB14E57BCF}" dt="2023-03-23T13:42:35.711" v="312" actId="1076"/>
          <ac:spMkLst>
            <pc:docMk/>
            <pc:sldMk cId="265846920" sldId="325"/>
            <ac:spMk id="45" creationId="{C58FCF11-5C71-41F7-8AFD-EA51FE76AD3F}"/>
          </ac:spMkLst>
        </pc:spChg>
        <pc:spChg chg="mod">
          <ac:chgData name="BEN KHALFALLAH Hela ItimAsrScoVdf" userId="d55be94f-4073-46ba-88ef-465599598fde" providerId="ADAL" clId="{AD383DA7-D73A-451D-A50C-3FCB14E57BCF}" dt="2023-03-23T13:42:35.711" v="312" actId="1076"/>
          <ac:spMkLst>
            <pc:docMk/>
            <pc:sldMk cId="265846920" sldId="325"/>
            <ac:spMk id="47" creationId="{54358FDA-70EA-42D7-AC5C-206F58768657}"/>
          </ac:spMkLst>
        </pc:spChg>
        <pc:spChg chg="mod">
          <ac:chgData name="BEN KHALFALLAH Hela ItimAsrScoVdf" userId="d55be94f-4073-46ba-88ef-465599598fde" providerId="ADAL" clId="{AD383DA7-D73A-451D-A50C-3FCB14E57BCF}" dt="2023-03-23T13:42:35.711" v="312" actId="1076"/>
          <ac:spMkLst>
            <pc:docMk/>
            <pc:sldMk cId="265846920" sldId="325"/>
            <ac:spMk id="52" creationId="{6585FAD9-A33A-4253-9516-F7895369D47B}"/>
          </ac:spMkLst>
        </pc:spChg>
        <pc:cxnChg chg="mod">
          <ac:chgData name="BEN KHALFALLAH Hela ItimAsrScoVdf" userId="d55be94f-4073-46ba-88ef-465599598fde" providerId="ADAL" clId="{AD383DA7-D73A-451D-A50C-3FCB14E57BCF}" dt="2023-03-23T13:42:52.219" v="320" actId="1076"/>
          <ac:cxnSpMkLst>
            <pc:docMk/>
            <pc:sldMk cId="265846920" sldId="325"/>
            <ac:cxnSpMk id="11" creationId="{E2215471-029A-4405-A272-CE4BD1471CF7}"/>
          </ac:cxnSpMkLst>
        </pc:cxnChg>
        <pc:cxnChg chg="mod">
          <ac:chgData name="BEN KHALFALLAH Hela ItimAsrScoVdf" userId="d55be94f-4073-46ba-88ef-465599598fde" providerId="ADAL" clId="{AD383DA7-D73A-451D-A50C-3FCB14E57BCF}" dt="2023-03-23T13:42:42.707" v="319" actId="1037"/>
          <ac:cxnSpMkLst>
            <pc:docMk/>
            <pc:sldMk cId="265846920" sldId="325"/>
            <ac:cxnSpMk id="20" creationId="{7CBF4669-AC7C-45CA-991E-D825F1F0F46B}"/>
          </ac:cxnSpMkLst>
        </pc:cxnChg>
        <pc:cxnChg chg="mod">
          <ac:chgData name="BEN KHALFALLAH Hela ItimAsrScoVdf" userId="d55be94f-4073-46ba-88ef-465599598fde" providerId="ADAL" clId="{AD383DA7-D73A-451D-A50C-3FCB14E57BCF}" dt="2023-03-23T13:42:35.711" v="312" actId="1076"/>
          <ac:cxnSpMkLst>
            <pc:docMk/>
            <pc:sldMk cId="265846920" sldId="325"/>
            <ac:cxnSpMk id="40" creationId="{5580E3BD-5168-4045-A91F-6F1A411EABCC}"/>
          </ac:cxnSpMkLst>
        </pc:cxnChg>
        <pc:cxnChg chg="mod">
          <ac:chgData name="BEN KHALFALLAH Hela ItimAsrScoVdf" userId="d55be94f-4073-46ba-88ef-465599598fde" providerId="ADAL" clId="{AD383DA7-D73A-451D-A50C-3FCB14E57BCF}" dt="2023-03-23T13:42:35.711" v="312" actId="1076"/>
          <ac:cxnSpMkLst>
            <pc:docMk/>
            <pc:sldMk cId="265846920" sldId="325"/>
            <ac:cxnSpMk id="46" creationId="{966147AE-85D4-4678-A303-3645A612113E}"/>
          </ac:cxnSpMkLst>
        </pc:cxnChg>
      </pc:sldChg>
      <pc:sldChg chg="modSp">
        <pc:chgData name="BEN KHALFALLAH Hela ItimAsrScoVdf" userId="d55be94f-4073-46ba-88ef-465599598fde" providerId="ADAL" clId="{AD383DA7-D73A-451D-A50C-3FCB14E57BCF}" dt="2023-03-23T13:22:40.389" v="40"/>
        <pc:sldMkLst>
          <pc:docMk/>
          <pc:sldMk cId="4126780859" sldId="326"/>
        </pc:sldMkLst>
        <pc:spChg chg="mod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4126780859" sldId="326"/>
            <ac:spMk id="2" creationId="{7B9333C9-2A12-4D73-83EE-86CAD49D582E}"/>
          </ac:spMkLst>
        </pc:spChg>
      </pc:sldChg>
      <pc:sldChg chg="modSp">
        <pc:chgData name="BEN KHALFALLAH Hela ItimAsrScoVdf" userId="d55be94f-4073-46ba-88ef-465599598fde" providerId="ADAL" clId="{AD383DA7-D73A-451D-A50C-3FCB14E57BCF}" dt="2023-03-23T13:43:09.760" v="321" actId="1076"/>
        <pc:sldMkLst>
          <pc:docMk/>
          <pc:sldMk cId="3795084703" sldId="327"/>
        </pc:sldMkLst>
        <pc:spChg chg="mod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3795084703" sldId="327"/>
            <ac:spMk id="2" creationId="{7B9333C9-2A12-4D73-83EE-86CAD49D582E}"/>
          </ac:spMkLst>
        </pc:spChg>
        <pc:spChg chg="mod">
          <ac:chgData name="BEN KHALFALLAH Hela ItimAsrScoVdf" userId="d55be94f-4073-46ba-88ef-465599598fde" providerId="ADAL" clId="{AD383DA7-D73A-451D-A50C-3FCB14E57BCF}" dt="2023-03-23T13:43:09.760" v="321" actId="1076"/>
          <ac:spMkLst>
            <pc:docMk/>
            <pc:sldMk cId="3795084703" sldId="327"/>
            <ac:spMk id="4" creationId="{E1C72065-2FA1-442C-8E8B-5B73276D42B7}"/>
          </ac:spMkLst>
        </pc:spChg>
      </pc:sldChg>
      <pc:sldChg chg="modSp">
        <pc:chgData name="BEN KHALFALLAH Hela ItimAsrScoVdf" userId="d55be94f-4073-46ba-88ef-465599598fde" providerId="ADAL" clId="{AD383DA7-D73A-451D-A50C-3FCB14E57BCF}" dt="2023-03-23T13:22:40.389" v="40"/>
        <pc:sldMkLst>
          <pc:docMk/>
          <pc:sldMk cId="2749007115" sldId="328"/>
        </pc:sldMkLst>
        <pc:spChg chg="mod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749007115" sldId="328"/>
            <ac:spMk id="2" creationId="{7B9333C9-2A12-4D73-83EE-86CAD49D582E}"/>
          </ac:spMkLst>
        </pc:spChg>
      </pc:sldChg>
      <pc:sldChg chg="modSp">
        <pc:chgData name="BEN KHALFALLAH Hela ItimAsrScoVdf" userId="d55be94f-4073-46ba-88ef-465599598fde" providerId="ADAL" clId="{AD383DA7-D73A-451D-A50C-3FCB14E57BCF}" dt="2023-03-23T13:22:40.389" v="40"/>
        <pc:sldMkLst>
          <pc:docMk/>
          <pc:sldMk cId="2610805824" sldId="329"/>
        </pc:sldMkLst>
        <pc:spChg chg="mod">
          <ac:chgData name="BEN KHALFALLAH Hela ItimAsrScoVdf" userId="d55be94f-4073-46ba-88ef-465599598fde" providerId="ADAL" clId="{AD383DA7-D73A-451D-A50C-3FCB14E57BCF}" dt="2023-03-23T13:22:40.389" v="40"/>
          <ac:spMkLst>
            <pc:docMk/>
            <pc:sldMk cId="2610805824" sldId="329"/>
            <ac:spMk id="2" creationId="{7B9333C9-2A12-4D73-83EE-86CAD49D582E}"/>
          </ac:spMkLst>
        </pc:spChg>
      </pc:sldChg>
      <pc:sldChg chg="addSp delSp modSp new mod setBg">
        <pc:chgData name="BEN KHALFALLAH Hela ItimAsrScoVdf" userId="d55be94f-4073-46ba-88ef-465599598fde" providerId="ADAL" clId="{AD383DA7-D73A-451D-A50C-3FCB14E57BCF}" dt="2023-03-24T10:51:27.950" v="1234" actId="790"/>
        <pc:sldMkLst>
          <pc:docMk/>
          <pc:sldMk cId="4229552824" sldId="330"/>
        </pc:sldMkLst>
        <pc:spChg chg="mod">
          <ac:chgData name="BEN KHALFALLAH Hela ItimAsrScoVdf" userId="d55be94f-4073-46ba-88ef-465599598fde" providerId="ADAL" clId="{AD383DA7-D73A-451D-A50C-3FCB14E57BCF}" dt="2023-03-24T10:51:27.950" v="1234" actId="790"/>
          <ac:spMkLst>
            <pc:docMk/>
            <pc:sldMk cId="4229552824" sldId="330"/>
            <ac:spMk id="2" creationId="{A62AF4FA-D0A2-4981-AE3A-D0DED00E541A}"/>
          </ac:spMkLst>
        </pc:spChg>
        <pc:spChg chg="mod">
          <ac:chgData name="BEN KHALFALLAH Hela ItimAsrScoVdf" userId="d55be94f-4073-46ba-88ef-465599598fde" providerId="ADAL" clId="{AD383DA7-D73A-451D-A50C-3FCB14E57BCF}" dt="2023-03-23T13:34:09.099" v="221" actId="26606"/>
          <ac:spMkLst>
            <pc:docMk/>
            <pc:sldMk cId="4229552824" sldId="330"/>
            <ac:spMk id="3" creationId="{B6A5B04B-B513-4D91-928F-C7CE1E5087D3}"/>
          </ac:spMkLst>
        </pc:spChg>
        <pc:spChg chg="add del">
          <ac:chgData name="BEN KHALFALLAH Hela ItimAsrScoVdf" userId="d55be94f-4073-46ba-88ef-465599598fde" providerId="ADAL" clId="{AD383DA7-D73A-451D-A50C-3FCB14E57BCF}" dt="2023-03-23T13:33:58.536" v="214" actId="26606"/>
          <ac:spMkLst>
            <pc:docMk/>
            <pc:sldMk cId="4229552824" sldId="330"/>
            <ac:spMk id="9" creationId="{42DD0C21-8FEE-4C18-8789-CC8ABE206FE6}"/>
          </ac:spMkLst>
        </pc:spChg>
        <pc:spChg chg="add del">
          <ac:chgData name="BEN KHALFALLAH Hela ItimAsrScoVdf" userId="d55be94f-4073-46ba-88ef-465599598fde" providerId="ADAL" clId="{AD383DA7-D73A-451D-A50C-3FCB14E57BCF}" dt="2023-03-23T13:33:58.536" v="214" actId="26606"/>
          <ac:spMkLst>
            <pc:docMk/>
            <pc:sldMk cId="4229552824" sldId="330"/>
            <ac:spMk id="11" creationId="{A4B51757-7607-4CEA-A0EE-3C5BDC2C1CFB}"/>
          </ac:spMkLst>
        </pc:spChg>
        <pc:spChg chg="add del">
          <ac:chgData name="BEN KHALFALLAH Hela ItimAsrScoVdf" userId="d55be94f-4073-46ba-88ef-465599598fde" providerId="ADAL" clId="{AD383DA7-D73A-451D-A50C-3FCB14E57BCF}" dt="2023-03-23T13:34:00.871" v="216" actId="26606"/>
          <ac:spMkLst>
            <pc:docMk/>
            <pc:sldMk cId="4229552824" sldId="330"/>
            <ac:spMk id="15" creationId="{C6D18C07-B1F9-42F0-8956-B88FC37A674C}"/>
          </ac:spMkLst>
        </pc:spChg>
        <pc:spChg chg="add del">
          <ac:chgData name="BEN KHALFALLAH Hela ItimAsrScoVdf" userId="d55be94f-4073-46ba-88ef-465599598fde" providerId="ADAL" clId="{AD383DA7-D73A-451D-A50C-3FCB14E57BCF}" dt="2023-03-23T13:34:03.141" v="218" actId="26606"/>
          <ac:spMkLst>
            <pc:docMk/>
            <pc:sldMk cId="4229552824" sldId="330"/>
            <ac:spMk id="17" creationId="{F3D45596-EA0E-4DD4-956D-80389BE0D742}"/>
          </ac:spMkLst>
        </pc:spChg>
        <pc:spChg chg="add del">
          <ac:chgData name="BEN KHALFALLAH Hela ItimAsrScoVdf" userId="d55be94f-4073-46ba-88ef-465599598fde" providerId="ADAL" clId="{AD383DA7-D73A-451D-A50C-3FCB14E57BCF}" dt="2023-03-23T13:34:09.091" v="220" actId="26606"/>
          <ac:spMkLst>
            <pc:docMk/>
            <pc:sldMk cId="4229552824" sldId="330"/>
            <ac:spMk id="20" creationId="{C6D18C07-B1F9-42F0-8956-B88FC37A674C}"/>
          </ac:spMkLst>
        </pc:spChg>
        <pc:spChg chg="add">
          <ac:chgData name="BEN KHALFALLAH Hela ItimAsrScoVdf" userId="d55be94f-4073-46ba-88ef-465599598fde" providerId="ADAL" clId="{AD383DA7-D73A-451D-A50C-3FCB14E57BCF}" dt="2023-03-23T13:34:09.099" v="221" actId="26606"/>
          <ac:spMkLst>
            <pc:docMk/>
            <pc:sldMk cId="4229552824" sldId="330"/>
            <ac:spMk id="22" creationId="{42DD0C21-8FEE-4C18-8789-CC8ABE206FE6}"/>
          </ac:spMkLst>
        </pc:spChg>
        <pc:spChg chg="add">
          <ac:chgData name="BEN KHALFALLAH Hela ItimAsrScoVdf" userId="d55be94f-4073-46ba-88ef-465599598fde" providerId="ADAL" clId="{AD383DA7-D73A-451D-A50C-3FCB14E57BCF}" dt="2023-03-23T13:34:09.099" v="221" actId="26606"/>
          <ac:spMkLst>
            <pc:docMk/>
            <pc:sldMk cId="4229552824" sldId="330"/>
            <ac:spMk id="23" creationId="{A4B51757-7607-4CEA-A0EE-3C5BDC2C1CFB}"/>
          </ac:spMkLst>
        </pc:spChg>
        <pc:picChg chg="add mod">
          <ac:chgData name="BEN KHALFALLAH Hela ItimAsrScoVdf" userId="d55be94f-4073-46ba-88ef-465599598fde" providerId="ADAL" clId="{AD383DA7-D73A-451D-A50C-3FCB14E57BCF}" dt="2023-03-23T13:34:09.091" v="220" actId="26606"/>
          <ac:picMkLst>
            <pc:docMk/>
            <pc:sldMk cId="4229552824" sldId="330"/>
            <ac:picMk id="4" creationId="{1515B244-8D25-4EA0-9824-698E03F0B99B}"/>
          </ac:picMkLst>
        </pc:picChg>
        <pc:cxnChg chg="add del">
          <ac:chgData name="BEN KHALFALLAH Hela ItimAsrScoVdf" userId="d55be94f-4073-46ba-88ef-465599598fde" providerId="ADAL" clId="{AD383DA7-D73A-451D-A50C-3FCB14E57BCF}" dt="2023-03-23T13:33:58.536" v="214" actId="26606"/>
          <ac:cxnSpMkLst>
            <pc:docMk/>
            <pc:sldMk cId="4229552824" sldId="330"/>
            <ac:cxnSpMk id="13" creationId="{FEF39256-F095-41C8-8707-6C1A665E8F2F}"/>
          </ac:cxnSpMkLst>
        </pc:cxnChg>
        <pc:cxnChg chg="add del">
          <ac:chgData name="BEN KHALFALLAH Hela ItimAsrScoVdf" userId="d55be94f-4073-46ba-88ef-465599598fde" providerId="ADAL" clId="{AD383DA7-D73A-451D-A50C-3FCB14E57BCF}" dt="2023-03-23T13:34:03.141" v="218" actId="26606"/>
          <ac:cxnSpMkLst>
            <pc:docMk/>
            <pc:sldMk cId="4229552824" sldId="330"/>
            <ac:cxnSpMk id="18" creationId="{8E6A78A1-C775-42C8-9A7B-6998977BCBEC}"/>
          </ac:cxnSpMkLst>
        </pc:cxnChg>
        <pc:cxnChg chg="add">
          <ac:chgData name="BEN KHALFALLAH Hela ItimAsrScoVdf" userId="d55be94f-4073-46ba-88ef-465599598fde" providerId="ADAL" clId="{AD383DA7-D73A-451D-A50C-3FCB14E57BCF}" dt="2023-03-23T13:34:09.099" v="221" actId="26606"/>
          <ac:cxnSpMkLst>
            <pc:docMk/>
            <pc:sldMk cId="4229552824" sldId="330"/>
            <ac:cxnSpMk id="24" creationId="{FEF39256-F095-41C8-8707-6C1A665E8F2F}"/>
          </ac:cxnSpMkLst>
        </pc:cxnChg>
      </pc:sldChg>
      <pc:sldChg chg="addSp delSp modSp new mod">
        <pc:chgData name="BEN KHALFALLAH Hela ItimAsrScoVdf" userId="d55be94f-4073-46ba-88ef-465599598fde" providerId="ADAL" clId="{AD383DA7-D73A-451D-A50C-3FCB14E57BCF}" dt="2023-03-23T14:03:09.088" v="495" actId="14100"/>
        <pc:sldMkLst>
          <pc:docMk/>
          <pc:sldMk cId="3996716031" sldId="331"/>
        </pc:sldMkLst>
        <pc:spChg chg="del mod">
          <ac:chgData name="BEN KHALFALLAH Hela ItimAsrScoVdf" userId="d55be94f-4073-46ba-88ef-465599598fde" providerId="ADAL" clId="{AD383DA7-D73A-451D-A50C-3FCB14E57BCF}" dt="2023-03-23T14:02:11.143" v="478" actId="478"/>
          <ac:spMkLst>
            <pc:docMk/>
            <pc:sldMk cId="3996716031" sldId="331"/>
            <ac:spMk id="2" creationId="{9F5CC22D-5A22-40B0-9EB5-6EE36BE7BBD1}"/>
          </ac:spMkLst>
        </pc:spChg>
        <pc:spChg chg="add mod">
          <ac:chgData name="BEN KHALFALLAH Hela ItimAsrScoVdf" userId="d55be94f-4073-46ba-88ef-465599598fde" providerId="ADAL" clId="{AD383DA7-D73A-451D-A50C-3FCB14E57BCF}" dt="2023-03-23T13:53:00.377" v="406" actId="1076"/>
          <ac:spMkLst>
            <pc:docMk/>
            <pc:sldMk cId="3996716031" sldId="331"/>
            <ac:spMk id="3" creationId="{C32DD7C0-2B3F-45AA-9D69-A8B2C0A50B5D}"/>
          </ac:spMkLst>
        </pc:spChg>
        <pc:spChg chg="add mod">
          <ac:chgData name="BEN KHALFALLAH Hela ItimAsrScoVdf" userId="d55be94f-4073-46ba-88ef-465599598fde" providerId="ADAL" clId="{AD383DA7-D73A-451D-A50C-3FCB14E57BCF}" dt="2023-03-23T13:54:08.879" v="414" actId="14100"/>
          <ac:spMkLst>
            <pc:docMk/>
            <pc:sldMk cId="3996716031" sldId="331"/>
            <ac:spMk id="4" creationId="{E077977A-446C-417E-B933-52512F2426EB}"/>
          </ac:spMkLst>
        </pc:spChg>
        <pc:spChg chg="add mod">
          <ac:chgData name="BEN KHALFALLAH Hela ItimAsrScoVdf" userId="d55be94f-4073-46ba-88ef-465599598fde" providerId="ADAL" clId="{AD383DA7-D73A-451D-A50C-3FCB14E57BCF}" dt="2023-03-23T13:54:20.036" v="416" actId="14100"/>
          <ac:spMkLst>
            <pc:docMk/>
            <pc:sldMk cId="3996716031" sldId="331"/>
            <ac:spMk id="5" creationId="{F113A31A-D7B8-48BF-AAC2-7D88F92823BF}"/>
          </ac:spMkLst>
        </pc:spChg>
        <pc:spChg chg="add mod">
          <ac:chgData name="BEN KHALFALLAH Hela ItimAsrScoVdf" userId="d55be94f-4073-46ba-88ef-465599598fde" providerId="ADAL" clId="{AD383DA7-D73A-451D-A50C-3FCB14E57BCF}" dt="2023-03-23T13:54:29.614" v="419" actId="14100"/>
          <ac:spMkLst>
            <pc:docMk/>
            <pc:sldMk cId="3996716031" sldId="331"/>
            <ac:spMk id="6" creationId="{A98DCBA5-3BA9-4F7C-A10F-1D2EFBC57B19}"/>
          </ac:spMkLst>
        </pc:spChg>
        <pc:spChg chg="add del mod">
          <ac:chgData name="BEN KHALFALLAH Hela ItimAsrScoVdf" userId="d55be94f-4073-46ba-88ef-465599598fde" providerId="ADAL" clId="{AD383DA7-D73A-451D-A50C-3FCB14E57BCF}" dt="2023-03-23T13:57:42.976" v="429" actId="478"/>
          <ac:spMkLst>
            <pc:docMk/>
            <pc:sldMk cId="3996716031" sldId="331"/>
            <ac:spMk id="7" creationId="{9540441E-CE06-4329-A5E3-1F2D0962C614}"/>
          </ac:spMkLst>
        </pc:spChg>
        <pc:spChg chg="add del mod">
          <ac:chgData name="BEN KHALFALLAH Hela ItimAsrScoVdf" userId="d55be94f-4073-46ba-88ef-465599598fde" providerId="ADAL" clId="{AD383DA7-D73A-451D-A50C-3FCB14E57BCF}" dt="2023-03-23T13:59:18.598" v="446" actId="478"/>
          <ac:spMkLst>
            <pc:docMk/>
            <pc:sldMk cId="3996716031" sldId="331"/>
            <ac:spMk id="8" creationId="{2A7CEE41-C1D8-4BFB-B0B9-73F2D4E06A25}"/>
          </ac:spMkLst>
        </pc:spChg>
        <pc:spChg chg="add mod">
          <ac:chgData name="BEN KHALFALLAH Hela ItimAsrScoVdf" userId="d55be94f-4073-46ba-88ef-465599598fde" providerId="ADAL" clId="{AD383DA7-D73A-451D-A50C-3FCB14E57BCF}" dt="2023-03-23T14:02:56.557" v="489" actId="20577"/>
          <ac:spMkLst>
            <pc:docMk/>
            <pc:sldMk cId="3996716031" sldId="331"/>
            <ac:spMk id="9" creationId="{2C124CF7-21E8-408C-8130-BE56044923CF}"/>
          </ac:spMkLst>
        </pc:spChg>
        <pc:spChg chg="add del mod">
          <ac:chgData name="BEN KHALFALLAH Hela ItimAsrScoVdf" userId="d55be94f-4073-46ba-88ef-465599598fde" providerId="ADAL" clId="{AD383DA7-D73A-451D-A50C-3FCB14E57BCF}" dt="2023-03-23T14:02:12.892" v="479" actId="478"/>
          <ac:spMkLst>
            <pc:docMk/>
            <pc:sldMk cId="3996716031" sldId="331"/>
            <ac:spMk id="11" creationId="{92F18816-E193-4239-841C-5D2374185C20}"/>
          </ac:spMkLst>
        </pc:spChg>
        <pc:spChg chg="add mod">
          <ac:chgData name="BEN KHALFALLAH Hela ItimAsrScoVdf" userId="d55be94f-4073-46ba-88ef-465599598fde" providerId="ADAL" clId="{AD383DA7-D73A-451D-A50C-3FCB14E57BCF}" dt="2023-03-23T14:02:27.221" v="482" actId="14100"/>
          <ac:spMkLst>
            <pc:docMk/>
            <pc:sldMk cId="3996716031" sldId="331"/>
            <ac:spMk id="12" creationId="{BE0D6080-783B-4C09-99F2-2675A24455DE}"/>
          </ac:spMkLst>
        </pc:spChg>
        <pc:spChg chg="add mod">
          <ac:chgData name="BEN KHALFALLAH Hela ItimAsrScoVdf" userId="d55be94f-4073-46ba-88ef-465599598fde" providerId="ADAL" clId="{AD383DA7-D73A-451D-A50C-3FCB14E57BCF}" dt="2023-03-23T14:02:37.759" v="484" actId="14100"/>
          <ac:spMkLst>
            <pc:docMk/>
            <pc:sldMk cId="3996716031" sldId="331"/>
            <ac:spMk id="13" creationId="{6FCA7EE8-A916-4631-B1F7-EFEE76CAA34C}"/>
          </ac:spMkLst>
        </pc:spChg>
        <pc:spChg chg="add mod">
          <ac:chgData name="BEN KHALFALLAH Hela ItimAsrScoVdf" userId="d55be94f-4073-46ba-88ef-465599598fde" providerId="ADAL" clId="{AD383DA7-D73A-451D-A50C-3FCB14E57BCF}" dt="2023-03-23T14:02:45.640" v="486" actId="14100"/>
          <ac:spMkLst>
            <pc:docMk/>
            <pc:sldMk cId="3996716031" sldId="331"/>
            <ac:spMk id="14" creationId="{6D4EBC47-9032-4263-8F41-B4487F4D39B5}"/>
          </ac:spMkLst>
        </pc:spChg>
        <pc:spChg chg="add mod">
          <ac:chgData name="BEN KHALFALLAH Hela ItimAsrScoVdf" userId="d55be94f-4073-46ba-88ef-465599598fde" providerId="ADAL" clId="{AD383DA7-D73A-451D-A50C-3FCB14E57BCF}" dt="2023-03-23T14:03:09.088" v="495" actId="14100"/>
          <ac:spMkLst>
            <pc:docMk/>
            <pc:sldMk cId="3996716031" sldId="331"/>
            <ac:spMk id="15" creationId="{0B5D08A5-9B3B-4832-9A2E-A85042EA9D0C}"/>
          </ac:spMkLst>
        </pc:spChg>
      </pc:sldChg>
      <pc:sldChg chg="addSp delSp modSp add mod ord">
        <pc:chgData name="BEN KHALFALLAH Hela ItimAsrScoVdf" userId="d55be94f-4073-46ba-88ef-465599598fde" providerId="ADAL" clId="{AD383DA7-D73A-451D-A50C-3FCB14E57BCF}" dt="2023-03-23T14:07:37.483" v="548" actId="14100"/>
        <pc:sldMkLst>
          <pc:docMk/>
          <pc:sldMk cId="1982703120" sldId="332"/>
        </pc:sldMkLst>
        <pc:spChg chg="mod">
          <ac:chgData name="BEN KHALFALLAH Hela ItimAsrScoVdf" userId="d55be94f-4073-46ba-88ef-465599598fde" providerId="ADAL" clId="{AD383DA7-D73A-451D-A50C-3FCB14E57BCF}" dt="2023-03-23T14:07:24.416" v="547" actId="20577"/>
          <ac:spMkLst>
            <pc:docMk/>
            <pc:sldMk cId="1982703120" sldId="332"/>
            <ac:spMk id="2" creationId="{9F5CC22D-5A22-40B0-9EB5-6EE36BE7BBD1}"/>
          </ac:spMkLst>
        </pc:spChg>
        <pc:spChg chg="add del mod">
          <ac:chgData name="BEN KHALFALLAH Hela ItimAsrScoVdf" userId="d55be94f-4073-46ba-88ef-465599598fde" providerId="ADAL" clId="{AD383DA7-D73A-451D-A50C-3FCB14E57BCF}" dt="2023-03-23T14:05:41.474" v="503" actId="21"/>
          <ac:spMkLst>
            <pc:docMk/>
            <pc:sldMk cId="1982703120" sldId="332"/>
            <ac:spMk id="3" creationId="{D7FD8D39-8E10-4E48-A9D5-257E29950B4B}"/>
          </ac:spMkLst>
        </pc:spChg>
        <pc:spChg chg="add mod">
          <ac:chgData name="BEN KHALFALLAH Hela ItimAsrScoVdf" userId="d55be94f-4073-46ba-88ef-465599598fde" providerId="ADAL" clId="{AD383DA7-D73A-451D-A50C-3FCB14E57BCF}" dt="2023-03-23T14:06:06.281" v="510" actId="1076"/>
          <ac:spMkLst>
            <pc:docMk/>
            <pc:sldMk cId="1982703120" sldId="332"/>
            <ac:spMk id="4" creationId="{82B023DC-A0C9-4E0B-9458-2DE19C1D0ECE}"/>
          </ac:spMkLst>
        </pc:spChg>
        <pc:spChg chg="add mod">
          <ac:chgData name="BEN KHALFALLAH Hela ItimAsrScoVdf" userId="d55be94f-4073-46ba-88ef-465599598fde" providerId="ADAL" clId="{AD383DA7-D73A-451D-A50C-3FCB14E57BCF}" dt="2023-03-23T14:06:08.248" v="511" actId="1076"/>
          <ac:spMkLst>
            <pc:docMk/>
            <pc:sldMk cId="1982703120" sldId="332"/>
            <ac:spMk id="5" creationId="{A9716171-84C6-4E76-B671-D1F69E8092E2}"/>
          </ac:spMkLst>
        </pc:spChg>
        <pc:spChg chg="add mod">
          <ac:chgData name="BEN KHALFALLAH Hela ItimAsrScoVdf" userId="d55be94f-4073-46ba-88ef-465599598fde" providerId="ADAL" clId="{AD383DA7-D73A-451D-A50C-3FCB14E57BCF}" dt="2023-03-23T14:06:25.030" v="515" actId="14100"/>
          <ac:spMkLst>
            <pc:docMk/>
            <pc:sldMk cId="1982703120" sldId="332"/>
            <ac:spMk id="6" creationId="{40B859CA-DE6F-4751-B10E-67663F8C98A7}"/>
          </ac:spMkLst>
        </pc:spChg>
        <pc:spChg chg="add mod">
          <ac:chgData name="BEN KHALFALLAH Hela ItimAsrScoVdf" userId="d55be94f-4073-46ba-88ef-465599598fde" providerId="ADAL" clId="{AD383DA7-D73A-451D-A50C-3FCB14E57BCF}" dt="2023-03-23T14:06:38.189" v="518" actId="1076"/>
          <ac:spMkLst>
            <pc:docMk/>
            <pc:sldMk cId="1982703120" sldId="332"/>
            <ac:spMk id="7" creationId="{2B343197-49A5-4360-A080-78CFE0D5DE26}"/>
          </ac:spMkLst>
        </pc:spChg>
        <pc:spChg chg="add mod">
          <ac:chgData name="BEN KHALFALLAH Hela ItimAsrScoVdf" userId="d55be94f-4073-46ba-88ef-465599598fde" providerId="ADAL" clId="{AD383DA7-D73A-451D-A50C-3FCB14E57BCF}" dt="2023-03-23T14:06:54.104" v="521" actId="14100"/>
          <ac:spMkLst>
            <pc:docMk/>
            <pc:sldMk cId="1982703120" sldId="332"/>
            <ac:spMk id="8" creationId="{BA93C31C-F156-4626-9FE1-1ABBE3788AFC}"/>
          </ac:spMkLst>
        </pc:spChg>
        <pc:spChg chg="add mod">
          <ac:chgData name="BEN KHALFALLAH Hela ItimAsrScoVdf" userId="d55be94f-4073-46ba-88ef-465599598fde" providerId="ADAL" clId="{AD383DA7-D73A-451D-A50C-3FCB14E57BCF}" dt="2023-03-23T14:07:37.483" v="548" actId="14100"/>
          <ac:spMkLst>
            <pc:docMk/>
            <pc:sldMk cId="1982703120" sldId="332"/>
            <ac:spMk id="9" creationId="{906BF0F3-BFA9-4CF1-B580-71CF24A4CA04}"/>
          </ac:spMkLst>
        </pc:spChg>
      </pc:sldChg>
      <pc:sldChg chg="addSp delSp modSp add mod ord setBg modClrScheme chgLayout">
        <pc:chgData name="BEN KHALFALLAH Hela ItimAsrScoVdf" userId="d55be94f-4073-46ba-88ef-465599598fde" providerId="ADAL" clId="{AD383DA7-D73A-451D-A50C-3FCB14E57BCF}" dt="2023-03-23T14:38:15.187" v="722"/>
        <pc:sldMkLst>
          <pc:docMk/>
          <pc:sldMk cId="4251467514" sldId="333"/>
        </pc:sldMkLst>
        <pc:spChg chg="mod ord">
          <ac:chgData name="BEN KHALFALLAH Hela ItimAsrScoVdf" userId="d55be94f-4073-46ba-88ef-465599598fde" providerId="ADAL" clId="{AD383DA7-D73A-451D-A50C-3FCB14E57BCF}" dt="2023-03-23T14:19:20.025" v="599" actId="26606"/>
          <ac:spMkLst>
            <pc:docMk/>
            <pc:sldMk cId="4251467514" sldId="333"/>
            <ac:spMk id="2" creationId="{9F5CC22D-5A22-40B0-9EB5-6EE36BE7BBD1}"/>
          </ac:spMkLst>
        </pc:spChg>
        <pc:spChg chg="add del mod ord">
          <ac:chgData name="BEN KHALFALLAH Hela ItimAsrScoVdf" userId="d55be94f-4073-46ba-88ef-465599598fde" providerId="ADAL" clId="{AD383DA7-D73A-451D-A50C-3FCB14E57BCF}" dt="2023-03-23T14:19:20.025" v="599" actId="26606"/>
          <ac:spMkLst>
            <pc:docMk/>
            <pc:sldMk cId="4251467514" sldId="333"/>
            <ac:spMk id="3" creationId="{35C29E2B-8201-43E6-A571-2F4098B82AB6}"/>
          </ac:spMkLst>
        </pc:spChg>
        <pc:graphicFrameChg chg="add mod">
          <ac:chgData name="BEN KHALFALLAH Hela ItimAsrScoVdf" userId="d55be94f-4073-46ba-88ef-465599598fde" providerId="ADAL" clId="{AD383DA7-D73A-451D-A50C-3FCB14E57BCF}" dt="2023-03-23T14:38:15.187" v="722"/>
          <ac:graphicFrameMkLst>
            <pc:docMk/>
            <pc:sldMk cId="4251467514" sldId="333"/>
            <ac:graphicFrameMk id="5" creationId="{8F9BE028-08EE-EAB2-BD4C-2AE068F84340}"/>
          </ac:graphicFrameMkLst>
        </pc:graphicFrameChg>
      </pc:sldChg>
      <pc:sldChg chg="addSp delSp modSp add mod ord setBg modClrScheme chgLayout">
        <pc:chgData name="BEN KHALFALLAH Hela ItimAsrScoVdf" userId="d55be94f-4073-46ba-88ef-465599598fde" providerId="ADAL" clId="{AD383DA7-D73A-451D-A50C-3FCB14E57BCF}" dt="2023-03-23T14:53:03.565" v="952" actId="1076"/>
        <pc:sldMkLst>
          <pc:docMk/>
          <pc:sldMk cId="906433572" sldId="334"/>
        </pc:sldMkLst>
        <pc:spChg chg="mod ord">
          <ac:chgData name="BEN KHALFALLAH Hela ItimAsrScoVdf" userId="d55be94f-4073-46ba-88ef-465599598fde" providerId="ADAL" clId="{AD383DA7-D73A-451D-A50C-3FCB14E57BCF}" dt="2023-03-23T14:48:52.183" v="926" actId="26606"/>
          <ac:spMkLst>
            <pc:docMk/>
            <pc:sldMk cId="906433572" sldId="334"/>
            <ac:spMk id="2" creationId="{9F5CC22D-5A22-40B0-9EB5-6EE36BE7BBD1}"/>
          </ac:spMkLst>
        </pc:spChg>
        <pc:spChg chg="add mod ord">
          <ac:chgData name="BEN KHALFALLAH Hela ItimAsrScoVdf" userId="d55be94f-4073-46ba-88ef-465599598fde" providerId="ADAL" clId="{AD383DA7-D73A-451D-A50C-3FCB14E57BCF}" dt="2023-03-23T14:50:54.372" v="947" actId="207"/>
          <ac:spMkLst>
            <pc:docMk/>
            <pc:sldMk cId="906433572" sldId="334"/>
            <ac:spMk id="3" creationId="{04D8E136-C5C1-49C6-A42B-FCCF35B410D0}"/>
          </ac:spMkLst>
        </pc:spChg>
        <pc:spChg chg="add del">
          <ac:chgData name="BEN KHALFALLAH Hela ItimAsrScoVdf" userId="d55be94f-4073-46ba-88ef-465599598fde" providerId="ADAL" clId="{AD383DA7-D73A-451D-A50C-3FCB14E57BCF}" dt="2023-03-23T14:50:41.117" v="943"/>
          <ac:spMkLst>
            <pc:docMk/>
            <pc:sldMk cId="906433572" sldId="334"/>
            <ac:spMk id="4" creationId="{7D48A97B-DDFF-4D36-AE2E-35B41AC3779E}"/>
          </ac:spMkLst>
        </pc:spChg>
        <pc:spChg chg="add mod">
          <ac:chgData name="BEN KHALFALLAH Hela ItimAsrScoVdf" userId="d55be94f-4073-46ba-88ef-465599598fde" providerId="ADAL" clId="{AD383DA7-D73A-451D-A50C-3FCB14E57BCF}" dt="2023-03-23T14:53:03.565" v="952" actId="1076"/>
          <ac:spMkLst>
            <pc:docMk/>
            <pc:sldMk cId="906433572" sldId="334"/>
            <ac:spMk id="6" creationId="{555E035C-09E0-4273-A564-585A23E29616}"/>
          </ac:spMkLst>
        </pc:spChg>
        <pc:spChg chg="add del">
          <ac:chgData name="BEN KHALFALLAH Hela ItimAsrScoVdf" userId="d55be94f-4073-46ba-88ef-465599598fde" providerId="ADAL" clId="{AD383DA7-D73A-451D-A50C-3FCB14E57BCF}" dt="2023-03-23T14:48:52.186" v="927" actId="26606"/>
          <ac:spMkLst>
            <pc:docMk/>
            <pc:sldMk cId="906433572" sldId="334"/>
            <ac:spMk id="8" creationId="{77D7B666-D5E6-48CE-B26A-FB5E5C34AF90}"/>
          </ac:spMkLst>
        </pc:spChg>
        <pc:spChg chg="add del">
          <ac:chgData name="BEN KHALFALLAH Hela ItimAsrScoVdf" userId="d55be94f-4073-46ba-88ef-465599598fde" providerId="ADAL" clId="{AD383DA7-D73A-451D-A50C-3FCB14E57BCF}" dt="2023-03-23T14:48:52.186" v="927" actId="26606"/>
          <ac:spMkLst>
            <pc:docMk/>
            <pc:sldMk cId="906433572" sldId="334"/>
            <ac:spMk id="10" creationId="{F6EE670A-A41A-44AD-BC1C-2090365EB5B3}"/>
          </ac:spMkLst>
        </pc:spChg>
        <pc:spChg chg="add del">
          <ac:chgData name="BEN KHALFALLAH Hela ItimAsrScoVdf" userId="d55be94f-4073-46ba-88ef-465599598fde" providerId="ADAL" clId="{AD383DA7-D73A-451D-A50C-3FCB14E57BCF}" dt="2023-03-23T14:52:43.107" v="949" actId="22"/>
          <ac:spMkLst>
            <pc:docMk/>
            <pc:sldMk cId="906433572" sldId="334"/>
            <ac:spMk id="14" creationId="{6F0DA051-E216-4B3D-BE8F-C1F153DFF16E}"/>
          </ac:spMkLst>
        </pc:spChg>
        <pc:spChg chg="add del">
          <ac:chgData name="BEN KHALFALLAH Hela ItimAsrScoVdf" userId="d55be94f-4073-46ba-88ef-465599598fde" providerId="ADAL" clId="{AD383DA7-D73A-451D-A50C-3FCB14E57BCF}" dt="2023-03-23T14:48:49.530" v="924" actId="26606"/>
          <ac:spMkLst>
            <pc:docMk/>
            <pc:sldMk cId="906433572" sldId="334"/>
            <ac:spMk id="15" creationId="{77D7B666-D5E6-48CE-B26A-FB5E5C34AF90}"/>
          </ac:spMkLst>
        </pc:spChg>
        <pc:spChg chg="add del">
          <ac:chgData name="BEN KHALFALLAH Hela ItimAsrScoVdf" userId="d55be94f-4073-46ba-88ef-465599598fde" providerId="ADAL" clId="{AD383DA7-D73A-451D-A50C-3FCB14E57BCF}" dt="2023-03-23T14:48:49.530" v="924" actId="26606"/>
          <ac:spMkLst>
            <pc:docMk/>
            <pc:sldMk cId="906433572" sldId="334"/>
            <ac:spMk id="17" creationId="{F6EE670A-A41A-44AD-BC1C-2090365EB5B3}"/>
          </ac:spMkLst>
        </pc:spChg>
        <pc:spChg chg="add del">
          <ac:chgData name="BEN KHALFALLAH Hela ItimAsrScoVdf" userId="d55be94f-4073-46ba-88ef-465599598fde" providerId="ADAL" clId="{AD383DA7-D73A-451D-A50C-3FCB14E57BCF}" dt="2023-03-23T14:48:52.183" v="926" actId="26606"/>
          <ac:spMkLst>
            <pc:docMk/>
            <pc:sldMk cId="906433572" sldId="334"/>
            <ac:spMk id="19" creationId="{B0890400-BB8B-4A44-AB63-65C7CA223EBA}"/>
          </ac:spMkLst>
        </pc:spChg>
        <pc:spChg chg="add">
          <ac:chgData name="BEN KHALFALLAH Hela ItimAsrScoVdf" userId="d55be94f-4073-46ba-88ef-465599598fde" providerId="ADAL" clId="{AD383DA7-D73A-451D-A50C-3FCB14E57BCF}" dt="2023-03-23T14:48:52.186" v="927" actId="26606"/>
          <ac:spMkLst>
            <pc:docMk/>
            <pc:sldMk cId="906433572" sldId="334"/>
            <ac:spMk id="22" creationId="{77D7B666-D5E6-48CE-B26A-FB5E5C34AF90}"/>
          </ac:spMkLst>
        </pc:spChg>
        <pc:spChg chg="add">
          <ac:chgData name="BEN KHALFALLAH Hela ItimAsrScoVdf" userId="d55be94f-4073-46ba-88ef-465599598fde" providerId="ADAL" clId="{AD383DA7-D73A-451D-A50C-3FCB14E57BCF}" dt="2023-03-23T14:48:52.186" v="927" actId="26606"/>
          <ac:spMkLst>
            <pc:docMk/>
            <pc:sldMk cId="906433572" sldId="334"/>
            <ac:spMk id="23" creationId="{F6EE670A-A41A-44AD-BC1C-2090365EB5B3}"/>
          </ac:spMkLst>
        </pc:spChg>
        <pc:cxnChg chg="add del">
          <ac:chgData name="BEN KHALFALLAH Hela ItimAsrScoVdf" userId="d55be94f-4073-46ba-88ef-465599598fde" providerId="ADAL" clId="{AD383DA7-D73A-451D-A50C-3FCB14E57BCF}" dt="2023-03-23T14:48:52.183" v="926" actId="26606"/>
          <ac:cxnSpMkLst>
            <pc:docMk/>
            <pc:sldMk cId="906433572" sldId="334"/>
            <ac:cxnSpMk id="20" creationId="{4D39B797-CDC6-4529-8A36-9CBFC9816337}"/>
          </ac:cxnSpMkLst>
        </pc:cxnChg>
      </pc:sldChg>
      <pc:sldChg chg="addSp modSp add mod">
        <pc:chgData name="BEN KHALFALLAH Hela ItimAsrScoVdf" userId="d55be94f-4073-46ba-88ef-465599598fde" providerId="ADAL" clId="{AD383DA7-D73A-451D-A50C-3FCB14E57BCF}" dt="2023-03-24T08:27:07.197" v="1169" actId="20577"/>
        <pc:sldMkLst>
          <pc:docMk/>
          <pc:sldMk cId="2976533704" sldId="335"/>
        </pc:sldMkLst>
        <pc:spChg chg="mod">
          <ac:chgData name="BEN KHALFALLAH Hela ItimAsrScoVdf" userId="d55be94f-4073-46ba-88ef-465599598fde" providerId="ADAL" clId="{AD383DA7-D73A-451D-A50C-3FCB14E57BCF}" dt="2023-03-23T14:07:55.539" v="573" actId="20577"/>
          <ac:spMkLst>
            <pc:docMk/>
            <pc:sldMk cId="2976533704" sldId="335"/>
            <ac:spMk id="2" creationId="{9F5CC22D-5A22-40B0-9EB5-6EE36BE7BBD1}"/>
          </ac:spMkLst>
        </pc:spChg>
        <pc:spChg chg="add mod">
          <ac:chgData name="BEN KHALFALLAH Hela ItimAsrScoVdf" userId="d55be94f-4073-46ba-88ef-465599598fde" providerId="ADAL" clId="{AD383DA7-D73A-451D-A50C-3FCB14E57BCF}" dt="2023-03-24T08:27:07.197" v="1169" actId="20577"/>
          <ac:spMkLst>
            <pc:docMk/>
            <pc:sldMk cId="2976533704" sldId="335"/>
            <ac:spMk id="3" creationId="{3431BCA5-13FB-4909-9CF1-649D193BE756}"/>
          </ac:spMkLst>
        </pc:spChg>
        <pc:spChg chg="add mod">
          <ac:chgData name="BEN KHALFALLAH Hela ItimAsrScoVdf" userId="d55be94f-4073-46ba-88ef-465599598fde" providerId="ADAL" clId="{AD383DA7-D73A-451D-A50C-3FCB14E57BCF}" dt="2023-03-23T14:09:04.345" v="589"/>
          <ac:spMkLst>
            <pc:docMk/>
            <pc:sldMk cId="2976533704" sldId="335"/>
            <ac:spMk id="4" creationId="{FC50F786-8B6B-4C6C-BE3E-188115BC7551}"/>
          </ac:spMkLst>
        </pc:spChg>
        <pc:spChg chg="add mod">
          <ac:chgData name="BEN KHALFALLAH Hela ItimAsrScoVdf" userId="d55be94f-4073-46ba-88ef-465599598fde" providerId="ADAL" clId="{AD383DA7-D73A-451D-A50C-3FCB14E57BCF}" dt="2023-03-23T14:09:04.345" v="589"/>
          <ac:spMkLst>
            <pc:docMk/>
            <pc:sldMk cId="2976533704" sldId="335"/>
            <ac:spMk id="5" creationId="{0ECDBF73-3571-4E5D-96B3-4DF84369E814}"/>
          </ac:spMkLst>
        </pc:spChg>
        <pc:spChg chg="add mod">
          <ac:chgData name="BEN KHALFALLAH Hela ItimAsrScoVdf" userId="d55be94f-4073-46ba-88ef-465599598fde" providerId="ADAL" clId="{AD383DA7-D73A-451D-A50C-3FCB14E57BCF}" dt="2023-03-23T14:09:04.345" v="589"/>
          <ac:spMkLst>
            <pc:docMk/>
            <pc:sldMk cId="2976533704" sldId="335"/>
            <ac:spMk id="6" creationId="{FEE2579D-DB67-4C7A-BAC4-C0334F44F847}"/>
          </ac:spMkLst>
        </pc:spChg>
        <pc:picChg chg="add mod">
          <ac:chgData name="BEN KHALFALLAH Hela ItimAsrScoVdf" userId="d55be94f-4073-46ba-88ef-465599598fde" providerId="ADAL" clId="{AD383DA7-D73A-451D-A50C-3FCB14E57BCF}" dt="2023-03-23T14:09:04.345" v="589"/>
          <ac:picMkLst>
            <pc:docMk/>
            <pc:sldMk cId="2976533704" sldId="335"/>
            <ac:picMk id="7" creationId="{52830454-1F78-45A2-8159-98C5E79E9EC6}"/>
          </ac:picMkLst>
        </pc:picChg>
      </pc:sldChg>
      <pc:sldChg chg="addSp modSp add mod">
        <pc:chgData name="BEN KHALFALLAH Hela ItimAsrScoVdf" userId="d55be94f-4073-46ba-88ef-465599598fde" providerId="ADAL" clId="{AD383DA7-D73A-451D-A50C-3FCB14E57BCF}" dt="2023-03-23T14:09:23.398" v="590"/>
        <pc:sldMkLst>
          <pc:docMk/>
          <pc:sldMk cId="192735346" sldId="336"/>
        </pc:sldMkLst>
        <pc:spChg chg="mod">
          <ac:chgData name="BEN KHALFALLAH Hela ItimAsrScoVdf" userId="d55be94f-4073-46ba-88ef-465599598fde" providerId="ADAL" clId="{AD383DA7-D73A-451D-A50C-3FCB14E57BCF}" dt="2023-03-23T14:08:06.235" v="588" actId="20577"/>
          <ac:spMkLst>
            <pc:docMk/>
            <pc:sldMk cId="192735346" sldId="336"/>
            <ac:spMk id="2" creationId="{9F5CC22D-5A22-40B0-9EB5-6EE36BE7BBD1}"/>
          </ac:spMkLst>
        </pc:spChg>
        <pc:spChg chg="add mod">
          <ac:chgData name="BEN KHALFALLAH Hela ItimAsrScoVdf" userId="d55be94f-4073-46ba-88ef-465599598fde" providerId="ADAL" clId="{AD383DA7-D73A-451D-A50C-3FCB14E57BCF}" dt="2023-03-23T14:09:23.398" v="590"/>
          <ac:spMkLst>
            <pc:docMk/>
            <pc:sldMk cId="192735346" sldId="336"/>
            <ac:spMk id="3" creationId="{9A39C4B6-2AA6-4678-B28A-A99F80104855}"/>
          </ac:spMkLst>
        </pc:spChg>
        <pc:spChg chg="add mod">
          <ac:chgData name="BEN KHALFALLAH Hela ItimAsrScoVdf" userId="d55be94f-4073-46ba-88ef-465599598fde" providerId="ADAL" clId="{AD383DA7-D73A-451D-A50C-3FCB14E57BCF}" dt="2023-03-23T14:09:23.398" v="590"/>
          <ac:spMkLst>
            <pc:docMk/>
            <pc:sldMk cId="192735346" sldId="336"/>
            <ac:spMk id="4" creationId="{D252482C-DF6F-4BBD-9280-22395F93F487}"/>
          </ac:spMkLst>
        </pc:spChg>
        <pc:spChg chg="add mod">
          <ac:chgData name="BEN KHALFALLAH Hela ItimAsrScoVdf" userId="d55be94f-4073-46ba-88ef-465599598fde" providerId="ADAL" clId="{AD383DA7-D73A-451D-A50C-3FCB14E57BCF}" dt="2023-03-23T14:09:23.398" v="590"/>
          <ac:spMkLst>
            <pc:docMk/>
            <pc:sldMk cId="192735346" sldId="336"/>
            <ac:spMk id="5" creationId="{6B4CD511-B3A7-4565-B4B0-4CD68EE62319}"/>
          </ac:spMkLst>
        </pc:spChg>
        <pc:spChg chg="add mod">
          <ac:chgData name="BEN KHALFALLAH Hela ItimAsrScoVdf" userId="d55be94f-4073-46ba-88ef-465599598fde" providerId="ADAL" clId="{AD383DA7-D73A-451D-A50C-3FCB14E57BCF}" dt="2023-03-23T14:09:23.398" v="590"/>
          <ac:spMkLst>
            <pc:docMk/>
            <pc:sldMk cId="192735346" sldId="336"/>
            <ac:spMk id="6" creationId="{807F2E6E-A64E-4E0D-A59A-F3C775A8DBC0}"/>
          </ac:spMkLst>
        </pc:spChg>
        <pc:spChg chg="add mod">
          <ac:chgData name="BEN KHALFALLAH Hela ItimAsrScoVdf" userId="d55be94f-4073-46ba-88ef-465599598fde" providerId="ADAL" clId="{AD383DA7-D73A-451D-A50C-3FCB14E57BCF}" dt="2023-03-23T14:09:23.398" v="590"/>
          <ac:spMkLst>
            <pc:docMk/>
            <pc:sldMk cId="192735346" sldId="336"/>
            <ac:spMk id="7" creationId="{07286B94-374B-4DF8-A3BD-2DA650E17DDF}"/>
          </ac:spMkLst>
        </pc:spChg>
      </pc:sldChg>
      <pc:sldChg chg="addSp modSp new mod setBg modClrScheme chgLayout">
        <pc:chgData name="BEN KHALFALLAH Hela ItimAsrScoVdf" userId="d55be94f-4073-46ba-88ef-465599598fde" providerId="ADAL" clId="{AD383DA7-D73A-451D-A50C-3FCB14E57BCF}" dt="2023-03-23T14:24:19.849" v="621" actId="20577"/>
        <pc:sldMkLst>
          <pc:docMk/>
          <pc:sldMk cId="3900714166" sldId="337"/>
        </pc:sldMkLst>
        <pc:spChg chg="mod ord">
          <ac:chgData name="BEN KHALFALLAH Hela ItimAsrScoVdf" userId="d55be94f-4073-46ba-88ef-465599598fde" providerId="ADAL" clId="{AD383DA7-D73A-451D-A50C-3FCB14E57BCF}" dt="2023-03-23T14:23:17.193" v="612" actId="26606"/>
          <ac:spMkLst>
            <pc:docMk/>
            <pc:sldMk cId="3900714166" sldId="337"/>
            <ac:spMk id="2" creationId="{B94B9B86-94F5-400C-AA22-51E4118DCBF8}"/>
          </ac:spMkLst>
        </pc:spChg>
        <pc:spChg chg="add mod ord">
          <ac:chgData name="BEN KHALFALLAH Hela ItimAsrScoVdf" userId="d55be94f-4073-46ba-88ef-465599598fde" providerId="ADAL" clId="{AD383DA7-D73A-451D-A50C-3FCB14E57BCF}" dt="2023-03-23T14:24:19.849" v="621" actId="20577"/>
          <ac:spMkLst>
            <pc:docMk/>
            <pc:sldMk cId="3900714166" sldId="337"/>
            <ac:spMk id="3" creationId="{EE6ED1D6-2E0B-4F51-ACCC-C632EECE4EAC}"/>
          </ac:spMkLst>
        </pc:spChg>
        <pc:picChg chg="add mod">
          <ac:chgData name="BEN KHALFALLAH Hela ItimAsrScoVdf" userId="d55be94f-4073-46ba-88ef-465599598fde" providerId="ADAL" clId="{AD383DA7-D73A-451D-A50C-3FCB14E57BCF}" dt="2023-03-23T14:23:26.579" v="613" actId="27614"/>
          <ac:picMkLst>
            <pc:docMk/>
            <pc:sldMk cId="3900714166" sldId="337"/>
            <ac:picMk id="5" creationId="{94BA556E-EB50-4173-8A6E-DD8FC64C5C74}"/>
          </ac:picMkLst>
        </pc:picChg>
      </pc:sldChg>
      <pc:sldChg chg="addSp delSp modSp add mod modClrScheme chgLayout">
        <pc:chgData name="BEN KHALFALLAH Hela ItimAsrScoVdf" userId="d55be94f-4073-46ba-88ef-465599598fde" providerId="ADAL" clId="{AD383DA7-D73A-451D-A50C-3FCB14E57BCF}" dt="2023-03-23T14:29:45.939" v="659" actId="20577"/>
        <pc:sldMkLst>
          <pc:docMk/>
          <pc:sldMk cId="2105142672" sldId="338"/>
        </pc:sldMkLst>
        <pc:spChg chg="mod ord">
          <ac:chgData name="BEN KHALFALLAH Hela ItimAsrScoVdf" userId="d55be94f-4073-46ba-88ef-465599598fde" providerId="ADAL" clId="{AD383DA7-D73A-451D-A50C-3FCB14E57BCF}" dt="2023-03-23T14:25:12.486" v="622" actId="700"/>
          <ac:spMkLst>
            <pc:docMk/>
            <pc:sldMk cId="2105142672" sldId="338"/>
            <ac:spMk id="2" creationId="{B94B9B86-94F5-400C-AA22-51E4118DCBF8}"/>
          </ac:spMkLst>
        </pc:spChg>
        <pc:spChg chg="add del mod ord">
          <ac:chgData name="BEN KHALFALLAH Hela ItimAsrScoVdf" userId="d55be94f-4073-46ba-88ef-465599598fde" providerId="ADAL" clId="{AD383DA7-D73A-451D-A50C-3FCB14E57BCF}" dt="2023-03-23T14:29:45.939" v="659" actId="20577"/>
          <ac:spMkLst>
            <pc:docMk/>
            <pc:sldMk cId="2105142672" sldId="338"/>
            <ac:spMk id="3" creationId="{5483D3F0-1F55-4C04-AC90-7D71439CB854}"/>
          </ac:spMkLst>
        </pc:spChg>
        <pc:spChg chg="add del mod">
          <ac:chgData name="BEN KHALFALLAH Hela ItimAsrScoVdf" userId="d55be94f-4073-46ba-88ef-465599598fde" providerId="ADAL" clId="{AD383DA7-D73A-451D-A50C-3FCB14E57BCF}" dt="2023-03-23T14:25:15.804" v="624"/>
          <ac:spMkLst>
            <pc:docMk/>
            <pc:sldMk cId="2105142672" sldId="338"/>
            <ac:spMk id="4" creationId="{72F8D6E9-89C4-4D4D-B4BD-46FC931F3779}"/>
          </ac:spMkLst>
        </pc:spChg>
        <pc:spChg chg="add mod">
          <ac:chgData name="BEN KHALFALLAH Hela ItimAsrScoVdf" userId="d55be94f-4073-46ba-88ef-465599598fde" providerId="ADAL" clId="{AD383DA7-D73A-451D-A50C-3FCB14E57BCF}" dt="2023-03-23T14:28:35.191" v="636" actId="14100"/>
          <ac:spMkLst>
            <pc:docMk/>
            <pc:sldMk cId="2105142672" sldId="338"/>
            <ac:spMk id="5" creationId="{E4830880-DE5E-411C-975D-D1B82D778DEE}"/>
          </ac:spMkLst>
        </pc:spChg>
        <pc:spChg chg="add del mod">
          <ac:chgData name="BEN KHALFALLAH Hela ItimAsrScoVdf" userId="d55be94f-4073-46ba-88ef-465599598fde" providerId="ADAL" clId="{AD383DA7-D73A-451D-A50C-3FCB14E57BCF}" dt="2023-03-23T14:28:51.268" v="639" actId="478"/>
          <ac:spMkLst>
            <pc:docMk/>
            <pc:sldMk cId="2105142672" sldId="338"/>
            <ac:spMk id="7" creationId="{90238FA7-FC19-472C-A225-161E1860DAA8}"/>
          </ac:spMkLst>
        </pc:spChg>
        <pc:spChg chg="add mod">
          <ac:chgData name="BEN KHALFALLAH Hela ItimAsrScoVdf" userId="d55be94f-4073-46ba-88ef-465599598fde" providerId="ADAL" clId="{AD383DA7-D73A-451D-A50C-3FCB14E57BCF}" dt="2023-03-23T14:29:10.280" v="648" actId="20577"/>
          <ac:spMkLst>
            <pc:docMk/>
            <pc:sldMk cId="2105142672" sldId="338"/>
            <ac:spMk id="8" creationId="{6302791C-B139-4840-A707-12D3C7E2C677}"/>
          </ac:spMkLst>
        </pc:spChg>
        <pc:spChg chg="add mod">
          <ac:chgData name="BEN KHALFALLAH Hela ItimAsrScoVdf" userId="d55be94f-4073-46ba-88ef-465599598fde" providerId="ADAL" clId="{AD383DA7-D73A-451D-A50C-3FCB14E57BCF}" dt="2023-03-23T14:29:26.478" v="652" actId="1076"/>
          <ac:spMkLst>
            <pc:docMk/>
            <pc:sldMk cId="2105142672" sldId="338"/>
            <ac:spMk id="9" creationId="{354C0010-6F5B-4806-861A-7B3C212EC98C}"/>
          </ac:spMkLst>
        </pc:spChg>
        <pc:spChg chg="add mod">
          <ac:chgData name="BEN KHALFALLAH Hela ItimAsrScoVdf" userId="d55be94f-4073-46ba-88ef-465599598fde" providerId="ADAL" clId="{AD383DA7-D73A-451D-A50C-3FCB14E57BCF}" dt="2023-03-23T14:29:33.079" v="654" actId="14100"/>
          <ac:spMkLst>
            <pc:docMk/>
            <pc:sldMk cId="2105142672" sldId="338"/>
            <ac:spMk id="10" creationId="{B0E2033E-3B4E-4BD7-A74D-49EDB55C94A0}"/>
          </ac:spMkLst>
        </pc:spChg>
      </pc:sldChg>
      <pc:sldChg chg="addSp modSp new mod">
        <pc:chgData name="BEN KHALFALLAH Hela ItimAsrScoVdf" userId="d55be94f-4073-46ba-88ef-465599598fde" providerId="ADAL" clId="{AD383DA7-D73A-451D-A50C-3FCB14E57BCF}" dt="2023-03-23T14:36:36.882" v="715" actId="1076"/>
        <pc:sldMkLst>
          <pc:docMk/>
          <pc:sldMk cId="504233530" sldId="339"/>
        </pc:sldMkLst>
        <pc:spChg chg="mod">
          <ac:chgData name="BEN KHALFALLAH Hela ItimAsrScoVdf" userId="d55be94f-4073-46ba-88ef-465599598fde" providerId="ADAL" clId="{AD383DA7-D73A-451D-A50C-3FCB14E57BCF}" dt="2023-03-23T14:30:09.407" v="679" actId="790"/>
          <ac:spMkLst>
            <pc:docMk/>
            <pc:sldMk cId="504233530" sldId="339"/>
            <ac:spMk id="2" creationId="{2A00D2F2-3ADA-4974-9EE3-27C444488C5C}"/>
          </ac:spMkLst>
        </pc:spChg>
        <pc:spChg chg="add mod">
          <ac:chgData name="BEN KHALFALLAH Hela ItimAsrScoVdf" userId="d55be94f-4073-46ba-88ef-465599598fde" providerId="ADAL" clId="{AD383DA7-D73A-451D-A50C-3FCB14E57BCF}" dt="2023-03-23T14:36:28.363" v="713" actId="1076"/>
          <ac:spMkLst>
            <pc:docMk/>
            <pc:sldMk cId="504233530" sldId="339"/>
            <ac:spMk id="4" creationId="{F3F27595-C607-45D8-8743-AFF1ECFA4DFD}"/>
          </ac:spMkLst>
        </pc:spChg>
        <pc:spChg chg="add mod">
          <ac:chgData name="BEN KHALFALLAH Hela ItimAsrScoVdf" userId="d55be94f-4073-46ba-88ef-465599598fde" providerId="ADAL" clId="{AD383DA7-D73A-451D-A50C-3FCB14E57BCF}" dt="2023-03-23T14:31:25.050" v="689" actId="20577"/>
          <ac:spMkLst>
            <pc:docMk/>
            <pc:sldMk cId="504233530" sldId="339"/>
            <ac:spMk id="6" creationId="{DA1427DA-959F-42BD-A99E-9CE278344A3B}"/>
          </ac:spMkLst>
        </pc:spChg>
        <pc:spChg chg="add mod">
          <ac:chgData name="BEN KHALFALLAH Hela ItimAsrScoVdf" userId="d55be94f-4073-46ba-88ef-465599598fde" providerId="ADAL" clId="{AD383DA7-D73A-451D-A50C-3FCB14E57BCF}" dt="2023-03-23T14:36:28.363" v="713" actId="1076"/>
          <ac:spMkLst>
            <pc:docMk/>
            <pc:sldMk cId="504233530" sldId="339"/>
            <ac:spMk id="7" creationId="{5AB85FD4-AF47-449C-A6E0-AE5925B3136D}"/>
          </ac:spMkLst>
        </pc:spChg>
        <pc:spChg chg="add mod">
          <ac:chgData name="BEN KHALFALLAH Hela ItimAsrScoVdf" userId="d55be94f-4073-46ba-88ef-465599598fde" providerId="ADAL" clId="{AD383DA7-D73A-451D-A50C-3FCB14E57BCF}" dt="2023-03-23T14:36:33.845" v="714" actId="14100"/>
          <ac:spMkLst>
            <pc:docMk/>
            <pc:sldMk cId="504233530" sldId="339"/>
            <ac:spMk id="8" creationId="{344804BA-F6F3-4E39-954A-25DDC7050BEA}"/>
          </ac:spMkLst>
        </pc:spChg>
        <pc:spChg chg="add mod">
          <ac:chgData name="BEN KHALFALLAH Hela ItimAsrScoVdf" userId="d55be94f-4073-46ba-88ef-465599598fde" providerId="ADAL" clId="{AD383DA7-D73A-451D-A50C-3FCB14E57BCF}" dt="2023-03-23T14:36:28.363" v="713" actId="1076"/>
          <ac:spMkLst>
            <pc:docMk/>
            <pc:sldMk cId="504233530" sldId="339"/>
            <ac:spMk id="10" creationId="{C807D2FC-DDCD-4309-9460-3BC3E0604DD2}"/>
          </ac:spMkLst>
        </pc:spChg>
        <pc:spChg chg="add mod">
          <ac:chgData name="BEN KHALFALLAH Hela ItimAsrScoVdf" userId="d55be94f-4073-46ba-88ef-465599598fde" providerId="ADAL" clId="{AD383DA7-D73A-451D-A50C-3FCB14E57BCF}" dt="2023-03-23T14:36:36.882" v="715" actId="1076"/>
          <ac:spMkLst>
            <pc:docMk/>
            <pc:sldMk cId="504233530" sldId="339"/>
            <ac:spMk id="14" creationId="{55FEA6BA-E4B3-434B-828D-E49A170821E1}"/>
          </ac:spMkLst>
        </pc:spChg>
        <pc:cxnChg chg="add mod">
          <ac:chgData name="BEN KHALFALLAH Hela ItimAsrScoVdf" userId="d55be94f-4073-46ba-88ef-465599598fde" providerId="ADAL" clId="{AD383DA7-D73A-451D-A50C-3FCB14E57BCF}" dt="2023-03-23T14:36:28.363" v="713" actId="1076"/>
          <ac:cxnSpMkLst>
            <pc:docMk/>
            <pc:sldMk cId="504233530" sldId="339"/>
            <ac:cxnSpMk id="12" creationId="{D210A587-A4E9-4D5E-B271-E7F93E2241CB}"/>
          </ac:cxnSpMkLst>
        </pc:cxnChg>
        <pc:cxnChg chg="add mod">
          <ac:chgData name="BEN KHALFALLAH Hela ItimAsrScoVdf" userId="d55be94f-4073-46ba-88ef-465599598fde" providerId="ADAL" clId="{AD383DA7-D73A-451D-A50C-3FCB14E57BCF}" dt="2023-03-23T14:36:36.882" v="715" actId="1076"/>
          <ac:cxnSpMkLst>
            <pc:docMk/>
            <pc:sldMk cId="504233530" sldId="339"/>
            <ac:cxnSpMk id="15" creationId="{12276B38-8BCD-4446-BDA4-854B23187B99}"/>
          </ac:cxnSpMkLst>
        </pc:cxnChg>
      </pc:sldChg>
      <pc:sldChg chg="addSp delSp modSp new mod">
        <pc:chgData name="BEN KHALFALLAH Hela ItimAsrScoVdf" userId="d55be94f-4073-46ba-88ef-465599598fde" providerId="ADAL" clId="{AD383DA7-D73A-451D-A50C-3FCB14E57BCF}" dt="2023-03-23T14:45:56.360" v="758" actId="20577"/>
        <pc:sldMkLst>
          <pc:docMk/>
          <pc:sldMk cId="3978386943" sldId="340"/>
        </pc:sldMkLst>
        <pc:spChg chg="mod">
          <ac:chgData name="BEN KHALFALLAH Hela ItimAsrScoVdf" userId="d55be94f-4073-46ba-88ef-465599598fde" providerId="ADAL" clId="{AD383DA7-D73A-451D-A50C-3FCB14E57BCF}" dt="2023-03-23T14:41:45.922" v="737" actId="14100"/>
          <ac:spMkLst>
            <pc:docMk/>
            <pc:sldMk cId="3978386943" sldId="340"/>
            <ac:spMk id="2" creationId="{2FD30790-5BFD-47B4-B6A1-878C722ECDA9}"/>
          </ac:spMkLst>
        </pc:spChg>
        <pc:spChg chg="add del mod">
          <ac:chgData name="BEN KHALFALLAH Hela ItimAsrScoVdf" userId="d55be94f-4073-46ba-88ef-465599598fde" providerId="ADAL" clId="{AD383DA7-D73A-451D-A50C-3FCB14E57BCF}" dt="2023-03-23T14:41:05.050" v="727" actId="478"/>
          <ac:spMkLst>
            <pc:docMk/>
            <pc:sldMk cId="3978386943" sldId="340"/>
            <ac:spMk id="5" creationId="{06DA8508-C6DB-4FF5-BC31-C2A9D8937A7A}"/>
          </ac:spMkLst>
        </pc:spChg>
        <pc:spChg chg="add mod">
          <ac:chgData name="BEN KHALFALLAH Hela ItimAsrScoVdf" userId="d55be94f-4073-46ba-88ef-465599598fde" providerId="ADAL" clId="{AD383DA7-D73A-451D-A50C-3FCB14E57BCF}" dt="2023-03-23T14:41:50.228" v="738" actId="1076"/>
          <ac:spMkLst>
            <pc:docMk/>
            <pc:sldMk cId="3978386943" sldId="340"/>
            <ac:spMk id="6" creationId="{13753270-EA0A-41EB-B9B2-CC838BE8C4C0}"/>
          </ac:spMkLst>
        </pc:spChg>
        <pc:spChg chg="add mod">
          <ac:chgData name="BEN KHALFALLAH Hela ItimAsrScoVdf" userId="d55be94f-4073-46ba-88ef-465599598fde" providerId="ADAL" clId="{AD383DA7-D73A-451D-A50C-3FCB14E57BCF}" dt="2023-03-23T14:43:54.328" v="742" actId="14100"/>
          <ac:spMkLst>
            <pc:docMk/>
            <pc:sldMk cId="3978386943" sldId="340"/>
            <ac:spMk id="7" creationId="{64E98102-D04F-46EC-9137-440AE10C3B0B}"/>
          </ac:spMkLst>
        </pc:spChg>
        <pc:spChg chg="add mod">
          <ac:chgData name="BEN KHALFALLAH Hela ItimAsrScoVdf" userId="d55be94f-4073-46ba-88ef-465599598fde" providerId="ADAL" clId="{AD383DA7-D73A-451D-A50C-3FCB14E57BCF}" dt="2023-03-23T14:44:01.696" v="744" actId="14100"/>
          <ac:spMkLst>
            <pc:docMk/>
            <pc:sldMk cId="3978386943" sldId="340"/>
            <ac:spMk id="8" creationId="{813B4D03-AAFB-4989-BC2E-08F053C41E7B}"/>
          </ac:spMkLst>
        </pc:spChg>
        <pc:spChg chg="add mod">
          <ac:chgData name="BEN KHALFALLAH Hela ItimAsrScoVdf" userId="d55be94f-4073-46ba-88ef-465599598fde" providerId="ADAL" clId="{AD383DA7-D73A-451D-A50C-3FCB14E57BCF}" dt="2023-03-23T14:45:04.916" v="749" actId="14100"/>
          <ac:spMkLst>
            <pc:docMk/>
            <pc:sldMk cId="3978386943" sldId="340"/>
            <ac:spMk id="10" creationId="{50256DD1-D60F-4880-97FD-FBAD4F07D0DD}"/>
          </ac:spMkLst>
        </pc:spChg>
        <pc:spChg chg="add mod">
          <ac:chgData name="BEN KHALFALLAH Hela ItimAsrScoVdf" userId="d55be94f-4073-46ba-88ef-465599598fde" providerId="ADAL" clId="{AD383DA7-D73A-451D-A50C-3FCB14E57BCF}" dt="2023-03-23T14:45:56.360" v="758" actId="20577"/>
          <ac:spMkLst>
            <pc:docMk/>
            <pc:sldMk cId="3978386943" sldId="340"/>
            <ac:spMk id="11" creationId="{83E016D9-C06E-4FAE-93D6-8F7C6A47B39B}"/>
          </ac:spMkLst>
        </pc:spChg>
        <pc:picChg chg="add del mod">
          <ac:chgData name="BEN KHALFALLAH Hela ItimAsrScoVdf" userId="d55be94f-4073-46ba-88ef-465599598fde" providerId="ADAL" clId="{AD383DA7-D73A-451D-A50C-3FCB14E57BCF}" dt="2023-03-23T14:37:44.743" v="720" actId="478"/>
          <ac:picMkLst>
            <pc:docMk/>
            <pc:sldMk cId="3978386943" sldId="340"/>
            <ac:picMk id="4" creationId="{2EB5BD22-CC2A-49F7-91A9-B0546C9C8439}"/>
          </ac:picMkLst>
        </pc:picChg>
        <pc:picChg chg="add mod">
          <ac:chgData name="BEN KHALFALLAH Hela ItimAsrScoVdf" userId="d55be94f-4073-46ba-88ef-465599598fde" providerId="ADAL" clId="{AD383DA7-D73A-451D-A50C-3FCB14E57BCF}" dt="2023-03-23T14:44:58.717" v="747" actId="1076"/>
          <ac:picMkLst>
            <pc:docMk/>
            <pc:sldMk cId="3978386943" sldId="340"/>
            <ac:picMk id="9220" creationId="{D035EFDA-A30A-42D6-BDE8-441EEC7B07ED}"/>
          </ac:picMkLst>
        </pc:picChg>
      </pc:sldChg>
      <pc:sldChg chg="addSp delSp modSp new mod">
        <pc:chgData name="BEN KHALFALLAH Hela ItimAsrScoVdf" userId="d55be94f-4073-46ba-88ef-465599598fde" providerId="ADAL" clId="{AD383DA7-D73A-451D-A50C-3FCB14E57BCF}" dt="2023-03-24T09:54:23.085" v="1230" actId="20577"/>
        <pc:sldMkLst>
          <pc:docMk/>
          <pc:sldMk cId="2933036384" sldId="341"/>
        </pc:sldMkLst>
        <pc:spChg chg="mod">
          <ac:chgData name="BEN KHALFALLAH Hela ItimAsrScoVdf" userId="d55be94f-4073-46ba-88ef-465599598fde" providerId="ADAL" clId="{AD383DA7-D73A-451D-A50C-3FCB14E57BCF}" dt="2023-03-23T14:59:38.486" v="1017" actId="1076"/>
          <ac:spMkLst>
            <pc:docMk/>
            <pc:sldMk cId="2933036384" sldId="341"/>
            <ac:spMk id="2" creationId="{051F7093-B2C3-46C2-A283-6B9EEF847AB4}"/>
          </ac:spMkLst>
        </pc:spChg>
        <pc:spChg chg="add del mod">
          <ac:chgData name="BEN KHALFALLAH Hela ItimAsrScoVdf" userId="d55be94f-4073-46ba-88ef-465599598fde" providerId="ADAL" clId="{AD383DA7-D73A-451D-A50C-3FCB14E57BCF}" dt="2023-03-23T14:57:03.516" v="984" actId="478"/>
          <ac:spMkLst>
            <pc:docMk/>
            <pc:sldMk cId="2933036384" sldId="341"/>
            <ac:spMk id="3" creationId="{F8763114-7317-4C0F-83AF-CCE4E58F38D0}"/>
          </ac:spMkLst>
        </pc:spChg>
        <pc:spChg chg="add mod">
          <ac:chgData name="BEN KHALFALLAH Hela ItimAsrScoVdf" userId="d55be94f-4073-46ba-88ef-465599598fde" providerId="ADAL" clId="{AD383DA7-D73A-451D-A50C-3FCB14E57BCF}" dt="2023-03-24T09:54:21.782" v="1228" actId="21"/>
          <ac:spMkLst>
            <pc:docMk/>
            <pc:sldMk cId="2933036384" sldId="341"/>
            <ac:spMk id="4" creationId="{CB374D86-3BD0-44CD-8908-18740B2D54C3}"/>
          </ac:spMkLst>
        </pc:spChg>
        <pc:spChg chg="add mod">
          <ac:chgData name="BEN KHALFALLAH Hela ItimAsrScoVdf" userId="d55be94f-4073-46ba-88ef-465599598fde" providerId="ADAL" clId="{AD383DA7-D73A-451D-A50C-3FCB14E57BCF}" dt="2023-03-24T09:54:23.085" v="1230" actId="20577"/>
          <ac:spMkLst>
            <pc:docMk/>
            <pc:sldMk cId="2933036384" sldId="341"/>
            <ac:spMk id="5" creationId="{648832F2-CDF3-45E6-8BC8-8CD55C3F6752}"/>
          </ac:spMkLst>
        </pc:spChg>
        <pc:spChg chg="add mod">
          <ac:chgData name="BEN KHALFALLAH Hela ItimAsrScoVdf" userId="d55be94f-4073-46ba-88ef-465599598fde" providerId="ADAL" clId="{AD383DA7-D73A-451D-A50C-3FCB14E57BCF}" dt="2023-03-24T09:51:23.807" v="1204" actId="14100"/>
          <ac:spMkLst>
            <pc:docMk/>
            <pc:sldMk cId="2933036384" sldId="341"/>
            <ac:spMk id="6" creationId="{795CCB30-CF09-44DF-BA9F-E079338A1BE4}"/>
          </ac:spMkLst>
        </pc:spChg>
        <pc:spChg chg="add mod">
          <ac:chgData name="BEN KHALFALLAH Hela ItimAsrScoVdf" userId="d55be94f-4073-46ba-88ef-465599598fde" providerId="ADAL" clId="{AD383DA7-D73A-451D-A50C-3FCB14E57BCF}" dt="2023-03-24T09:54:20.995" v="1226" actId="1076"/>
          <ac:spMkLst>
            <pc:docMk/>
            <pc:sldMk cId="2933036384" sldId="341"/>
            <ac:spMk id="7" creationId="{0E1AC1C6-752A-4B1D-B553-7DA6C6DD857B}"/>
          </ac:spMkLst>
        </pc:spChg>
        <pc:spChg chg="add mod">
          <ac:chgData name="BEN KHALFALLAH Hela ItimAsrScoVdf" userId="d55be94f-4073-46ba-88ef-465599598fde" providerId="ADAL" clId="{AD383DA7-D73A-451D-A50C-3FCB14E57BCF}" dt="2023-03-24T09:54:22.446" v="1229" actId="1076"/>
          <ac:spMkLst>
            <pc:docMk/>
            <pc:sldMk cId="2933036384" sldId="341"/>
            <ac:spMk id="8" creationId="{F29C40A4-F34B-4FA8-A212-47DC863CF139}"/>
          </ac:spMkLst>
        </pc:spChg>
      </pc:sldChg>
      <pc:sldChg chg="addSp modSp new mod">
        <pc:chgData name="BEN KHALFALLAH Hela ItimAsrScoVdf" userId="d55be94f-4073-46ba-88ef-465599598fde" providerId="ADAL" clId="{AD383DA7-D73A-451D-A50C-3FCB14E57BCF}" dt="2023-03-24T08:04:33.728" v="1070" actId="14100"/>
        <pc:sldMkLst>
          <pc:docMk/>
          <pc:sldMk cId="3516340991" sldId="342"/>
        </pc:sldMkLst>
        <pc:spChg chg="mod">
          <ac:chgData name="BEN KHALFALLAH Hela ItimAsrScoVdf" userId="d55be94f-4073-46ba-88ef-465599598fde" providerId="ADAL" clId="{AD383DA7-D73A-451D-A50C-3FCB14E57BCF}" dt="2023-03-24T08:01:36.166" v="1061" actId="20577"/>
          <ac:spMkLst>
            <pc:docMk/>
            <pc:sldMk cId="3516340991" sldId="342"/>
            <ac:spMk id="2" creationId="{85A5D891-E61D-4B64-A90A-651CD1A311E9}"/>
          </ac:spMkLst>
        </pc:spChg>
        <pc:spChg chg="add mod">
          <ac:chgData name="BEN KHALFALLAH Hela ItimAsrScoVdf" userId="d55be94f-4073-46ba-88ef-465599598fde" providerId="ADAL" clId="{AD383DA7-D73A-451D-A50C-3FCB14E57BCF}" dt="2023-03-24T08:04:23.183" v="1067" actId="1076"/>
          <ac:spMkLst>
            <pc:docMk/>
            <pc:sldMk cId="3516340991" sldId="342"/>
            <ac:spMk id="3" creationId="{C16DEDCC-549B-4C34-9FED-46AE4348B6A4}"/>
          </ac:spMkLst>
        </pc:spChg>
        <pc:spChg chg="add mod">
          <ac:chgData name="BEN KHALFALLAH Hela ItimAsrScoVdf" userId="d55be94f-4073-46ba-88ef-465599598fde" providerId="ADAL" clId="{AD383DA7-D73A-451D-A50C-3FCB14E57BCF}" dt="2023-03-24T08:04:33.728" v="1070" actId="14100"/>
          <ac:spMkLst>
            <pc:docMk/>
            <pc:sldMk cId="3516340991" sldId="342"/>
            <ac:spMk id="4" creationId="{AFE6BB3A-BA80-43DB-B4AB-EFC86857DFA8}"/>
          </ac:spMkLst>
        </pc:spChg>
      </pc:sldChg>
      <pc:sldChg chg="addSp modSp add mod">
        <pc:chgData name="BEN KHALFALLAH Hela ItimAsrScoVdf" userId="d55be94f-4073-46ba-88ef-465599598fde" providerId="ADAL" clId="{AD383DA7-D73A-451D-A50C-3FCB14E57BCF}" dt="2023-03-24T08:05:28.292" v="1082" actId="1076"/>
        <pc:sldMkLst>
          <pc:docMk/>
          <pc:sldMk cId="1015079537" sldId="343"/>
        </pc:sldMkLst>
        <pc:spChg chg="add mod">
          <ac:chgData name="BEN KHALFALLAH Hela ItimAsrScoVdf" userId="d55be94f-4073-46ba-88ef-465599598fde" providerId="ADAL" clId="{AD383DA7-D73A-451D-A50C-3FCB14E57BCF}" dt="2023-03-24T08:05:09.852" v="1076" actId="20577"/>
          <ac:spMkLst>
            <pc:docMk/>
            <pc:sldMk cId="1015079537" sldId="343"/>
            <ac:spMk id="3" creationId="{EA9C21C9-2948-434A-BEB1-FBE352C86B91}"/>
          </ac:spMkLst>
        </pc:spChg>
        <pc:spChg chg="add mod">
          <ac:chgData name="BEN KHALFALLAH Hela ItimAsrScoVdf" userId="d55be94f-4073-46ba-88ef-465599598fde" providerId="ADAL" clId="{AD383DA7-D73A-451D-A50C-3FCB14E57BCF}" dt="2023-03-24T08:05:21.827" v="1079" actId="1076"/>
          <ac:spMkLst>
            <pc:docMk/>
            <pc:sldMk cId="1015079537" sldId="343"/>
            <ac:spMk id="4" creationId="{86941AFB-3DE2-4FE1-AD55-3777AFCC64B4}"/>
          </ac:spMkLst>
        </pc:spChg>
        <pc:spChg chg="add mod">
          <ac:chgData name="BEN KHALFALLAH Hela ItimAsrScoVdf" userId="d55be94f-4073-46ba-88ef-465599598fde" providerId="ADAL" clId="{AD383DA7-D73A-451D-A50C-3FCB14E57BCF}" dt="2023-03-24T08:05:28.292" v="1082" actId="1076"/>
          <ac:spMkLst>
            <pc:docMk/>
            <pc:sldMk cId="1015079537" sldId="343"/>
            <ac:spMk id="5" creationId="{56EE96EB-0A2F-4F1B-9757-1011E9F1127C}"/>
          </ac:spMkLst>
        </pc:spChg>
      </pc:sldChg>
      <pc:sldChg chg="addSp modSp new del mod">
        <pc:chgData name="BEN KHALFALLAH Hela ItimAsrScoVdf" userId="d55be94f-4073-46ba-88ef-465599598fde" providerId="ADAL" clId="{AD383DA7-D73A-451D-A50C-3FCB14E57BCF}" dt="2023-03-24T10:51:32.846" v="1235" actId="47"/>
        <pc:sldMkLst>
          <pc:docMk/>
          <pc:sldMk cId="379192003" sldId="344"/>
        </pc:sldMkLst>
        <pc:spChg chg="add mod">
          <ac:chgData name="BEN KHALFALLAH Hela ItimAsrScoVdf" userId="d55be94f-4073-46ba-88ef-465599598fde" providerId="ADAL" clId="{AD383DA7-D73A-451D-A50C-3FCB14E57BCF}" dt="2023-03-24T08:15:14.941" v="1142" actId="14100"/>
          <ac:spMkLst>
            <pc:docMk/>
            <pc:sldMk cId="379192003" sldId="344"/>
            <ac:spMk id="2" creationId="{685654AB-2120-458E-89BD-EC5C7CE62A40}"/>
          </ac:spMkLst>
        </pc:spChg>
        <pc:spChg chg="add mod">
          <ac:chgData name="BEN KHALFALLAH Hela ItimAsrScoVdf" userId="d55be94f-4073-46ba-88ef-465599598fde" providerId="ADAL" clId="{AD383DA7-D73A-451D-A50C-3FCB14E57BCF}" dt="2023-03-24T08:11:32.270" v="1093" actId="1076"/>
          <ac:spMkLst>
            <pc:docMk/>
            <pc:sldMk cId="379192003" sldId="344"/>
            <ac:spMk id="3" creationId="{B71D5205-1BCB-4334-89F9-FFF205DC5BE2}"/>
          </ac:spMkLst>
        </pc:spChg>
        <pc:spChg chg="add mod">
          <ac:chgData name="BEN KHALFALLAH Hela ItimAsrScoVdf" userId="d55be94f-4073-46ba-88ef-465599598fde" providerId="ADAL" clId="{AD383DA7-D73A-451D-A50C-3FCB14E57BCF}" dt="2023-03-24T08:14:03.332" v="1132" actId="20577"/>
          <ac:spMkLst>
            <pc:docMk/>
            <pc:sldMk cId="379192003" sldId="344"/>
            <ac:spMk id="4" creationId="{5BCBA2E4-964D-46AD-838C-1220C450C38A}"/>
          </ac:spMkLst>
        </pc:spChg>
        <pc:spChg chg="add mod">
          <ac:chgData name="BEN KHALFALLAH Hela ItimAsrScoVdf" userId="d55be94f-4073-46ba-88ef-465599598fde" providerId="ADAL" clId="{AD383DA7-D73A-451D-A50C-3FCB14E57BCF}" dt="2023-03-24T08:14:01.091" v="1131" actId="20577"/>
          <ac:spMkLst>
            <pc:docMk/>
            <pc:sldMk cId="379192003" sldId="344"/>
            <ac:spMk id="5" creationId="{EF57D0CE-2524-49BB-9C5C-4FDC3DAE1B7E}"/>
          </ac:spMkLst>
        </pc:spChg>
        <pc:spChg chg="add mod">
          <ac:chgData name="BEN KHALFALLAH Hela ItimAsrScoVdf" userId="d55be94f-4073-46ba-88ef-465599598fde" providerId="ADAL" clId="{AD383DA7-D73A-451D-A50C-3FCB14E57BCF}" dt="2023-03-24T08:11:51.804" v="1099" actId="13822"/>
          <ac:spMkLst>
            <pc:docMk/>
            <pc:sldMk cId="379192003" sldId="344"/>
            <ac:spMk id="6" creationId="{D8161F3F-54ED-4926-B4F0-9651FFC29CEC}"/>
          </ac:spMkLst>
        </pc:spChg>
        <pc:spChg chg="add mod">
          <ac:chgData name="BEN KHALFALLAH Hela ItimAsrScoVdf" userId="d55be94f-4073-46ba-88ef-465599598fde" providerId="ADAL" clId="{AD383DA7-D73A-451D-A50C-3FCB14E57BCF}" dt="2023-03-24T08:12:02.044" v="1106" actId="1076"/>
          <ac:spMkLst>
            <pc:docMk/>
            <pc:sldMk cId="379192003" sldId="344"/>
            <ac:spMk id="7" creationId="{EB985879-04FC-492B-9048-B665608A1CEE}"/>
          </ac:spMkLst>
        </pc:spChg>
        <pc:spChg chg="add mod">
          <ac:chgData name="BEN KHALFALLAH Hela ItimAsrScoVdf" userId="d55be94f-4073-46ba-88ef-465599598fde" providerId="ADAL" clId="{AD383DA7-D73A-451D-A50C-3FCB14E57BCF}" dt="2023-03-24T08:12:25.261" v="1123" actId="20577"/>
          <ac:spMkLst>
            <pc:docMk/>
            <pc:sldMk cId="379192003" sldId="344"/>
            <ac:spMk id="13" creationId="{2B5E5CAE-2B71-437B-A358-8EDDAE4A7AB9}"/>
          </ac:spMkLst>
        </pc:spChg>
        <pc:spChg chg="add mod">
          <ac:chgData name="BEN KHALFALLAH Hela ItimAsrScoVdf" userId="d55be94f-4073-46ba-88ef-465599598fde" providerId="ADAL" clId="{AD383DA7-D73A-451D-A50C-3FCB14E57BCF}" dt="2023-03-24T08:12:23.060" v="1118" actId="20577"/>
          <ac:spMkLst>
            <pc:docMk/>
            <pc:sldMk cId="379192003" sldId="344"/>
            <ac:spMk id="14" creationId="{FF6C8375-4F50-4BFC-8E4F-AAE40E017DFF}"/>
          </ac:spMkLst>
        </pc:spChg>
        <pc:spChg chg="add mod">
          <ac:chgData name="BEN KHALFALLAH Hela ItimAsrScoVdf" userId="d55be94f-4073-46ba-88ef-465599598fde" providerId="ADAL" clId="{AD383DA7-D73A-451D-A50C-3FCB14E57BCF}" dt="2023-03-24T08:15:20.162" v="1149" actId="20577"/>
          <ac:spMkLst>
            <pc:docMk/>
            <pc:sldMk cId="379192003" sldId="344"/>
            <ac:spMk id="27" creationId="{DC55A03C-DFBA-4683-BEAA-82187E64A5F4}"/>
          </ac:spMkLst>
        </pc:spChg>
        <pc:cxnChg chg="add mod">
          <ac:chgData name="BEN KHALFALLAH Hela ItimAsrScoVdf" userId="d55be94f-4073-46ba-88ef-465599598fde" providerId="ADAL" clId="{AD383DA7-D73A-451D-A50C-3FCB14E57BCF}" dt="2023-03-24T08:12:12.967" v="1110" actId="14100"/>
          <ac:cxnSpMkLst>
            <pc:docMk/>
            <pc:sldMk cId="379192003" sldId="344"/>
            <ac:cxnSpMk id="9" creationId="{21C85991-FF16-499F-9BD2-C4A52E6A22AA}"/>
          </ac:cxnSpMkLst>
        </pc:cxnChg>
        <pc:cxnChg chg="add mod">
          <ac:chgData name="BEN KHALFALLAH Hela ItimAsrScoVdf" userId="d55be94f-4073-46ba-88ef-465599598fde" providerId="ADAL" clId="{AD383DA7-D73A-451D-A50C-3FCB14E57BCF}" dt="2023-03-24T08:12:15.868" v="1111" actId="571"/>
          <ac:cxnSpMkLst>
            <pc:docMk/>
            <pc:sldMk cId="379192003" sldId="344"/>
            <ac:cxnSpMk id="12" creationId="{22E69B05-CEA6-42BB-AAA5-90B1453F6795}"/>
          </ac:cxnSpMkLst>
        </pc:cxnChg>
        <pc:cxnChg chg="add mod">
          <ac:chgData name="BEN KHALFALLAH Hela ItimAsrScoVdf" userId="d55be94f-4073-46ba-88ef-465599598fde" providerId="ADAL" clId="{AD383DA7-D73A-451D-A50C-3FCB14E57BCF}" dt="2023-03-24T08:13:49.289" v="1128" actId="208"/>
          <ac:cxnSpMkLst>
            <pc:docMk/>
            <pc:sldMk cId="379192003" sldId="344"/>
            <ac:cxnSpMk id="16" creationId="{0658B285-D2F2-4567-9297-F0AD4F417572}"/>
          </ac:cxnSpMkLst>
        </pc:cxnChg>
        <pc:cxnChg chg="add mod">
          <ac:chgData name="BEN KHALFALLAH Hela ItimAsrScoVdf" userId="d55be94f-4073-46ba-88ef-465599598fde" providerId="ADAL" clId="{AD383DA7-D73A-451D-A50C-3FCB14E57BCF}" dt="2023-03-24T08:13:54.054" v="1130" actId="208"/>
          <ac:cxnSpMkLst>
            <pc:docMk/>
            <pc:sldMk cId="379192003" sldId="344"/>
            <ac:cxnSpMk id="18" creationId="{5DD98A21-5CFD-42D4-83EE-0657BD1AC0A8}"/>
          </ac:cxnSpMkLst>
        </pc:cxnChg>
        <pc:cxnChg chg="add mod">
          <ac:chgData name="BEN KHALFALLAH Hela ItimAsrScoVdf" userId="d55be94f-4073-46ba-88ef-465599598fde" providerId="ADAL" clId="{AD383DA7-D73A-451D-A50C-3FCB14E57BCF}" dt="2023-03-24T08:14:24.775" v="1138" actId="14100"/>
          <ac:cxnSpMkLst>
            <pc:docMk/>
            <pc:sldMk cId="379192003" sldId="344"/>
            <ac:cxnSpMk id="19" creationId="{63E6B99C-87F5-4A08-A0D5-27C077B7A0A1}"/>
          </ac:cxnSpMkLst>
        </pc:cxnChg>
        <pc:cxnChg chg="add mod">
          <ac:chgData name="BEN KHALFALLAH Hela ItimAsrScoVdf" userId="d55be94f-4073-46ba-88ef-465599598fde" providerId="ADAL" clId="{AD383DA7-D73A-451D-A50C-3FCB14E57BCF}" dt="2023-03-24T08:15:03.981" v="1141" actId="14100"/>
          <ac:cxnSpMkLst>
            <pc:docMk/>
            <pc:sldMk cId="379192003" sldId="344"/>
            <ac:cxnSpMk id="24" creationId="{351A52D5-0DDF-449C-AB52-CAF96ED56C9D}"/>
          </ac:cxnSpMkLst>
        </pc:cxnChg>
        <pc:cxnChg chg="add mod">
          <ac:chgData name="BEN KHALFALLAH Hela ItimAsrScoVdf" userId="d55be94f-4073-46ba-88ef-465599598fde" providerId="ADAL" clId="{AD383DA7-D73A-451D-A50C-3FCB14E57BCF}" dt="2023-03-24T08:15:31.215" v="1151" actId="13822"/>
          <ac:cxnSpMkLst>
            <pc:docMk/>
            <pc:sldMk cId="379192003" sldId="344"/>
            <ac:cxnSpMk id="29" creationId="{C93A0D35-0B59-413A-83DC-157345F0C1D4}"/>
          </ac:cxnSpMkLst>
        </pc:cxnChg>
      </pc:sldChg>
      <pc:sldChg chg="addSp modSp new del mod">
        <pc:chgData name="BEN KHALFALLAH Hela ItimAsrScoVdf" userId="d55be94f-4073-46ba-88ef-465599598fde" providerId="ADAL" clId="{AD383DA7-D73A-451D-A50C-3FCB14E57BCF}" dt="2023-03-24T10:51:38.599" v="1236" actId="47"/>
        <pc:sldMkLst>
          <pc:docMk/>
          <pc:sldMk cId="3116196203" sldId="345"/>
        </pc:sldMkLst>
        <pc:spChg chg="add mod">
          <ac:chgData name="BEN KHALFALLAH Hela ItimAsrScoVdf" userId="d55be94f-4073-46ba-88ef-465599598fde" providerId="ADAL" clId="{AD383DA7-D73A-451D-A50C-3FCB14E57BCF}" dt="2023-03-24T09:32:07.877" v="1178" actId="20577"/>
          <ac:spMkLst>
            <pc:docMk/>
            <pc:sldMk cId="3116196203" sldId="345"/>
            <ac:spMk id="3" creationId="{D7211903-4998-4C19-B754-4D0DF142B2A2}"/>
          </ac:spMkLst>
        </pc:spChg>
        <pc:spChg chg="add mod">
          <ac:chgData name="BEN KHALFALLAH Hela ItimAsrScoVdf" userId="d55be94f-4073-46ba-88ef-465599598fde" providerId="ADAL" clId="{AD383DA7-D73A-451D-A50C-3FCB14E57BCF}" dt="2023-03-24T09:32:13.927" v="1185" actId="20577"/>
          <ac:spMkLst>
            <pc:docMk/>
            <pc:sldMk cId="3116196203" sldId="345"/>
            <ac:spMk id="4" creationId="{25CBF537-6EFE-4A3C-AE17-94A75558AAFD}"/>
          </ac:spMkLst>
        </pc:spChg>
        <pc:spChg chg="add mod">
          <ac:chgData name="BEN KHALFALLAH Hela ItimAsrScoVdf" userId="d55be94f-4073-46ba-88ef-465599598fde" providerId="ADAL" clId="{AD383DA7-D73A-451D-A50C-3FCB14E57BCF}" dt="2023-03-24T09:32:20.396" v="1186" actId="571"/>
          <ac:spMkLst>
            <pc:docMk/>
            <pc:sldMk cId="3116196203" sldId="345"/>
            <ac:spMk id="5" creationId="{41855641-2E7C-4908-BED0-92CCB7144EE0}"/>
          </ac:spMkLst>
        </pc:spChg>
        <pc:spChg chg="add mod">
          <ac:chgData name="BEN KHALFALLAH Hela ItimAsrScoVdf" userId="d55be94f-4073-46ba-88ef-465599598fde" providerId="ADAL" clId="{AD383DA7-D73A-451D-A50C-3FCB14E57BCF}" dt="2023-03-24T09:36:20.806" v="1199" actId="20577"/>
          <ac:spMkLst>
            <pc:docMk/>
            <pc:sldMk cId="3116196203" sldId="345"/>
            <ac:spMk id="12" creationId="{B09886F5-94BA-4B5E-97CD-D4DDC6323932}"/>
          </ac:spMkLst>
        </pc:spChg>
        <pc:spChg chg="add mod">
          <ac:chgData name="BEN KHALFALLAH Hela ItimAsrScoVdf" userId="d55be94f-4073-46ba-88ef-465599598fde" providerId="ADAL" clId="{AD383DA7-D73A-451D-A50C-3FCB14E57BCF}" dt="2023-03-24T09:36:28.483" v="1201" actId="1076"/>
          <ac:spMkLst>
            <pc:docMk/>
            <pc:sldMk cId="3116196203" sldId="345"/>
            <ac:spMk id="13" creationId="{03695938-6933-40CB-9455-CE655200C457}"/>
          </ac:spMkLst>
        </pc:spChg>
        <pc:cxnChg chg="add mod">
          <ac:chgData name="BEN KHALFALLAH Hela ItimAsrScoVdf" userId="d55be94f-4073-46ba-88ef-465599598fde" providerId="ADAL" clId="{AD383DA7-D73A-451D-A50C-3FCB14E57BCF}" dt="2023-03-24T09:32:48" v="1190" actId="14100"/>
          <ac:cxnSpMkLst>
            <pc:docMk/>
            <pc:sldMk cId="3116196203" sldId="345"/>
            <ac:cxnSpMk id="7" creationId="{6F9DC71D-C3CE-43C5-BBBD-CB02FE092880}"/>
          </ac:cxnSpMkLst>
        </pc:cxnChg>
        <pc:cxnChg chg="add mod">
          <ac:chgData name="BEN KHALFALLAH Hela ItimAsrScoVdf" userId="d55be94f-4073-46ba-88ef-465599598fde" providerId="ADAL" clId="{AD383DA7-D73A-451D-A50C-3FCB14E57BCF}" dt="2023-03-24T09:33:01.070" v="1193" actId="14100"/>
          <ac:cxnSpMkLst>
            <pc:docMk/>
            <pc:sldMk cId="3116196203" sldId="345"/>
            <ac:cxnSpMk id="9" creationId="{8EDD4F7C-D18E-4A60-AB12-39944DA4C110}"/>
          </ac:cxnSpMkLst>
        </pc:cxnChg>
      </pc:sldChg>
    </pc:docChg>
  </pc:docChgLst>
  <pc:docChgLst>
    <pc:chgData name="LEHMAN Marc ItimAsrScoVdf" userId="7df1d71e-e590-45d5-aa1d-7ae1d2d5511b" providerId="ADAL" clId="{9032F5A0-BE3B-4ECC-A129-961397C5E58E}"/>
    <pc:docChg chg="undo custSel modSld">
      <pc:chgData name="LEHMAN Marc ItimAsrScoVdf" userId="7df1d71e-e590-45d5-aa1d-7ae1d2d5511b" providerId="ADAL" clId="{9032F5A0-BE3B-4ECC-A129-961397C5E58E}" dt="2022-10-21T10:31:25.469" v="39" actId="20577"/>
      <pc:docMkLst>
        <pc:docMk/>
      </pc:docMkLst>
      <pc:sldChg chg="delSp mod">
        <pc:chgData name="LEHMAN Marc ItimAsrScoVdf" userId="7df1d71e-e590-45d5-aa1d-7ae1d2d5511b" providerId="ADAL" clId="{9032F5A0-BE3B-4ECC-A129-961397C5E58E}" dt="2022-10-11T15:44:10.047" v="1" actId="478"/>
        <pc:sldMkLst>
          <pc:docMk/>
          <pc:sldMk cId="761555510" sldId="306"/>
        </pc:sldMkLst>
        <pc:spChg chg="del">
          <ac:chgData name="LEHMAN Marc ItimAsrScoVdf" userId="7df1d71e-e590-45d5-aa1d-7ae1d2d5511b" providerId="ADAL" clId="{9032F5A0-BE3B-4ECC-A129-961397C5E58E}" dt="2022-10-11T15:44:10.047" v="1" actId="478"/>
          <ac:spMkLst>
            <pc:docMk/>
            <pc:sldMk cId="761555510" sldId="306"/>
            <ac:spMk id="6" creationId="{4AA9F5F2-CACD-4B20-84AD-477C2754573F}"/>
          </ac:spMkLst>
        </pc:spChg>
        <pc:picChg chg="del">
          <ac:chgData name="LEHMAN Marc ItimAsrScoVdf" userId="7df1d71e-e590-45d5-aa1d-7ae1d2d5511b" providerId="ADAL" clId="{9032F5A0-BE3B-4ECC-A129-961397C5E58E}" dt="2022-10-11T15:44:09.280" v="0" actId="478"/>
          <ac:picMkLst>
            <pc:docMk/>
            <pc:sldMk cId="761555510" sldId="306"/>
            <ac:picMk id="8" creationId="{944A8405-5F95-4192-8E25-7BE03688A6BB}"/>
          </ac:picMkLst>
        </pc:picChg>
      </pc:sldChg>
      <pc:sldChg chg="modSp mod">
        <pc:chgData name="LEHMAN Marc ItimAsrScoVdf" userId="7df1d71e-e590-45d5-aa1d-7ae1d2d5511b" providerId="ADAL" clId="{9032F5A0-BE3B-4ECC-A129-961397C5E58E}" dt="2022-10-21T10:31:25.469" v="39" actId="20577"/>
        <pc:sldMkLst>
          <pc:docMk/>
          <pc:sldMk cId="265846920" sldId="325"/>
        </pc:sldMkLst>
        <pc:spChg chg="mod">
          <ac:chgData name="LEHMAN Marc ItimAsrScoVdf" userId="7df1d71e-e590-45d5-aa1d-7ae1d2d5511b" providerId="ADAL" clId="{9032F5A0-BE3B-4ECC-A129-961397C5E58E}" dt="2022-10-21T10:31:25.469" v="39" actId="20577"/>
          <ac:spMkLst>
            <pc:docMk/>
            <pc:sldMk cId="265846920" sldId="325"/>
            <ac:spMk id="3" creationId="{99DBBFF6-BB22-4160-AF85-6168B9C8DCF6}"/>
          </ac:spMkLst>
        </pc:spChg>
      </pc:sldChg>
    </pc:docChg>
  </pc:docChgLst>
  <pc:docChgLst>
    <pc:chgData name="BEN KHALFALLAH Hela ItimAsrScoVdf" userId="d55be94f-4073-46ba-88ef-465599598fde" providerId="ADAL" clId="{27D22233-1F0C-4E09-993A-81266AEB3951}"/>
    <pc:docChg chg="undo custSel addSld delSld modSld">
      <pc:chgData name="BEN KHALFALLAH Hela ItimAsrScoVdf" userId="d55be94f-4073-46ba-88ef-465599598fde" providerId="ADAL" clId="{27D22233-1F0C-4E09-993A-81266AEB3951}" dt="2022-10-21T09:17:16.635" v="136" actId="47"/>
      <pc:docMkLst>
        <pc:docMk/>
      </pc:docMkLst>
      <pc:sldChg chg="delSp mod">
        <pc:chgData name="BEN KHALFALLAH Hela ItimAsrScoVdf" userId="d55be94f-4073-46ba-88ef-465599598fde" providerId="ADAL" clId="{27D22233-1F0C-4E09-993A-81266AEB3951}" dt="2022-10-20T17:09:54.578" v="0" actId="478"/>
        <pc:sldMkLst>
          <pc:docMk/>
          <pc:sldMk cId="123268365" sldId="314"/>
        </pc:sldMkLst>
        <pc:spChg chg="del">
          <ac:chgData name="BEN KHALFALLAH Hela ItimAsrScoVdf" userId="d55be94f-4073-46ba-88ef-465599598fde" providerId="ADAL" clId="{27D22233-1F0C-4E09-993A-81266AEB3951}" dt="2022-10-20T17:09:54.578" v="0" actId="478"/>
          <ac:spMkLst>
            <pc:docMk/>
            <pc:sldMk cId="123268365" sldId="314"/>
            <ac:spMk id="17" creationId="{762841FC-6DD8-4514-8FF6-6E45CEF4D3A2}"/>
          </ac:spMkLst>
        </pc:spChg>
      </pc:sldChg>
      <pc:sldChg chg="addSp delSp modSp new del mod">
        <pc:chgData name="BEN KHALFALLAH Hela ItimAsrScoVdf" userId="d55be94f-4073-46ba-88ef-465599598fde" providerId="ADAL" clId="{27D22233-1F0C-4E09-993A-81266AEB3951}" dt="2022-10-21T09:17:16.635" v="136" actId="47"/>
        <pc:sldMkLst>
          <pc:docMk/>
          <pc:sldMk cId="1547938899" sldId="330"/>
        </pc:sldMkLst>
        <pc:spChg chg="add del mod">
          <ac:chgData name="BEN KHALFALLAH Hela ItimAsrScoVdf" userId="d55be94f-4073-46ba-88ef-465599598fde" providerId="ADAL" clId="{27D22233-1F0C-4E09-993A-81266AEB3951}" dt="2022-10-21T08:36:45.517" v="54" actId="478"/>
          <ac:spMkLst>
            <pc:docMk/>
            <pc:sldMk cId="1547938899" sldId="330"/>
            <ac:spMk id="2" creationId="{5336AFEC-F1C1-45E3-8A72-F0D94B970742}"/>
          </ac:spMkLst>
        </pc:spChg>
        <pc:spChg chg="add del mod">
          <ac:chgData name="BEN KHALFALLAH Hela ItimAsrScoVdf" userId="d55be94f-4073-46ba-88ef-465599598fde" providerId="ADAL" clId="{27D22233-1F0C-4E09-993A-81266AEB3951}" dt="2022-10-21T08:36:45.517" v="54" actId="478"/>
          <ac:spMkLst>
            <pc:docMk/>
            <pc:sldMk cId="1547938899" sldId="330"/>
            <ac:spMk id="3" creationId="{62F5D313-50AB-4481-B3F0-48F91A724BA1}"/>
          </ac:spMkLst>
        </pc:spChg>
        <pc:spChg chg="add del mod">
          <ac:chgData name="BEN KHALFALLAH Hela ItimAsrScoVdf" userId="d55be94f-4073-46ba-88ef-465599598fde" providerId="ADAL" clId="{27D22233-1F0C-4E09-993A-81266AEB3951}" dt="2022-10-21T08:36:45.517" v="54" actId="478"/>
          <ac:spMkLst>
            <pc:docMk/>
            <pc:sldMk cId="1547938899" sldId="330"/>
            <ac:spMk id="4" creationId="{EF51C853-EFCC-458D-B364-3663C342247C}"/>
          </ac:spMkLst>
        </pc:spChg>
        <pc:spChg chg="add del mod">
          <ac:chgData name="BEN KHALFALLAH Hela ItimAsrScoVdf" userId="d55be94f-4073-46ba-88ef-465599598fde" providerId="ADAL" clId="{27D22233-1F0C-4E09-993A-81266AEB3951}" dt="2022-10-21T08:36:45.517" v="54" actId="478"/>
          <ac:spMkLst>
            <pc:docMk/>
            <pc:sldMk cId="1547938899" sldId="330"/>
            <ac:spMk id="5" creationId="{D91D1F77-5997-4023-B131-2303E2157AE8}"/>
          </ac:spMkLst>
        </pc:spChg>
        <pc:spChg chg="add del mod">
          <ac:chgData name="BEN KHALFALLAH Hela ItimAsrScoVdf" userId="d55be94f-4073-46ba-88ef-465599598fde" providerId="ADAL" clId="{27D22233-1F0C-4E09-993A-81266AEB3951}" dt="2022-10-21T08:36:45.517" v="54" actId="478"/>
          <ac:spMkLst>
            <pc:docMk/>
            <pc:sldMk cId="1547938899" sldId="330"/>
            <ac:spMk id="8" creationId="{B43F0E04-0A36-41E9-A428-F7FD99902420}"/>
          </ac:spMkLst>
        </pc:spChg>
        <pc:spChg chg="add mod">
          <ac:chgData name="BEN KHALFALLAH Hela ItimAsrScoVdf" userId="d55be94f-4073-46ba-88ef-465599598fde" providerId="ADAL" clId="{27D22233-1F0C-4E09-993A-81266AEB3951}" dt="2022-10-21T08:36:51.235" v="59" actId="20577"/>
          <ac:spMkLst>
            <pc:docMk/>
            <pc:sldMk cId="1547938899" sldId="330"/>
            <ac:spMk id="11" creationId="{7A093BED-EED9-41FF-8CF4-29B7CC5D8750}"/>
          </ac:spMkLst>
        </pc:spChg>
        <pc:spChg chg="add mod">
          <ac:chgData name="BEN KHALFALLAH Hela ItimAsrScoVdf" userId="d55be94f-4073-46ba-88ef-465599598fde" providerId="ADAL" clId="{27D22233-1F0C-4E09-993A-81266AEB3951}" dt="2022-10-21T08:36:59.865" v="73" actId="20577"/>
          <ac:spMkLst>
            <pc:docMk/>
            <pc:sldMk cId="1547938899" sldId="330"/>
            <ac:spMk id="12" creationId="{4E8AAAB2-F70C-4F12-A985-533CB599D2FA}"/>
          </ac:spMkLst>
        </pc:spChg>
        <pc:spChg chg="add mod">
          <ac:chgData name="BEN KHALFALLAH Hela ItimAsrScoVdf" userId="d55be94f-4073-46ba-88ef-465599598fde" providerId="ADAL" clId="{27D22233-1F0C-4E09-993A-81266AEB3951}" dt="2022-10-21T08:37:06.039" v="79" actId="20577"/>
          <ac:spMkLst>
            <pc:docMk/>
            <pc:sldMk cId="1547938899" sldId="330"/>
            <ac:spMk id="13" creationId="{01B7F5CA-F182-46A4-988D-C1222EBC9B83}"/>
          </ac:spMkLst>
        </pc:spChg>
        <pc:spChg chg="add mod">
          <ac:chgData name="BEN KHALFALLAH Hela ItimAsrScoVdf" userId="d55be94f-4073-46ba-88ef-465599598fde" providerId="ADAL" clId="{27D22233-1F0C-4E09-993A-81266AEB3951}" dt="2022-10-21T08:37:12.356" v="85" actId="20577"/>
          <ac:spMkLst>
            <pc:docMk/>
            <pc:sldMk cId="1547938899" sldId="330"/>
            <ac:spMk id="14" creationId="{873C67D2-7057-4B89-A3E7-75656B77FB73}"/>
          </ac:spMkLst>
        </pc:spChg>
        <pc:spChg chg="add mod">
          <ac:chgData name="BEN KHALFALLAH Hela ItimAsrScoVdf" userId="d55be94f-4073-46ba-88ef-465599598fde" providerId="ADAL" clId="{27D22233-1F0C-4E09-993A-81266AEB3951}" dt="2022-10-21T08:37:24.177" v="94" actId="1076"/>
          <ac:spMkLst>
            <pc:docMk/>
            <pc:sldMk cId="1547938899" sldId="330"/>
            <ac:spMk id="17" creationId="{DD4FC649-D872-4FBC-AE28-1DEFD67445ED}"/>
          </ac:spMkLst>
        </pc:spChg>
        <pc:spChg chg="add mod">
          <ac:chgData name="BEN KHALFALLAH Hela ItimAsrScoVdf" userId="d55be94f-4073-46ba-88ef-465599598fde" providerId="ADAL" clId="{27D22233-1F0C-4E09-993A-81266AEB3951}" dt="2022-10-21T08:38:58.277" v="121" actId="20577"/>
          <ac:spMkLst>
            <pc:docMk/>
            <pc:sldMk cId="1547938899" sldId="330"/>
            <ac:spMk id="18" creationId="{CED17E23-05A9-41B2-99D5-BF674FFC9277}"/>
          </ac:spMkLst>
        </pc:spChg>
        <pc:spChg chg="add mod">
          <ac:chgData name="BEN KHALFALLAH Hela ItimAsrScoVdf" userId="d55be94f-4073-46ba-88ef-465599598fde" providerId="ADAL" clId="{27D22233-1F0C-4E09-993A-81266AEB3951}" dt="2022-10-21T08:38:33.977" v="104" actId="207"/>
          <ac:spMkLst>
            <pc:docMk/>
            <pc:sldMk cId="1547938899" sldId="330"/>
            <ac:spMk id="29" creationId="{F4BA8B72-57C0-464B-B661-A82442860FB7}"/>
          </ac:spMkLst>
        </pc:spChg>
        <pc:spChg chg="add mod">
          <ac:chgData name="BEN KHALFALLAH Hela ItimAsrScoVdf" userId="d55be94f-4073-46ba-88ef-465599598fde" providerId="ADAL" clId="{27D22233-1F0C-4E09-993A-81266AEB3951}" dt="2022-10-21T08:38:43.790" v="116" actId="1076"/>
          <ac:spMkLst>
            <pc:docMk/>
            <pc:sldMk cId="1547938899" sldId="330"/>
            <ac:spMk id="30" creationId="{57278144-84F8-429C-98C2-5A8F1A5E4D70}"/>
          </ac:spMkLst>
        </pc:spChg>
        <pc:spChg chg="add mod">
          <ac:chgData name="BEN KHALFALLAH Hela ItimAsrScoVdf" userId="d55be94f-4073-46ba-88ef-465599598fde" providerId="ADAL" clId="{27D22233-1F0C-4E09-993A-81266AEB3951}" dt="2022-10-21T08:39:30.584" v="135" actId="1076"/>
          <ac:spMkLst>
            <pc:docMk/>
            <pc:sldMk cId="1547938899" sldId="330"/>
            <ac:spMk id="34" creationId="{465C695A-00BC-4307-B45C-FABD112E42C4}"/>
          </ac:spMkLst>
        </pc:spChg>
        <pc:cxnChg chg="add del mod">
          <ac:chgData name="BEN KHALFALLAH Hela ItimAsrScoVdf" userId="d55be94f-4073-46ba-88ef-465599598fde" providerId="ADAL" clId="{27D22233-1F0C-4E09-993A-81266AEB3951}" dt="2022-10-21T08:36:45.517" v="54" actId="478"/>
          <ac:cxnSpMkLst>
            <pc:docMk/>
            <pc:sldMk cId="1547938899" sldId="330"/>
            <ac:cxnSpMk id="7" creationId="{F9319CC7-F753-4EAD-957D-1D7ABE28305B}"/>
          </ac:cxnSpMkLst>
        </pc:cxnChg>
        <pc:cxnChg chg="add del mod">
          <ac:chgData name="BEN KHALFALLAH Hela ItimAsrScoVdf" userId="d55be94f-4073-46ba-88ef-465599598fde" providerId="ADAL" clId="{27D22233-1F0C-4E09-993A-81266AEB3951}" dt="2022-10-21T08:36:45.517" v="54" actId="478"/>
          <ac:cxnSpMkLst>
            <pc:docMk/>
            <pc:sldMk cId="1547938899" sldId="330"/>
            <ac:cxnSpMk id="10" creationId="{CB6C4FF4-2E00-4A08-9BFC-0FDDC8121532}"/>
          </ac:cxnSpMkLst>
        </pc:cxnChg>
        <pc:cxnChg chg="add">
          <ac:chgData name="BEN KHALFALLAH Hela ItimAsrScoVdf" userId="d55be94f-4073-46ba-88ef-465599598fde" providerId="ADAL" clId="{27D22233-1F0C-4E09-993A-81266AEB3951}" dt="2022-10-21T08:37:16.604" v="86" actId="11529"/>
          <ac:cxnSpMkLst>
            <pc:docMk/>
            <pc:sldMk cId="1547938899" sldId="330"/>
            <ac:cxnSpMk id="16" creationId="{734A6871-65D6-479D-8529-4DDF23504151}"/>
          </ac:cxnSpMkLst>
        </pc:cxnChg>
        <pc:cxnChg chg="add mod">
          <ac:chgData name="BEN KHALFALLAH Hela ItimAsrScoVdf" userId="d55be94f-4073-46ba-88ef-465599598fde" providerId="ADAL" clId="{27D22233-1F0C-4E09-993A-81266AEB3951}" dt="2022-10-21T08:38:56.691" v="117" actId="1076"/>
          <ac:cxnSpMkLst>
            <pc:docMk/>
            <pc:sldMk cId="1547938899" sldId="330"/>
            <ac:cxnSpMk id="20" creationId="{9FC1EC9C-8050-433D-A133-2B9E87A71B74}"/>
          </ac:cxnSpMkLst>
        </pc:cxnChg>
        <pc:cxnChg chg="add mod">
          <ac:chgData name="BEN KHALFALLAH Hela ItimAsrScoVdf" userId="d55be94f-4073-46ba-88ef-465599598fde" providerId="ADAL" clId="{27D22233-1F0C-4E09-993A-81266AEB3951}" dt="2022-10-21T08:38:56.691" v="117" actId="1076"/>
          <ac:cxnSpMkLst>
            <pc:docMk/>
            <pc:sldMk cId="1547938899" sldId="330"/>
            <ac:cxnSpMk id="22" creationId="{E3009CA9-EE4E-47D3-884D-7B09310BFDD2}"/>
          </ac:cxnSpMkLst>
        </pc:cxnChg>
        <pc:cxnChg chg="add mod">
          <ac:chgData name="BEN KHALFALLAH Hela ItimAsrScoVdf" userId="d55be94f-4073-46ba-88ef-465599598fde" providerId="ADAL" clId="{27D22233-1F0C-4E09-993A-81266AEB3951}" dt="2022-10-21T08:39:08.268" v="122" actId="14100"/>
          <ac:cxnSpMkLst>
            <pc:docMk/>
            <pc:sldMk cId="1547938899" sldId="330"/>
            <ac:cxnSpMk id="24" creationId="{E98298C9-BC31-4B7C-928F-DEDDF9BE2A3A}"/>
          </ac:cxnSpMkLst>
        </pc:cxnChg>
        <pc:cxnChg chg="add">
          <ac:chgData name="BEN KHALFALLAH Hela ItimAsrScoVdf" userId="d55be94f-4073-46ba-88ef-465599598fde" providerId="ADAL" clId="{27D22233-1F0C-4E09-993A-81266AEB3951}" dt="2022-10-21T08:38:12.307" v="100" actId="11529"/>
          <ac:cxnSpMkLst>
            <pc:docMk/>
            <pc:sldMk cId="1547938899" sldId="330"/>
            <ac:cxnSpMk id="26" creationId="{66BBC273-95F6-48D6-8B6E-0CA2A3F485EA}"/>
          </ac:cxnSpMkLst>
        </pc:cxnChg>
        <pc:cxnChg chg="add">
          <ac:chgData name="BEN KHALFALLAH Hela ItimAsrScoVdf" userId="d55be94f-4073-46ba-88ef-465599598fde" providerId="ADAL" clId="{27D22233-1F0C-4E09-993A-81266AEB3951}" dt="2022-10-21T08:38:16.973" v="101" actId="11529"/>
          <ac:cxnSpMkLst>
            <pc:docMk/>
            <pc:sldMk cId="1547938899" sldId="330"/>
            <ac:cxnSpMk id="28" creationId="{815D5AD9-E566-4476-AB9C-D9B2BC5813AF}"/>
          </ac:cxnSpMkLst>
        </pc:cxnChg>
      </pc:sldChg>
    </pc:docChg>
  </pc:docChgLst>
  <pc:docChgLst>
    <pc:chgData name="LEHMAN Marc ItimAsrScoVdf" userId="7df1d71e-e590-45d5-aa1d-7ae1d2d5511b" providerId="ADAL" clId="{F77ED398-442E-43F9-ACA8-AB2B8E2CDED0}"/>
    <pc:docChg chg="modSld">
      <pc:chgData name="LEHMAN Marc ItimAsrScoVdf" userId="7df1d71e-e590-45d5-aa1d-7ae1d2d5511b" providerId="ADAL" clId="{F77ED398-442E-43F9-ACA8-AB2B8E2CDED0}" dt="2023-03-24T06:49:54.675" v="1" actId="20577"/>
      <pc:docMkLst>
        <pc:docMk/>
      </pc:docMkLst>
      <pc:sldChg chg="modSp mod">
        <pc:chgData name="LEHMAN Marc ItimAsrScoVdf" userId="7df1d71e-e590-45d5-aa1d-7ae1d2d5511b" providerId="ADAL" clId="{F77ED398-442E-43F9-ACA8-AB2B8E2CDED0}" dt="2023-03-24T06:49:54.675" v="1" actId="20577"/>
        <pc:sldMkLst>
          <pc:docMk/>
          <pc:sldMk cId="3179167826" sldId="261"/>
        </pc:sldMkLst>
        <pc:spChg chg="mod">
          <ac:chgData name="LEHMAN Marc ItimAsrScoVdf" userId="7df1d71e-e590-45d5-aa1d-7ae1d2d5511b" providerId="ADAL" clId="{F77ED398-442E-43F9-ACA8-AB2B8E2CDED0}" dt="2023-03-24T06:49:54.675" v="1" actId="20577"/>
          <ac:spMkLst>
            <pc:docMk/>
            <pc:sldMk cId="3179167826" sldId="261"/>
            <ac:spMk id="23" creationId="{F6F989DB-E2FB-4D62-A05A-1F7E8CD4796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16FE7-AB18-4145-B403-6BFB903EEA3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93C9E1-3369-4408-8BB4-C3E84CCF0985}">
      <dgm:prSet phldrT="[Texte]"/>
      <dgm:spPr/>
      <dgm:t>
        <a:bodyPr/>
        <a:lstStyle/>
        <a:p>
          <a:r>
            <a:rPr lang="fr-FR"/>
            <a:t>Hooks</a:t>
          </a:r>
          <a:endParaRPr lang="en-US"/>
        </a:p>
      </dgm:t>
    </dgm:pt>
    <dgm:pt modelId="{D9310A7F-5B51-4280-9B6C-B33A386C8A83}" type="parTrans" cxnId="{3F96820C-E24C-486C-9F0E-A293772CD8C1}">
      <dgm:prSet/>
      <dgm:spPr/>
      <dgm:t>
        <a:bodyPr/>
        <a:lstStyle/>
        <a:p>
          <a:endParaRPr lang="en-US"/>
        </a:p>
      </dgm:t>
    </dgm:pt>
    <dgm:pt modelId="{BB4E644A-2556-4D82-961E-DC7DA248BFEE}" type="sibTrans" cxnId="{3F96820C-E24C-486C-9F0E-A293772CD8C1}">
      <dgm:prSet/>
      <dgm:spPr/>
      <dgm:t>
        <a:bodyPr/>
        <a:lstStyle/>
        <a:p>
          <a:endParaRPr lang="en-US"/>
        </a:p>
      </dgm:t>
    </dgm:pt>
    <dgm:pt modelId="{649CECEB-FEDD-44CF-884F-F225E78034AE}">
      <dgm:prSet phldrT="[Texte]"/>
      <dgm:spPr/>
      <dgm:t>
        <a:bodyPr/>
        <a:lstStyle/>
        <a:p>
          <a:r>
            <a:rPr lang="fr-FR"/>
            <a:t>useState</a:t>
          </a:r>
          <a:endParaRPr lang="en-US"/>
        </a:p>
      </dgm:t>
    </dgm:pt>
    <dgm:pt modelId="{464C6439-7090-4C8C-A593-B0E47F086A26}" type="parTrans" cxnId="{29EB8AAF-E289-461B-BB19-55B241B602BA}">
      <dgm:prSet/>
      <dgm:spPr/>
      <dgm:t>
        <a:bodyPr/>
        <a:lstStyle/>
        <a:p>
          <a:endParaRPr lang="en-US"/>
        </a:p>
      </dgm:t>
    </dgm:pt>
    <dgm:pt modelId="{22E93C60-0CD4-4B95-96B0-94A9499B3009}" type="sibTrans" cxnId="{29EB8AAF-E289-461B-BB19-55B241B602BA}">
      <dgm:prSet/>
      <dgm:spPr/>
      <dgm:t>
        <a:bodyPr/>
        <a:lstStyle/>
        <a:p>
          <a:endParaRPr lang="en-US"/>
        </a:p>
      </dgm:t>
    </dgm:pt>
    <dgm:pt modelId="{D53E8FAE-D831-48B9-8593-F0A66AC450E1}">
      <dgm:prSet phldrT="[Texte]"/>
      <dgm:spPr/>
      <dgm:t>
        <a:bodyPr/>
        <a:lstStyle/>
        <a:p>
          <a:r>
            <a:rPr lang="fr-FR"/>
            <a:t>HOC</a:t>
          </a:r>
          <a:endParaRPr lang="en-US"/>
        </a:p>
      </dgm:t>
    </dgm:pt>
    <dgm:pt modelId="{E6980AC4-DD31-4831-AB9B-1143151B2FFF}" type="parTrans" cxnId="{C4E3C71A-5954-4EBE-ABAC-5D12A3BABD98}">
      <dgm:prSet/>
      <dgm:spPr/>
      <dgm:t>
        <a:bodyPr/>
        <a:lstStyle/>
        <a:p>
          <a:endParaRPr lang="en-US"/>
        </a:p>
      </dgm:t>
    </dgm:pt>
    <dgm:pt modelId="{7ABC13D0-45D3-49A1-A70F-C5A9A5FFE2C0}" type="sibTrans" cxnId="{C4E3C71A-5954-4EBE-ABAC-5D12A3BABD98}">
      <dgm:prSet/>
      <dgm:spPr/>
      <dgm:t>
        <a:bodyPr/>
        <a:lstStyle/>
        <a:p>
          <a:endParaRPr lang="en-US"/>
        </a:p>
      </dgm:t>
    </dgm:pt>
    <dgm:pt modelId="{37C446CA-1939-43DF-8DBC-6F90810EC4CB}">
      <dgm:prSet phldrT="[Texte]"/>
      <dgm:spPr/>
      <dgm:t>
        <a:bodyPr/>
        <a:lstStyle/>
        <a:p>
          <a:r>
            <a:rPr lang="fr-FR"/>
            <a:t>useEffect</a:t>
          </a:r>
          <a:endParaRPr lang="en-US"/>
        </a:p>
      </dgm:t>
    </dgm:pt>
    <dgm:pt modelId="{BCCA569D-D8B5-44CA-A48F-53EDF2F69835}" type="parTrans" cxnId="{24292709-C352-49BC-A16D-7574C61F3494}">
      <dgm:prSet/>
      <dgm:spPr/>
      <dgm:t>
        <a:bodyPr/>
        <a:lstStyle/>
        <a:p>
          <a:endParaRPr lang="en-US"/>
        </a:p>
      </dgm:t>
    </dgm:pt>
    <dgm:pt modelId="{C3141F92-0D4E-4306-989E-094720119065}" type="sibTrans" cxnId="{24292709-C352-49BC-A16D-7574C61F3494}">
      <dgm:prSet/>
      <dgm:spPr/>
      <dgm:t>
        <a:bodyPr/>
        <a:lstStyle/>
        <a:p>
          <a:endParaRPr lang="en-US"/>
        </a:p>
      </dgm:t>
    </dgm:pt>
    <dgm:pt modelId="{74974BAF-1A55-4480-8671-6EFEC1EEB84C}">
      <dgm:prSet phldrT="[Texte]"/>
      <dgm:spPr/>
      <dgm:t>
        <a:bodyPr/>
        <a:lstStyle/>
        <a:p>
          <a:r>
            <a:rPr lang="fr-FR"/>
            <a:t>useMemo</a:t>
          </a:r>
          <a:endParaRPr lang="en-US"/>
        </a:p>
      </dgm:t>
    </dgm:pt>
    <dgm:pt modelId="{7BA77697-347A-4C68-9276-551E0D0C6450}" type="parTrans" cxnId="{A0166930-8901-4062-8478-207D0572E958}">
      <dgm:prSet/>
      <dgm:spPr/>
      <dgm:t>
        <a:bodyPr/>
        <a:lstStyle/>
        <a:p>
          <a:endParaRPr lang="en-US"/>
        </a:p>
      </dgm:t>
    </dgm:pt>
    <dgm:pt modelId="{24F57802-29AA-4F2B-A456-54632361083F}" type="sibTrans" cxnId="{A0166930-8901-4062-8478-207D0572E958}">
      <dgm:prSet/>
      <dgm:spPr/>
      <dgm:t>
        <a:bodyPr/>
        <a:lstStyle/>
        <a:p>
          <a:endParaRPr lang="en-US"/>
        </a:p>
      </dgm:t>
    </dgm:pt>
    <dgm:pt modelId="{258BF5BE-0D32-4E5E-B8F4-1C03CB0938C2}">
      <dgm:prSet phldrT="[Texte]"/>
      <dgm:spPr/>
      <dgm:t>
        <a:bodyPr/>
        <a:lstStyle/>
        <a:p>
          <a:r>
            <a:rPr lang="fr-FR"/>
            <a:t>useCallback</a:t>
          </a:r>
          <a:endParaRPr lang="en-US"/>
        </a:p>
      </dgm:t>
    </dgm:pt>
    <dgm:pt modelId="{076AA0D9-9358-4FDB-9EFC-79F69D84B083}" type="parTrans" cxnId="{BCD62AE1-A49F-4745-8920-79746E5AB64A}">
      <dgm:prSet/>
      <dgm:spPr/>
      <dgm:t>
        <a:bodyPr/>
        <a:lstStyle/>
        <a:p>
          <a:endParaRPr lang="en-US"/>
        </a:p>
      </dgm:t>
    </dgm:pt>
    <dgm:pt modelId="{C9D5B17F-4142-4DC5-A77B-342224105483}" type="sibTrans" cxnId="{BCD62AE1-A49F-4745-8920-79746E5AB64A}">
      <dgm:prSet/>
      <dgm:spPr/>
      <dgm:t>
        <a:bodyPr/>
        <a:lstStyle/>
        <a:p>
          <a:endParaRPr lang="en-US"/>
        </a:p>
      </dgm:t>
    </dgm:pt>
    <dgm:pt modelId="{D023DF84-1D32-49A1-834E-9097E05AAD41}">
      <dgm:prSet phldrT="[Texte]"/>
      <dgm:spPr/>
      <dgm:t>
        <a:bodyPr/>
        <a:lstStyle/>
        <a:p>
          <a:r>
            <a:rPr lang="en-US" noProof="0"/>
            <a:t>Declaration</a:t>
          </a:r>
        </a:p>
      </dgm:t>
    </dgm:pt>
    <dgm:pt modelId="{852CE4D0-5050-43E1-9C77-9F3DCAF14087}" type="parTrans" cxnId="{CF8561BC-8678-4350-835B-6992AFF15E75}">
      <dgm:prSet/>
      <dgm:spPr/>
      <dgm:t>
        <a:bodyPr/>
        <a:lstStyle/>
        <a:p>
          <a:endParaRPr lang="en-US"/>
        </a:p>
      </dgm:t>
    </dgm:pt>
    <dgm:pt modelId="{5073A337-16BE-415B-8119-28375C53A89B}" type="sibTrans" cxnId="{CF8561BC-8678-4350-835B-6992AFF15E75}">
      <dgm:prSet/>
      <dgm:spPr/>
      <dgm:t>
        <a:bodyPr/>
        <a:lstStyle/>
        <a:p>
          <a:endParaRPr lang="en-US"/>
        </a:p>
      </dgm:t>
    </dgm:pt>
    <dgm:pt modelId="{B5C1B673-073E-4545-A7DA-543DD6BC193C}">
      <dgm:prSet phldrT="[Texte]"/>
      <dgm:spPr/>
      <dgm:t>
        <a:bodyPr/>
        <a:lstStyle/>
        <a:p>
          <a:r>
            <a:rPr lang="fr-FR"/>
            <a:t>Usage</a:t>
          </a:r>
          <a:endParaRPr lang="en-US"/>
        </a:p>
      </dgm:t>
    </dgm:pt>
    <dgm:pt modelId="{47FA0906-B64F-412E-85FE-B7C0F8C921FE}" type="parTrans" cxnId="{51DD94E5-8F24-4CB0-B282-5D266F347E8E}">
      <dgm:prSet/>
      <dgm:spPr/>
      <dgm:t>
        <a:bodyPr/>
        <a:lstStyle/>
        <a:p>
          <a:endParaRPr lang="en-US"/>
        </a:p>
      </dgm:t>
    </dgm:pt>
    <dgm:pt modelId="{0AD1C2E6-6C24-47A7-8742-94EA132F6AF6}" type="sibTrans" cxnId="{51DD94E5-8F24-4CB0-B282-5D266F347E8E}">
      <dgm:prSet/>
      <dgm:spPr/>
      <dgm:t>
        <a:bodyPr/>
        <a:lstStyle/>
        <a:p>
          <a:endParaRPr lang="en-US"/>
        </a:p>
      </dgm:t>
    </dgm:pt>
    <dgm:pt modelId="{1129F3FA-5A86-4868-9D38-8FC989E1828D}">
      <dgm:prSet phldrT="[Texte]"/>
      <dgm:spPr/>
      <dgm:t>
        <a:bodyPr/>
        <a:lstStyle/>
        <a:p>
          <a:r>
            <a:rPr lang="fr-FR"/>
            <a:t>Use Cases</a:t>
          </a:r>
          <a:endParaRPr lang="en-US"/>
        </a:p>
      </dgm:t>
    </dgm:pt>
    <dgm:pt modelId="{48F6684F-B738-4AEB-9DCF-EDB56DB72A9E}" type="parTrans" cxnId="{4CFF94BD-0D7D-4E6A-9DAD-BD9716133C6E}">
      <dgm:prSet/>
      <dgm:spPr/>
      <dgm:t>
        <a:bodyPr/>
        <a:lstStyle/>
        <a:p>
          <a:endParaRPr lang="en-US"/>
        </a:p>
      </dgm:t>
    </dgm:pt>
    <dgm:pt modelId="{591DBAF7-1732-4192-A871-5C13D3452E6D}" type="sibTrans" cxnId="{4CFF94BD-0D7D-4E6A-9DAD-BD9716133C6E}">
      <dgm:prSet/>
      <dgm:spPr/>
      <dgm:t>
        <a:bodyPr/>
        <a:lstStyle/>
        <a:p>
          <a:endParaRPr lang="en-US"/>
        </a:p>
      </dgm:t>
    </dgm:pt>
    <dgm:pt modelId="{1E889723-7564-4F77-9039-A7652465E0E7}" type="pres">
      <dgm:prSet presAssocID="{0D316FE7-AB18-4145-B403-6BFB903EEA3C}" presName="linear" presStyleCnt="0">
        <dgm:presLayoutVars>
          <dgm:dir/>
          <dgm:animLvl val="lvl"/>
          <dgm:resizeHandles val="exact"/>
        </dgm:presLayoutVars>
      </dgm:prSet>
      <dgm:spPr/>
    </dgm:pt>
    <dgm:pt modelId="{A1B7D11E-5C27-47F1-83D2-8D32D0D59293}" type="pres">
      <dgm:prSet presAssocID="{D993C9E1-3369-4408-8BB4-C3E84CCF0985}" presName="parentLin" presStyleCnt="0"/>
      <dgm:spPr/>
    </dgm:pt>
    <dgm:pt modelId="{EB05B0DB-E4AC-4691-BB98-0EDAE7769083}" type="pres">
      <dgm:prSet presAssocID="{D993C9E1-3369-4408-8BB4-C3E84CCF0985}" presName="parentLeftMargin" presStyleLbl="node1" presStyleIdx="0" presStyleCnt="2"/>
      <dgm:spPr/>
    </dgm:pt>
    <dgm:pt modelId="{A49F3F40-AC6F-4737-9488-5E4AC220BA1B}" type="pres">
      <dgm:prSet presAssocID="{D993C9E1-3369-4408-8BB4-C3E84CCF098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16C15C-C4C6-4110-AE84-A630646AF474}" type="pres">
      <dgm:prSet presAssocID="{D993C9E1-3369-4408-8BB4-C3E84CCF0985}" presName="negativeSpace" presStyleCnt="0"/>
      <dgm:spPr/>
    </dgm:pt>
    <dgm:pt modelId="{7D43F893-814F-48ED-A94C-03ACBC45D9D5}" type="pres">
      <dgm:prSet presAssocID="{D993C9E1-3369-4408-8BB4-C3E84CCF0985}" presName="childText" presStyleLbl="conFgAcc1" presStyleIdx="0" presStyleCnt="2">
        <dgm:presLayoutVars>
          <dgm:bulletEnabled val="1"/>
        </dgm:presLayoutVars>
      </dgm:prSet>
      <dgm:spPr/>
    </dgm:pt>
    <dgm:pt modelId="{982DABDD-D4BB-4DB9-8228-C545D3A0200D}" type="pres">
      <dgm:prSet presAssocID="{BB4E644A-2556-4D82-961E-DC7DA248BFEE}" presName="spaceBetweenRectangles" presStyleCnt="0"/>
      <dgm:spPr/>
    </dgm:pt>
    <dgm:pt modelId="{4D38269A-CA17-423D-9F35-EAB669FFCDB0}" type="pres">
      <dgm:prSet presAssocID="{D53E8FAE-D831-48B9-8593-F0A66AC450E1}" presName="parentLin" presStyleCnt="0"/>
      <dgm:spPr/>
    </dgm:pt>
    <dgm:pt modelId="{D0B674F4-81FD-49FC-90D8-7C47A85123BB}" type="pres">
      <dgm:prSet presAssocID="{D53E8FAE-D831-48B9-8593-F0A66AC450E1}" presName="parentLeftMargin" presStyleLbl="node1" presStyleIdx="0" presStyleCnt="2"/>
      <dgm:spPr/>
    </dgm:pt>
    <dgm:pt modelId="{6E16F0CE-3B18-424D-BA82-9FC8181DF1A8}" type="pres">
      <dgm:prSet presAssocID="{D53E8FAE-D831-48B9-8593-F0A66AC450E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0A2E2B-843F-4F0B-A7DA-B6825AC57AB5}" type="pres">
      <dgm:prSet presAssocID="{D53E8FAE-D831-48B9-8593-F0A66AC450E1}" presName="negativeSpace" presStyleCnt="0"/>
      <dgm:spPr/>
    </dgm:pt>
    <dgm:pt modelId="{E863C7BF-8B88-46F5-9FD4-4E51F0590BB6}" type="pres">
      <dgm:prSet presAssocID="{D53E8FAE-D831-48B9-8593-F0A66AC450E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2810503-348B-42DF-9DBB-BC7C9BD0F27F}" type="presOf" srcId="{D023DF84-1D32-49A1-834E-9097E05AAD41}" destId="{E863C7BF-8B88-46F5-9FD4-4E51F0590BB6}" srcOrd="0" destOrd="0" presId="urn:microsoft.com/office/officeart/2005/8/layout/list1"/>
    <dgm:cxn modelId="{24292709-C352-49BC-A16D-7574C61F3494}" srcId="{D993C9E1-3369-4408-8BB4-C3E84CCF0985}" destId="{37C446CA-1939-43DF-8DBC-6F90810EC4CB}" srcOrd="1" destOrd="0" parTransId="{BCCA569D-D8B5-44CA-A48F-53EDF2F69835}" sibTransId="{C3141F92-0D4E-4306-989E-094720119065}"/>
    <dgm:cxn modelId="{3F96820C-E24C-486C-9F0E-A293772CD8C1}" srcId="{0D316FE7-AB18-4145-B403-6BFB903EEA3C}" destId="{D993C9E1-3369-4408-8BB4-C3E84CCF0985}" srcOrd="0" destOrd="0" parTransId="{D9310A7F-5B51-4280-9B6C-B33A386C8A83}" sibTransId="{BB4E644A-2556-4D82-961E-DC7DA248BFEE}"/>
    <dgm:cxn modelId="{C4E3C71A-5954-4EBE-ABAC-5D12A3BABD98}" srcId="{0D316FE7-AB18-4145-B403-6BFB903EEA3C}" destId="{D53E8FAE-D831-48B9-8593-F0A66AC450E1}" srcOrd="1" destOrd="0" parTransId="{E6980AC4-DD31-4831-AB9B-1143151B2FFF}" sibTransId="{7ABC13D0-45D3-49A1-A70F-C5A9A5FFE2C0}"/>
    <dgm:cxn modelId="{A0166930-8901-4062-8478-207D0572E958}" srcId="{D993C9E1-3369-4408-8BB4-C3E84CCF0985}" destId="{74974BAF-1A55-4480-8671-6EFEC1EEB84C}" srcOrd="2" destOrd="0" parTransId="{7BA77697-347A-4C68-9276-551E0D0C6450}" sibTransId="{24F57802-29AA-4F2B-A456-54632361083F}"/>
    <dgm:cxn modelId="{848DE570-0794-451C-96EB-4BEFE2793E62}" type="presOf" srcId="{D53E8FAE-D831-48B9-8593-F0A66AC450E1}" destId="{D0B674F4-81FD-49FC-90D8-7C47A85123BB}" srcOrd="0" destOrd="0" presId="urn:microsoft.com/office/officeart/2005/8/layout/list1"/>
    <dgm:cxn modelId="{B43B5774-D54D-4226-AFEB-77589FDB565E}" type="presOf" srcId="{258BF5BE-0D32-4E5E-B8F4-1C03CB0938C2}" destId="{7D43F893-814F-48ED-A94C-03ACBC45D9D5}" srcOrd="0" destOrd="3" presId="urn:microsoft.com/office/officeart/2005/8/layout/list1"/>
    <dgm:cxn modelId="{9BC9FF57-DEBC-472C-A214-36072949B62D}" type="presOf" srcId="{D993C9E1-3369-4408-8BB4-C3E84CCF0985}" destId="{A49F3F40-AC6F-4737-9488-5E4AC220BA1B}" srcOrd="1" destOrd="0" presId="urn:microsoft.com/office/officeart/2005/8/layout/list1"/>
    <dgm:cxn modelId="{7A93699D-7F40-4DE1-B38F-449F739DEA09}" type="presOf" srcId="{1129F3FA-5A86-4868-9D38-8FC989E1828D}" destId="{E863C7BF-8B88-46F5-9FD4-4E51F0590BB6}" srcOrd="0" destOrd="2" presId="urn:microsoft.com/office/officeart/2005/8/layout/list1"/>
    <dgm:cxn modelId="{8CF121A5-C4D3-46F3-AF3E-316C01C50B9F}" type="presOf" srcId="{D53E8FAE-D831-48B9-8593-F0A66AC450E1}" destId="{6E16F0CE-3B18-424D-BA82-9FC8181DF1A8}" srcOrd="1" destOrd="0" presId="urn:microsoft.com/office/officeart/2005/8/layout/list1"/>
    <dgm:cxn modelId="{A9EB1FAA-4992-4D09-B430-7821C7F2F84F}" type="presOf" srcId="{0D316FE7-AB18-4145-B403-6BFB903EEA3C}" destId="{1E889723-7564-4F77-9039-A7652465E0E7}" srcOrd="0" destOrd="0" presId="urn:microsoft.com/office/officeart/2005/8/layout/list1"/>
    <dgm:cxn modelId="{29EB8AAF-E289-461B-BB19-55B241B602BA}" srcId="{D993C9E1-3369-4408-8BB4-C3E84CCF0985}" destId="{649CECEB-FEDD-44CF-884F-F225E78034AE}" srcOrd="0" destOrd="0" parTransId="{464C6439-7090-4C8C-A593-B0E47F086A26}" sibTransId="{22E93C60-0CD4-4B95-96B0-94A9499B3009}"/>
    <dgm:cxn modelId="{28C6A6BB-0996-44BA-B3BA-D19836678144}" type="presOf" srcId="{B5C1B673-073E-4545-A7DA-543DD6BC193C}" destId="{E863C7BF-8B88-46F5-9FD4-4E51F0590BB6}" srcOrd="0" destOrd="1" presId="urn:microsoft.com/office/officeart/2005/8/layout/list1"/>
    <dgm:cxn modelId="{CF8561BC-8678-4350-835B-6992AFF15E75}" srcId="{D53E8FAE-D831-48B9-8593-F0A66AC450E1}" destId="{D023DF84-1D32-49A1-834E-9097E05AAD41}" srcOrd="0" destOrd="0" parTransId="{852CE4D0-5050-43E1-9C77-9F3DCAF14087}" sibTransId="{5073A337-16BE-415B-8119-28375C53A89B}"/>
    <dgm:cxn modelId="{4CFF94BD-0D7D-4E6A-9DAD-BD9716133C6E}" srcId="{D53E8FAE-D831-48B9-8593-F0A66AC450E1}" destId="{1129F3FA-5A86-4868-9D38-8FC989E1828D}" srcOrd="2" destOrd="0" parTransId="{48F6684F-B738-4AEB-9DCF-EDB56DB72A9E}" sibTransId="{591DBAF7-1732-4192-A871-5C13D3452E6D}"/>
    <dgm:cxn modelId="{A4BC3FD0-1D2A-4F22-8154-8C42A97061AF}" type="presOf" srcId="{37C446CA-1939-43DF-8DBC-6F90810EC4CB}" destId="{7D43F893-814F-48ED-A94C-03ACBC45D9D5}" srcOrd="0" destOrd="1" presId="urn:microsoft.com/office/officeart/2005/8/layout/list1"/>
    <dgm:cxn modelId="{B2D59ED0-52D1-492A-B800-798FBE2C5234}" type="presOf" srcId="{D993C9E1-3369-4408-8BB4-C3E84CCF0985}" destId="{EB05B0DB-E4AC-4691-BB98-0EDAE7769083}" srcOrd="0" destOrd="0" presId="urn:microsoft.com/office/officeart/2005/8/layout/list1"/>
    <dgm:cxn modelId="{BCD62AE1-A49F-4745-8920-79746E5AB64A}" srcId="{D993C9E1-3369-4408-8BB4-C3E84CCF0985}" destId="{258BF5BE-0D32-4E5E-B8F4-1C03CB0938C2}" srcOrd="3" destOrd="0" parTransId="{076AA0D9-9358-4FDB-9EFC-79F69D84B083}" sibTransId="{C9D5B17F-4142-4DC5-A77B-342224105483}"/>
    <dgm:cxn modelId="{51DD94E5-8F24-4CB0-B282-5D266F347E8E}" srcId="{D53E8FAE-D831-48B9-8593-F0A66AC450E1}" destId="{B5C1B673-073E-4545-A7DA-543DD6BC193C}" srcOrd="1" destOrd="0" parTransId="{47FA0906-B64F-412E-85FE-B7C0F8C921FE}" sibTransId="{0AD1C2E6-6C24-47A7-8742-94EA132F6AF6}"/>
    <dgm:cxn modelId="{337E2CED-FE0E-49A4-9EB9-4435133CD3EC}" type="presOf" srcId="{74974BAF-1A55-4480-8671-6EFEC1EEB84C}" destId="{7D43F893-814F-48ED-A94C-03ACBC45D9D5}" srcOrd="0" destOrd="2" presId="urn:microsoft.com/office/officeart/2005/8/layout/list1"/>
    <dgm:cxn modelId="{81BC34FF-61A6-4B56-ADF4-910CD4AA030A}" type="presOf" srcId="{649CECEB-FEDD-44CF-884F-F225E78034AE}" destId="{7D43F893-814F-48ED-A94C-03ACBC45D9D5}" srcOrd="0" destOrd="0" presId="urn:microsoft.com/office/officeart/2005/8/layout/list1"/>
    <dgm:cxn modelId="{61534CCD-5AE7-4011-818F-A734B0F229D4}" type="presParOf" srcId="{1E889723-7564-4F77-9039-A7652465E0E7}" destId="{A1B7D11E-5C27-47F1-83D2-8D32D0D59293}" srcOrd="0" destOrd="0" presId="urn:microsoft.com/office/officeart/2005/8/layout/list1"/>
    <dgm:cxn modelId="{0EB46AE6-8CB9-44A5-AEDC-41D03FBD95A9}" type="presParOf" srcId="{A1B7D11E-5C27-47F1-83D2-8D32D0D59293}" destId="{EB05B0DB-E4AC-4691-BB98-0EDAE7769083}" srcOrd="0" destOrd="0" presId="urn:microsoft.com/office/officeart/2005/8/layout/list1"/>
    <dgm:cxn modelId="{CD0EAEA0-4AE4-439F-84C8-C34D11D8DD98}" type="presParOf" srcId="{A1B7D11E-5C27-47F1-83D2-8D32D0D59293}" destId="{A49F3F40-AC6F-4737-9488-5E4AC220BA1B}" srcOrd="1" destOrd="0" presId="urn:microsoft.com/office/officeart/2005/8/layout/list1"/>
    <dgm:cxn modelId="{1D480791-46B5-4C43-BD47-475F771612E1}" type="presParOf" srcId="{1E889723-7564-4F77-9039-A7652465E0E7}" destId="{0F16C15C-C4C6-4110-AE84-A630646AF474}" srcOrd="1" destOrd="0" presId="urn:microsoft.com/office/officeart/2005/8/layout/list1"/>
    <dgm:cxn modelId="{4DD31425-F546-478D-A7AE-614A5CC25508}" type="presParOf" srcId="{1E889723-7564-4F77-9039-A7652465E0E7}" destId="{7D43F893-814F-48ED-A94C-03ACBC45D9D5}" srcOrd="2" destOrd="0" presId="urn:microsoft.com/office/officeart/2005/8/layout/list1"/>
    <dgm:cxn modelId="{D16139DD-2307-4198-8100-6A3A7217E9CF}" type="presParOf" srcId="{1E889723-7564-4F77-9039-A7652465E0E7}" destId="{982DABDD-D4BB-4DB9-8228-C545D3A0200D}" srcOrd="3" destOrd="0" presId="urn:microsoft.com/office/officeart/2005/8/layout/list1"/>
    <dgm:cxn modelId="{4967BC11-E4B0-4BE9-8116-36284BDB79C7}" type="presParOf" srcId="{1E889723-7564-4F77-9039-A7652465E0E7}" destId="{4D38269A-CA17-423D-9F35-EAB669FFCDB0}" srcOrd="4" destOrd="0" presId="urn:microsoft.com/office/officeart/2005/8/layout/list1"/>
    <dgm:cxn modelId="{62AC9883-EC93-4550-8675-72E60C475F43}" type="presParOf" srcId="{4D38269A-CA17-423D-9F35-EAB669FFCDB0}" destId="{D0B674F4-81FD-49FC-90D8-7C47A85123BB}" srcOrd="0" destOrd="0" presId="urn:microsoft.com/office/officeart/2005/8/layout/list1"/>
    <dgm:cxn modelId="{3E09D0C5-FDB3-4ED8-BF1C-5E792C89FE29}" type="presParOf" srcId="{4D38269A-CA17-423D-9F35-EAB669FFCDB0}" destId="{6E16F0CE-3B18-424D-BA82-9FC8181DF1A8}" srcOrd="1" destOrd="0" presId="urn:microsoft.com/office/officeart/2005/8/layout/list1"/>
    <dgm:cxn modelId="{38C0CBB4-03D5-4C3B-AACB-B096FB2122C8}" type="presParOf" srcId="{1E889723-7564-4F77-9039-A7652465E0E7}" destId="{300A2E2B-843F-4F0B-A7DA-B6825AC57AB5}" srcOrd="5" destOrd="0" presId="urn:microsoft.com/office/officeart/2005/8/layout/list1"/>
    <dgm:cxn modelId="{7ABD36CF-A246-47AF-BCB8-70D7F45CA6B6}" type="presParOf" srcId="{1E889723-7564-4F77-9039-A7652465E0E7}" destId="{E863C7BF-8B88-46F5-9FD4-4E51F0590BB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C3AD66-2DFD-4BE7-BE53-0B8142958F05}" type="doc">
      <dgm:prSet loTypeId="urn:microsoft.com/office/officeart/2005/8/layout/hierarchy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FB08B12-B85E-4A84-B7BF-3BD6AE5B3989}">
      <dgm:prSet/>
      <dgm:spPr/>
      <dgm:t>
        <a:bodyPr/>
        <a:lstStyle/>
        <a:p>
          <a:r>
            <a:rPr lang="en-US"/>
            <a:t>Referential Equality</a:t>
          </a:r>
        </a:p>
      </dgm:t>
    </dgm:pt>
    <dgm:pt modelId="{065EFF35-2B24-47C1-A121-D547A6E9C357}" type="parTrans" cxnId="{DAB06FFB-D50E-467B-BD82-8F0E7C5E1D23}">
      <dgm:prSet/>
      <dgm:spPr/>
      <dgm:t>
        <a:bodyPr/>
        <a:lstStyle/>
        <a:p>
          <a:endParaRPr lang="en-US"/>
        </a:p>
      </dgm:t>
    </dgm:pt>
    <dgm:pt modelId="{FE4EF2E0-6EA7-4D76-9FF3-9B0BCFCEE269}" type="sibTrans" cxnId="{DAB06FFB-D50E-467B-BD82-8F0E7C5E1D23}">
      <dgm:prSet/>
      <dgm:spPr/>
      <dgm:t>
        <a:bodyPr/>
        <a:lstStyle/>
        <a:p>
          <a:endParaRPr lang="en-US"/>
        </a:p>
      </dgm:t>
    </dgm:pt>
    <dgm:pt modelId="{064601C5-664A-4A6A-881F-1A9519B543D8}">
      <dgm:prSet/>
      <dgm:spPr/>
      <dgm:t>
        <a:bodyPr/>
        <a:lstStyle/>
        <a:p>
          <a:r>
            <a:rPr lang="en-US"/>
            <a:t>Computationally expensive operations</a:t>
          </a:r>
        </a:p>
      </dgm:t>
    </dgm:pt>
    <dgm:pt modelId="{9C74ED8C-1AF5-43DC-BD74-FBB88F350BB8}" type="parTrans" cxnId="{194D58D2-42FD-4F73-93FE-FD79BAAFAE7E}">
      <dgm:prSet/>
      <dgm:spPr/>
      <dgm:t>
        <a:bodyPr/>
        <a:lstStyle/>
        <a:p>
          <a:endParaRPr lang="en-US"/>
        </a:p>
      </dgm:t>
    </dgm:pt>
    <dgm:pt modelId="{0B771BB2-4B8C-4FCA-A43F-6CF96FADB762}" type="sibTrans" cxnId="{194D58D2-42FD-4F73-93FE-FD79BAAFAE7E}">
      <dgm:prSet/>
      <dgm:spPr/>
      <dgm:t>
        <a:bodyPr/>
        <a:lstStyle/>
        <a:p>
          <a:endParaRPr lang="en-US"/>
        </a:p>
      </dgm:t>
    </dgm:pt>
    <dgm:pt modelId="{8FC1348C-77E8-446D-9453-265E6EFA1EBC}">
      <dgm:prSet/>
      <dgm:spPr/>
      <dgm:t>
        <a:bodyPr/>
        <a:lstStyle/>
        <a:p>
          <a:r>
            <a:rPr lang="en-US"/>
            <a:t>Skipping re-rendering of components</a:t>
          </a:r>
        </a:p>
      </dgm:t>
    </dgm:pt>
    <dgm:pt modelId="{BB15B26F-7971-488A-B449-4898C666C1E3}" type="parTrans" cxnId="{93DD39E7-836C-43D8-AA1D-75B5CBBFC462}">
      <dgm:prSet/>
      <dgm:spPr/>
      <dgm:t>
        <a:bodyPr/>
        <a:lstStyle/>
        <a:p>
          <a:endParaRPr lang="en-US"/>
        </a:p>
      </dgm:t>
    </dgm:pt>
    <dgm:pt modelId="{E871A9E8-86B1-465A-AFC9-1F28EA479D39}" type="sibTrans" cxnId="{93DD39E7-836C-43D8-AA1D-75B5CBBFC462}">
      <dgm:prSet/>
      <dgm:spPr/>
      <dgm:t>
        <a:bodyPr/>
        <a:lstStyle/>
        <a:p>
          <a:endParaRPr lang="en-US"/>
        </a:p>
      </dgm:t>
    </dgm:pt>
    <dgm:pt modelId="{C7B30565-0C86-48F5-A4B7-732CE556E8D7}" type="pres">
      <dgm:prSet presAssocID="{0DC3AD66-2DFD-4BE7-BE53-0B8142958F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7B04C0-015F-4F85-BE05-49F5F8AD1201}" type="pres">
      <dgm:prSet presAssocID="{2FB08B12-B85E-4A84-B7BF-3BD6AE5B3989}" presName="hierRoot1" presStyleCnt="0"/>
      <dgm:spPr/>
    </dgm:pt>
    <dgm:pt modelId="{559BD7B7-D811-4278-BA51-726F2DF189B5}" type="pres">
      <dgm:prSet presAssocID="{2FB08B12-B85E-4A84-B7BF-3BD6AE5B3989}" presName="composite" presStyleCnt="0"/>
      <dgm:spPr/>
    </dgm:pt>
    <dgm:pt modelId="{0BD41EFC-D61F-47A5-AB1E-26439F57619C}" type="pres">
      <dgm:prSet presAssocID="{2FB08B12-B85E-4A84-B7BF-3BD6AE5B3989}" presName="background" presStyleLbl="node0" presStyleIdx="0" presStyleCnt="3"/>
      <dgm:spPr/>
    </dgm:pt>
    <dgm:pt modelId="{20F1ED95-D831-49EB-BE93-0F36BF6CBC4B}" type="pres">
      <dgm:prSet presAssocID="{2FB08B12-B85E-4A84-B7BF-3BD6AE5B3989}" presName="text" presStyleLbl="fgAcc0" presStyleIdx="0" presStyleCnt="3">
        <dgm:presLayoutVars>
          <dgm:chPref val="3"/>
        </dgm:presLayoutVars>
      </dgm:prSet>
      <dgm:spPr/>
    </dgm:pt>
    <dgm:pt modelId="{EC69DA2E-4F64-44BB-8E6C-B895A26DFDC3}" type="pres">
      <dgm:prSet presAssocID="{2FB08B12-B85E-4A84-B7BF-3BD6AE5B3989}" presName="hierChild2" presStyleCnt="0"/>
      <dgm:spPr/>
    </dgm:pt>
    <dgm:pt modelId="{54A8026F-FBD5-48D8-87BF-20C2F6CE16CF}" type="pres">
      <dgm:prSet presAssocID="{064601C5-664A-4A6A-881F-1A9519B543D8}" presName="hierRoot1" presStyleCnt="0"/>
      <dgm:spPr/>
    </dgm:pt>
    <dgm:pt modelId="{7EB671AF-E0EC-481F-B9A2-CF58DD796752}" type="pres">
      <dgm:prSet presAssocID="{064601C5-664A-4A6A-881F-1A9519B543D8}" presName="composite" presStyleCnt="0"/>
      <dgm:spPr/>
    </dgm:pt>
    <dgm:pt modelId="{6039103D-49E1-4D43-8640-52329CD13146}" type="pres">
      <dgm:prSet presAssocID="{064601C5-664A-4A6A-881F-1A9519B543D8}" presName="background" presStyleLbl="node0" presStyleIdx="1" presStyleCnt="3"/>
      <dgm:spPr/>
    </dgm:pt>
    <dgm:pt modelId="{7C91932B-B316-487E-8C73-B944F91D841F}" type="pres">
      <dgm:prSet presAssocID="{064601C5-664A-4A6A-881F-1A9519B543D8}" presName="text" presStyleLbl="fgAcc0" presStyleIdx="1" presStyleCnt="3">
        <dgm:presLayoutVars>
          <dgm:chPref val="3"/>
        </dgm:presLayoutVars>
      </dgm:prSet>
      <dgm:spPr/>
    </dgm:pt>
    <dgm:pt modelId="{37A59E26-D690-445D-9448-0847852E859B}" type="pres">
      <dgm:prSet presAssocID="{064601C5-664A-4A6A-881F-1A9519B543D8}" presName="hierChild2" presStyleCnt="0"/>
      <dgm:spPr/>
    </dgm:pt>
    <dgm:pt modelId="{E0399C9E-51DA-4B95-9287-191D554D17FB}" type="pres">
      <dgm:prSet presAssocID="{8FC1348C-77E8-446D-9453-265E6EFA1EBC}" presName="hierRoot1" presStyleCnt="0"/>
      <dgm:spPr/>
    </dgm:pt>
    <dgm:pt modelId="{5AB80EC2-2A84-43BC-B962-8C7022B09F21}" type="pres">
      <dgm:prSet presAssocID="{8FC1348C-77E8-446D-9453-265E6EFA1EBC}" presName="composite" presStyleCnt="0"/>
      <dgm:spPr/>
    </dgm:pt>
    <dgm:pt modelId="{D0801BD5-E193-422B-B1EC-243C17B2C288}" type="pres">
      <dgm:prSet presAssocID="{8FC1348C-77E8-446D-9453-265E6EFA1EBC}" presName="background" presStyleLbl="node0" presStyleIdx="2" presStyleCnt="3"/>
      <dgm:spPr/>
    </dgm:pt>
    <dgm:pt modelId="{AFE6F6B9-51DE-469B-B3D4-39565F61AB26}" type="pres">
      <dgm:prSet presAssocID="{8FC1348C-77E8-446D-9453-265E6EFA1EBC}" presName="text" presStyleLbl="fgAcc0" presStyleIdx="2" presStyleCnt="3">
        <dgm:presLayoutVars>
          <dgm:chPref val="3"/>
        </dgm:presLayoutVars>
      </dgm:prSet>
      <dgm:spPr/>
    </dgm:pt>
    <dgm:pt modelId="{A7BB91BE-B8AF-4F92-B0EA-251FA5AFE903}" type="pres">
      <dgm:prSet presAssocID="{8FC1348C-77E8-446D-9453-265E6EFA1EBC}" presName="hierChild2" presStyleCnt="0"/>
      <dgm:spPr/>
    </dgm:pt>
  </dgm:ptLst>
  <dgm:cxnLst>
    <dgm:cxn modelId="{E3612115-A19A-475C-9036-0D286A5C44A5}" type="presOf" srcId="{8FC1348C-77E8-446D-9453-265E6EFA1EBC}" destId="{AFE6F6B9-51DE-469B-B3D4-39565F61AB26}" srcOrd="0" destOrd="0" presId="urn:microsoft.com/office/officeart/2005/8/layout/hierarchy1"/>
    <dgm:cxn modelId="{F1F6961F-1FB7-4F8C-A708-941CF564E8DE}" type="presOf" srcId="{064601C5-664A-4A6A-881F-1A9519B543D8}" destId="{7C91932B-B316-487E-8C73-B944F91D841F}" srcOrd="0" destOrd="0" presId="urn:microsoft.com/office/officeart/2005/8/layout/hierarchy1"/>
    <dgm:cxn modelId="{CAD4715B-0990-4F95-AF46-64471BE8E105}" type="presOf" srcId="{0DC3AD66-2DFD-4BE7-BE53-0B8142958F05}" destId="{C7B30565-0C86-48F5-A4B7-732CE556E8D7}" srcOrd="0" destOrd="0" presId="urn:microsoft.com/office/officeart/2005/8/layout/hierarchy1"/>
    <dgm:cxn modelId="{341E7495-BC23-4EC2-972E-CC3C83958BFD}" type="presOf" srcId="{2FB08B12-B85E-4A84-B7BF-3BD6AE5B3989}" destId="{20F1ED95-D831-49EB-BE93-0F36BF6CBC4B}" srcOrd="0" destOrd="0" presId="urn:microsoft.com/office/officeart/2005/8/layout/hierarchy1"/>
    <dgm:cxn modelId="{194D58D2-42FD-4F73-93FE-FD79BAAFAE7E}" srcId="{0DC3AD66-2DFD-4BE7-BE53-0B8142958F05}" destId="{064601C5-664A-4A6A-881F-1A9519B543D8}" srcOrd="1" destOrd="0" parTransId="{9C74ED8C-1AF5-43DC-BD74-FBB88F350BB8}" sibTransId="{0B771BB2-4B8C-4FCA-A43F-6CF96FADB762}"/>
    <dgm:cxn modelId="{93DD39E7-836C-43D8-AA1D-75B5CBBFC462}" srcId="{0DC3AD66-2DFD-4BE7-BE53-0B8142958F05}" destId="{8FC1348C-77E8-446D-9453-265E6EFA1EBC}" srcOrd="2" destOrd="0" parTransId="{BB15B26F-7971-488A-B449-4898C666C1E3}" sibTransId="{E871A9E8-86B1-465A-AFC9-1F28EA479D39}"/>
    <dgm:cxn modelId="{DAB06FFB-D50E-467B-BD82-8F0E7C5E1D23}" srcId="{0DC3AD66-2DFD-4BE7-BE53-0B8142958F05}" destId="{2FB08B12-B85E-4A84-B7BF-3BD6AE5B3989}" srcOrd="0" destOrd="0" parTransId="{065EFF35-2B24-47C1-A121-D547A6E9C357}" sibTransId="{FE4EF2E0-6EA7-4D76-9FF3-9B0BCFCEE269}"/>
    <dgm:cxn modelId="{758D30CC-1C60-4819-92FE-D31BFAEA7884}" type="presParOf" srcId="{C7B30565-0C86-48F5-A4B7-732CE556E8D7}" destId="{477B04C0-015F-4F85-BE05-49F5F8AD1201}" srcOrd="0" destOrd="0" presId="urn:microsoft.com/office/officeart/2005/8/layout/hierarchy1"/>
    <dgm:cxn modelId="{A30BC88B-8855-4F44-A13E-7981F8D10DEB}" type="presParOf" srcId="{477B04C0-015F-4F85-BE05-49F5F8AD1201}" destId="{559BD7B7-D811-4278-BA51-726F2DF189B5}" srcOrd="0" destOrd="0" presId="urn:microsoft.com/office/officeart/2005/8/layout/hierarchy1"/>
    <dgm:cxn modelId="{5C2E50F9-A73C-4131-BF04-F372A71DA92C}" type="presParOf" srcId="{559BD7B7-D811-4278-BA51-726F2DF189B5}" destId="{0BD41EFC-D61F-47A5-AB1E-26439F57619C}" srcOrd="0" destOrd="0" presId="urn:microsoft.com/office/officeart/2005/8/layout/hierarchy1"/>
    <dgm:cxn modelId="{AD9B3414-3DE2-4300-B53A-867977A60064}" type="presParOf" srcId="{559BD7B7-D811-4278-BA51-726F2DF189B5}" destId="{20F1ED95-D831-49EB-BE93-0F36BF6CBC4B}" srcOrd="1" destOrd="0" presId="urn:microsoft.com/office/officeart/2005/8/layout/hierarchy1"/>
    <dgm:cxn modelId="{99998B66-59E6-487B-A6BF-53639CF8DE52}" type="presParOf" srcId="{477B04C0-015F-4F85-BE05-49F5F8AD1201}" destId="{EC69DA2E-4F64-44BB-8E6C-B895A26DFDC3}" srcOrd="1" destOrd="0" presId="urn:microsoft.com/office/officeart/2005/8/layout/hierarchy1"/>
    <dgm:cxn modelId="{A4AC3D5E-7C7D-4399-88F7-59E5F0A31303}" type="presParOf" srcId="{C7B30565-0C86-48F5-A4B7-732CE556E8D7}" destId="{54A8026F-FBD5-48D8-87BF-20C2F6CE16CF}" srcOrd="1" destOrd="0" presId="urn:microsoft.com/office/officeart/2005/8/layout/hierarchy1"/>
    <dgm:cxn modelId="{31B73FBA-B167-435F-BA5E-D84C5C618101}" type="presParOf" srcId="{54A8026F-FBD5-48D8-87BF-20C2F6CE16CF}" destId="{7EB671AF-E0EC-481F-B9A2-CF58DD796752}" srcOrd="0" destOrd="0" presId="urn:microsoft.com/office/officeart/2005/8/layout/hierarchy1"/>
    <dgm:cxn modelId="{1DCA3F4B-BA4F-4C16-9B32-EDBA02C36789}" type="presParOf" srcId="{7EB671AF-E0EC-481F-B9A2-CF58DD796752}" destId="{6039103D-49E1-4D43-8640-52329CD13146}" srcOrd="0" destOrd="0" presId="urn:microsoft.com/office/officeart/2005/8/layout/hierarchy1"/>
    <dgm:cxn modelId="{3F82AFC1-335E-49A7-B0DA-B7150E9FD34D}" type="presParOf" srcId="{7EB671AF-E0EC-481F-B9A2-CF58DD796752}" destId="{7C91932B-B316-487E-8C73-B944F91D841F}" srcOrd="1" destOrd="0" presId="urn:microsoft.com/office/officeart/2005/8/layout/hierarchy1"/>
    <dgm:cxn modelId="{155C8D8E-FEC0-46E2-A303-A34426CAF004}" type="presParOf" srcId="{54A8026F-FBD5-48D8-87BF-20C2F6CE16CF}" destId="{37A59E26-D690-445D-9448-0847852E859B}" srcOrd="1" destOrd="0" presId="urn:microsoft.com/office/officeart/2005/8/layout/hierarchy1"/>
    <dgm:cxn modelId="{01C2E15F-D5A5-4A9A-AFF7-054FF6B02A7D}" type="presParOf" srcId="{C7B30565-0C86-48F5-A4B7-732CE556E8D7}" destId="{E0399C9E-51DA-4B95-9287-191D554D17FB}" srcOrd="2" destOrd="0" presId="urn:microsoft.com/office/officeart/2005/8/layout/hierarchy1"/>
    <dgm:cxn modelId="{DD988232-5432-45F4-9DBD-709262017DC0}" type="presParOf" srcId="{E0399C9E-51DA-4B95-9287-191D554D17FB}" destId="{5AB80EC2-2A84-43BC-B962-8C7022B09F21}" srcOrd="0" destOrd="0" presId="urn:microsoft.com/office/officeart/2005/8/layout/hierarchy1"/>
    <dgm:cxn modelId="{5B93A7AE-EB0E-4C62-87AA-CBB567535872}" type="presParOf" srcId="{5AB80EC2-2A84-43BC-B962-8C7022B09F21}" destId="{D0801BD5-E193-422B-B1EC-243C17B2C288}" srcOrd="0" destOrd="0" presId="urn:microsoft.com/office/officeart/2005/8/layout/hierarchy1"/>
    <dgm:cxn modelId="{8665A1BB-83C2-49FF-A7F3-965815E0D19B}" type="presParOf" srcId="{5AB80EC2-2A84-43BC-B962-8C7022B09F21}" destId="{AFE6F6B9-51DE-469B-B3D4-39565F61AB26}" srcOrd="1" destOrd="0" presId="urn:microsoft.com/office/officeart/2005/8/layout/hierarchy1"/>
    <dgm:cxn modelId="{9161A9D5-0092-483C-9876-32B6B2621997}" type="presParOf" srcId="{E0399C9E-51DA-4B95-9287-191D554D17FB}" destId="{A7BB91BE-B8AF-4F92-B0EA-251FA5AFE9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39F334-80D6-40BF-AF0F-E86C08BECA8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611AD9-1E5D-42C9-BFA1-8620C4E23820}">
      <dgm:prSet/>
      <dgm:spPr/>
      <dgm:t>
        <a:bodyPr/>
        <a:lstStyle/>
        <a:p>
          <a:r>
            <a:rPr lang="en-US"/>
            <a:t>Add Functionality to Existing Components (decorate)</a:t>
          </a:r>
        </a:p>
      </dgm:t>
    </dgm:pt>
    <dgm:pt modelId="{EAC4EE95-F845-40C9-89C6-4A09E2877372}" type="parTrans" cxnId="{D69DF945-47D1-4CD1-98FD-DC6515457138}">
      <dgm:prSet/>
      <dgm:spPr/>
      <dgm:t>
        <a:bodyPr/>
        <a:lstStyle/>
        <a:p>
          <a:endParaRPr lang="en-US"/>
        </a:p>
      </dgm:t>
    </dgm:pt>
    <dgm:pt modelId="{8847B7BF-9E2C-417B-AC4E-026477064C88}" type="sibTrans" cxnId="{D69DF945-47D1-4CD1-98FD-DC6515457138}">
      <dgm:prSet/>
      <dgm:spPr/>
      <dgm:t>
        <a:bodyPr/>
        <a:lstStyle/>
        <a:p>
          <a:endParaRPr lang="en-US"/>
        </a:p>
      </dgm:t>
    </dgm:pt>
    <dgm:pt modelId="{A993F6B3-4519-4579-899C-E0B9DE587384}">
      <dgm:prSet/>
      <dgm:spPr/>
      <dgm:t>
        <a:bodyPr/>
        <a:lstStyle/>
        <a:p>
          <a:r>
            <a:rPr lang="en-US"/>
            <a:t>Reuse Logic</a:t>
          </a:r>
        </a:p>
      </dgm:t>
    </dgm:pt>
    <dgm:pt modelId="{D0580D3A-62BE-4609-8144-D5F24E15AAB5}" type="parTrans" cxnId="{FFB31879-739D-465A-A8A5-E405F1040746}">
      <dgm:prSet/>
      <dgm:spPr/>
      <dgm:t>
        <a:bodyPr/>
        <a:lstStyle/>
        <a:p>
          <a:endParaRPr lang="en-US"/>
        </a:p>
      </dgm:t>
    </dgm:pt>
    <dgm:pt modelId="{FA7425AF-2791-441C-9E13-854FFD16B343}" type="sibTrans" cxnId="{FFB31879-739D-465A-A8A5-E405F1040746}">
      <dgm:prSet/>
      <dgm:spPr/>
      <dgm:t>
        <a:bodyPr/>
        <a:lstStyle/>
        <a:p>
          <a:endParaRPr lang="en-US"/>
        </a:p>
      </dgm:t>
    </dgm:pt>
    <dgm:pt modelId="{637F4932-32EF-4A65-AFAE-3255A546FA2F}">
      <dgm:prSet/>
      <dgm:spPr/>
      <dgm:t>
        <a:bodyPr/>
        <a:lstStyle/>
        <a:p>
          <a:r>
            <a:rPr lang="en-US"/>
            <a:t>Compose</a:t>
          </a:r>
        </a:p>
      </dgm:t>
    </dgm:pt>
    <dgm:pt modelId="{EACE8DBB-E5A6-4050-9A32-904540AEED79}" type="parTrans" cxnId="{66615AE1-037C-4B99-BC6B-21414D530103}">
      <dgm:prSet/>
      <dgm:spPr/>
      <dgm:t>
        <a:bodyPr/>
        <a:lstStyle/>
        <a:p>
          <a:endParaRPr lang="en-US"/>
        </a:p>
      </dgm:t>
    </dgm:pt>
    <dgm:pt modelId="{07B22721-7D23-4D2B-85E6-26FEDE5DC1DE}" type="sibTrans" cxnId="{66615AE1-037C-4B99-BC6B-21414D530103}">
      <dgm:prSet/>
      <dgm:spPr/>
      <dgm:t>
        <a:bodyPr/>
        <a:lstStyle/>
        <a:p>
          <a:endParaRPr lang="en-US"/>
        </a:p>
      </dgm:t>
    </dgm:pt>
    <dgm:pt modelId="{4DAEBAF1-5485-47F2-93F9-FBC3C5451A6D}" type="pres">
      <dgm:prSet presAssocID="{B239F334-80D6-40BF-AF0F-E86C08BECA85}" presName="linear" presStyleCnt="0">
        <dgm:presLayoutVars>
          <dgm:animLvl val="lvl"/>
          <dgm:resizeHandles val="exact"/>
        </dgm:presLayoutVars>
      </dgm:prSet>
      <dgm:spPr/>
    </dgm:pt>
    <dgm:pt modelId="{DC44FE07-FAB7-4FC6-BCE9-14064E07621E}" type="pres">
      <dgm:prSet presAssocID="{8D611AD9-1E5D-42C9-BFA1-8620C4E238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03B6A7-0E16-4843-BE40-54AA47577F25}" type="pres">
      <dgm:prSet presAssocID="{8847B7BF-9E2C-417B-AC4E-026477064C88}" presName="spacer" presStyleCnt="0"/>
      <dgm:spPr/>
    </dgm:pt>
    <dgm:pt modelId="{85AF27BF-6EFA-4FBC-87BA-E6E16B7C119A}" type="pres">
      <dgm:prSet presAssocID="{A993F6B3-4519-4579-899C-E0B9DE5873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3C3CF0-3DCE-4995-BF53-B8F75FEBCE7A}" type="pres">
      <dgm:prSet presAssocID="{FA7425AF-2791-441C-9E13-854FFD16B343}" presName="spacer" presStyleCnt="0"/>
      <dgm:spPr/>
    </dgm:pt>
    <dgm:pt modelId="{6F954BA7-4163-4030-8D46-34896DC5DF28}" type="pres">
      <dgm:prSet presAssocID="{637F4932-32EF-4A65-AFAE-3255A546FA2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F4102D-8BF2-43B5-AB05-FE0AD670D8CA}" type="presOf" srcId="{8D611AD9-1E5D-42C9-BFA1-8620C4E23820}" destId="{DC44FE07-FAB7-4FC6-BCE9-14064E07621E}" srcOrd="0" destOrd="0" presId="urn:microsoft.com/office/officeart/2005/8/layout/vList2"/>
    <dgm:cxn modelId="{5A5E7235-409C-4903-8D35-263A21BF1B8D}" type="presOf" srcId="{B239F334-80D6-40BF-AF0F-E86C08BECA85}" destId="{4DAEBAF1-5485-47F2-93F9-FBC3C5451A6D}" srcOrd="0" destOrd="0" presId="urn:microsoft.com/office/officeart/2005/8/layout/vList2"/>
    <dgm:cxn modelId="{D69DF945-47D1-4CD1-98FD-DC6515457138}" srcId="{B239F334-80D6-40BF-AF0F-E86C08BECA85}" destId="{8D611AD9-1E5D-42C9-BFA1-8620C4E23820}" srcOrd="0" destOrd="0" parTransId="{EAC4EE95-F845-40C9-89C6-4A09E2877372}" sibTransId="{8847B7BF-9E2C-417B-AC4E-026477064C88}"/>
    <dgm:cxn modelId="{FF96586A-D8BE-429E-9263-8AF46AFE115D}" type="presOf" srcId="{637F4932-32EF-4A65-AFAE-3255A546FA2F}" destId="{6F954BA7-4163-4030-8D46-34896DC5DF28}" srcOrd="0" destOrd="0" presId="urn:microsoft.com/office/officeart/2005/8/layout/vList2"/>
    <dgm:cxn modelId="{FFB31879-739D-465A-A8A5-E405F1040746}" srcId="{B239F334-80D6-40BF-AF0F-E86C08BECA85}" destId="{A993F6B3-4519-4579-899C-E0B9DE587384}" srcOrd="1" destOrd="0" parTransId="{D0580D3A-62BE-4609-8144-D5F24E15AAB5}" sibTransId="{FA7425AF-2791-441C-9E13-854FFD16B343}"/>
    <dgm:cxn modelId="{22EC39DD-0982-4C1A-A317-E152071026C3}" type="presOf" srcId="{A993F6B3-4519-4579-899C-E0B9DE587384}" destId="{85AF27BF-6EFA-4FBC-87BA-E6E16B7C119A}" srcOrd="0" destOrd="0" presId="urn:microsoft.com/office/officeart/2005/8/layout/vList2"/>
    <dgm:cxn modelId="{66615AE1-037C-4B99-BC6B-21414D530103}" srcId="{B239F334-80D6-40BF-AF0F-E86C08BECA85}" destId="{637F4932-32EF-4A65-AFAE-3255A546FA2F}" srcOrd="2" destOrd="0" parTransId="{EACE8DBB-E5A6-4050-9A32-904540AEED79}" sibTransId="{07B22721-7D23-4D2B-85E6-26FEDE5DC1DE}"/>
    <dgm:cxn modelId="{2B32AAD5-C8CF-4B4B-A1D4-D51FF777993E}" type="presParOf" srcId="{4DAEBAF1-5485-47F2-93F9-FBC3C5451A6D}" destId="{DC44FE07-FAB7-4FC6-BCE9-14064E07621E}" srcOrd="0" destOrd="0" presId="urn:microsoft.com/office/officeart/2005/8/layout/vList2"/>
    <dgm:cxn modelId="{BFDB71AF-5E02-44E5-9476-DC0B66F124A5}" type="presParOf" srcId="{4DAEBAF1-5485-47F2-93F9-FBC3C5451A6D}" destId="{3C03B6A7-0E16-4843-BE40-54AA47577F25}" srcOrd="1" destOrd="0" presId="urn:microsoft.com/office/officeart/2005/8/layout/vList2"/>
    <dgm:cxn modelId="{8B26E445-8535-4919-92E4-965C2D784366}" type="presParOf" srcId="{4DAEBAF1-5485-47F2-93F9-FBC3C5451A6D}" destId="{85AF27BF-6EFA-4FBC-87BA-E6E16B7C119A}" srcOrd="2" destOrd="0" presId="urn:microsoft.com/office/officeart/2005/8/layout/vList2"/>
    <dgm:cxn modelId="{2A946EB4-3A27-43D9-AA82-1CE378BF1F32}" type="presParOf" srcId="{4DAEBAF1-5485-47F2-93F9-FBC3C5451A6D}" destId="{F93C3CF0-3DCE-4995-BF53-B8F75FEBCE7A}" srcOrd="3" destOrd="0" presId="urn:microsoft.com/office/officeart/2005/8/layout/vList2"/>
    <dgm:cxn modelId="{E749B3CE-0373-49B0-A581-CEF2D4F50492}" type="presParOf" srcId="{4DAEBAF1-5485-47F2-93F9-FBC3C5451A6D}" destId="{6F954BA7-4163-4030-8D46-34896DC5DF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3F893-814F-48ED-A94C-03ACBC45D9D5}">
      <dsp:nvSpPr>
        <dsp:cNvPr id="0" name=""/>
        <dsp:cNvSpPr/>
      </dsp:nvSpPr>
      <dsp:spPr>
        <a:xfrm>
          <a:off x="0" y="317450"/>
          <a:ext cx="9720262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437388" rIns="75440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useState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useEffect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useMemo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useCallback</a:t>
          </a:r>
          <a:endParaRPr lang="en-US" sz="2100" kern="1200"/>
        </a:p>
      </dsp:txBody>
      <dsp:txXfrm>
        <a:off x="0" y="317450"/>
        <a:ext cx="9720262" cy="1786050"/>
      </dsp:txXfrm>
    </dsp:sp>
    <dsp:sp modelId="{A49F3F40-AC6F-4737-9488-5E4AC220BA1B}">
      <dsp:nvSpPr>
        <dsp:cNvPr id="0" name=""/>
        <dsp:cNvSpPr/>
      </dsp:nvSpPr>
      <dsp:spPr>
        <a:xfrm>
          <a:off x="486013" y="7490"/>
          <a:ext cx="680418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Hooks</a:t>
          </a:r>
          <a:endParaRPr lang="en-US" sz="2100" kern="1200"/>
        </a:p>
      </dsp:txBody>
      <dsp:txXfrm>
        <a:off x="516275" y="37752"/>
        <a:ext cx="6743659" cy="559396"/>
      </dsp:txXfrm>
    </dsp:sp>
    <dsp:sp modelId="{E863C7BF-8B88-46F5-9FD4-4E51F0590BB6}">
      <dsp:nvSpPr>
        <dsp:cNvPr id="0" name=""/>
        <dsp:cNvSpPr/>
      </dsp:nvSpPr>
      <dsp:spPr>
        <a:xfrm>
          <a:off x="0" y="2526860"/>
          <a:ext cx="9720262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437388" rIns="75440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noProof="0"/>
            <a:t>Declaration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Usage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Use Cases</a:t>
          </a:r>
          <a:endParaRPr lang="en-US" sz="2100" kern="1200"/>
        </a:p>
      </dsp:txBody>
      <dsp:txXfrm>
        <a:off x="0" y="2526860"/>
        <a:ext cx="9720262" cy="1488374"/>
      </dsp:txXfrm>
    </dsp:sp>
    <dsp:sp modelId="{6E16F0CE-3B18-424D-BA82-9FC8181DF1A8}">
      <dsp:nvSpPr>
        <dsp:cNvPr id="0" name=""/>
        <dsp:cNvSpPr/>
      </dsp:nvSpPr>
      <dsp:spPr>
        <a:xfrm>
          <a:off x="486013" y="2216900"/>
          <a:ext cx="6804183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HOC</a:t>
          </a:r>
          <a:endParaRPr lang="en-US" sz="2100" kern="1200"/>
        </a:p>
      </dsp:txBody>
      <dsp:txXfrm>
        <a:off x="516275" y="2247162"/>
        <a:ext cx="6743659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41EFC-D61F-47A5-AB1E-26439F57619C}">
      <dsp:nvSpPr>
        <dsp:cNvPr id="0" name=""/>
        <dsp:cNvSpPr/>
      </dsp:nvSpPr>
      <dsp:spPr>
        <a:xfrm>
          <a:off x="0" y="999088"/>
          <a:ext cx="2733823" cy="1735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F1ED95-D831-49EB-BE93-0F36BF6CBC4B}">
      <dsp:nvSpPr>
        <dsp:cNvPr id="0" name=""/>
        <dsp:cNvSpPr/>
      </dsp:nvSpPr>
      <dsp:spPr>
        <a:xfrm>
          <a:off x="30375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Referential Equality</a:t>
          </a:r>
        </a:p>
      </dsp:txBody>
      <dsp:txXfrm>
        <a:off x="354603" y="1338503"/>
        <a:ext cx="2632133" cy="1634288"/>
      </dsp:txXfrm>
    </dsp:sp>
    <dsp:sp modelId="{6039103D-49E1-4D43-8640-52329CD13146}">
      <dsp:nvSpPr>
        <dsp:cNvPr id="0" name=""/>
        <dsp:cNvSpPr/>
      </dsp:nvSpPr>
      <dsp:spPr>
        <a:xfrm>
          <a:off x="3341340" y="999088"/>
          <a:ext cx="2733823" cy="1735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91932B-B316-487E-8C73-B944F91D841F}">
      <dsp:nvSpPr>
        <dsp:cNvPr id="0" name=""/>
        <dsp:cNvSpPr/>
      </dsp:nvSpPr>
      <dsp:spPr>
        <a:xfrm>
          <a:off x="364509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Computationally expensive operations</a:t>
          </a:r>
        </a:p>
      </dsp:txBody>
      <dsp:txXfrm>
        <a:off x="3695943" y="1338503"/>
        <a:ext cx="2632133" cy="1634288"/>
      </dsp:txXfrm>
    </dsp:sp>
    <dsp:sp modelId="{D0801BD5-E193-422B-B1EC-243C17B2C288}">
      <dsp:nvSpPr>
        <dsp:cNvPr id="0" name=""/>
        <dsp:cNvSpPr/>
      </dsp:nvSpPr>
      <dsp:spPr>
        <a:xfrm>
          <a:off x="6682680" y="999088"/>
          <a:ext cx="2733823" cy="1735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E6F6B9-51DE-469B-B3D4-39565F61AB26}">
      <dsp:nvSpPr>
        <dsp:cNvPr id="0" name=""/>
        <dsp:cNvSpPr/>
      </dsp:nvSpPr>
      <dsp:spPr>
        <a:xfrm>
          <a:off x="698643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Skipping re-rendering of components</a:t>
          </a:r>
        </a:p>
      </dsp:txBody>
      <dsp:txXfrm>
        <a:off x="7037283" y="1338503"/>
        <a:ext cx="2632133" cy="1634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4FE07-FAB7-4FC6-BCE9-14064E07621E}">
      <dsp:nvSpPr>
        <dsp:cNvPr id="0" name=""/>
        <dsp:cNvSpPr/>
      </dsp:nvSpPr>
      <dsp:spPr>
        <a:xfrm>
          <a:off x="0" y="21140"/>
          <a:ext cx="5127171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Add Functionality to Existing Components (decorate)</a:t>
          </a:r>
        </a:p>
      </dsp:txBody>
      <dsp:txXfrm>
        <a:off x="56315" y="77455"/>
        <a:ext cx="5014541" cy="1040990"/>
      </dsp:txXfrm>
    </dsp:sp>
    <dsp:sp modelId="{85AF27BF-6EFA-4FBC-87BA-E6E16B7C119A}">
      <dsp:nvSpPr>
        <dsp:cNvPr id="0" name=""/>
        <dsp:cNvSpPr/>
      </dsp:nvSpPr>
      <dsp:spPr>
        <a:xfrm>
          <a:off x="0" y="1258280"/>
          <a:ext cx="5127171" cy="11536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Reuse Logic</a:t>
          </a:r>
        </a:p>
      </dsp:txBody>
      <dsp:txXfrm>
        <a:off x="56315" y="1314595"/>
        <a:ext cx="5014541" cy="1040990"/>
      </dsp:txXfrm>
    </dsp:sp>
    <dsp:sp modelId="{6F954BA7-4163-4030-8D46-34896DC5DF28}">
      <dsp:nvSpPr>
        <dsp:cNvPr id="0" name=""/>
        <dsp:cNvSpPr/>
      </dsp:nvSpPr>
      <dsp:spPr>
        <a:xfrm>
          <a:off x="0" y="2495419"/>
          <a:ext cx="5127171" cy="11536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Compose</a:t>
          </a:r>
        </a:p>
      </dsp:txBody>
      <dsp:txXfrm>
        <a:off x="56315" y="2551734"/>
        <a:ext cx="5014541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E42A47-8A3D-479A-A076-6B1B26A149F9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2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2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0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7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4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06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36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07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36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0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E42A47-8A3D-479A-A076-6B1B26A149F9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D180EE-71FD-442C-84C9-B36CC1E56017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06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/react/issues/12947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reference/react/useMemo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reference/react/useCallback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2AF4FA-D0A2-4981-AE3A-D0DED00E5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React hooks &amp; hoc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A5B04B-B513-4D91-928F-C7CE1E508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BDDF SOCLE 2023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16" descr="React Js Development Backup - Think Info Services">
            <a:extLst>
              <a:ext uri="{FF2B5EF4-FFF2-40B4-BE49-F238E27FC236}">
                <a16:creationId xmlns:a16="http://schemas.microsoft.com/office/drawing/2014/main" id="{1515B244-8D25-4EA0-9824-698E03F0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308" y="640080"/>
            <a:ext cx="5957580" cy="33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5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5D891-E61D-4B64-A90A-651CD1A3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External</a:t>
            </a:r>
            <a:r>
              <a:rPr lang="fr-FR"/>
              <a:t> change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9C21C9-2948-434A-BEB1-FBE352C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144" y="1787276"/>
            <a:ext cx="7618891" cy="4862870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SGInputRangeHandle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({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disabled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min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7C781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max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7C781"/>
                </a:solidFill>
                <a:effectLst/>
                <a:latin typeface="Arial Unicode MS" panose="020B0604020202020204" pitchFamily="34" charset="-128"/>
              </a:rPr>
              <a:t>100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origin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prefixCls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tooltiprender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unitvalue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'€'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value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}) =&gt;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theme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useContext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B37EEE"/>
                </a:solidFill>
                <a:effectLst/>
                <a:latin typeface="Arial Unicode MS" panose="020B0604020202020204" pitchFamily="34" charset="-128"/>
              </a:rPr>
              <a:t>ThemeContext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tooltipOverflow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setHandleOverflow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] =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({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left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right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false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inputRangeTooltipClasses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classNames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${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prefixCls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__tooltip`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${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prefixCls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__tooltip--overflow-left`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]: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tooltipOverflow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left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${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prefixCls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__tooltip--overflow-right`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]: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tooltipOverflow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right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numberFormatter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(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val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 =&gt;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${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val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match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/([0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9])+/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)?.[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7C781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]?.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replace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/\B(?=(\d{3})+(?!\d))/g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' 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handleRef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useRef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useEffect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(() =&gt;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current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handleRef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?.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current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tooltipOverflowWidth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B37EEE"/>
                </a:solidFill>
                <a:effectLst/>
                <a:latin typeface="Arial Unicode MS" panose="020B0604020202020204" pitchFamily="34" charset="-128"/>
              </a:rPr>
              <a:t>Math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abs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current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?.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offsetWidth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-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current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?.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firstChild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?.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offsetWidth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 /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7C781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setHandleOverflow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left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tooltipOverflowWidth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current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?.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offsetLeft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right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tooltipOverflowWidth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+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current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?.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offsetLeft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current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?.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parentElement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?.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clientWidth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});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}, 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value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]);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41AFB-3DE2-4FE1-AD55-3777AFCC64B4}"/>
              </a:ext>
            </a:extLst>
          </p:cNvPr>
          <p:cNvSpPr/>
          <p:nvPr/>
        </p:nvSpPr>
        <p:spPr>
          <a:xfrm>
            <a:off x="3302555" y="6272784"/>
            <a:ext cx="3153664" cy="474979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96EB-0A2F-4F1B-9757-1011E9F1127C}"/>
              </a:ext>
            </a:extLst>
          </p:cNvPr>
          <p:cNvSpPr/>
          <p:nvPr/>
        </p:nvSpPr>
        <p:spPr>
          <a:xfrm>
            <a:off x="3302555" y="3049402"/>
            <a:ext cx="3153664" cy="37959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7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CC22D-5A22-40B0-9EB5-6EE36BE7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</a:t>
            </a:r>
            <a:r>
              <a:rPr lang="fr-FR" err="1"/>
              <a:t>timers</a:t>
            </a:r>
            <a:r>
              <a:rPr lang="fr-FR"/>
              <a:t> &amp; </a:t>
            </a:r>
            <a:r>
              <a:rPr lang="fr-FR" err="1"/>
              <a:t>intervals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1BCA5-13FB-4909-9CF1-649D193BE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74" y="2456355"/>
            <a:ext cx="3762103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MonComposant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count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setCount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(() =&gt;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timer =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setTimeout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(() =&gt;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setCount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'Timeout called!'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=&gt;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clearTimeout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(timer)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&lt;span&gt;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 Count: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{count}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export default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MonComposant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50F786-8B6B-4C6C-BE3E-188115BC7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123" y="2456355"/>
            <a:ext cx="3762102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MonComposant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const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countInterval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setCountInterval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(() =&gt;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interval =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setInterval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(() =&gt;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setCountInterval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countInterval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=&gt;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clearInterval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(interval)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&lt;span&gt;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 Count: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{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countInterval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export default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MonComposant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DBF73-3571-4E5D-96B3-4DF84369E814}"/>
              </a:ext>
            </a:extLst>
          </p:cNvPr>
          <p:cNvSpPr/>
          <p:nvPr/>
        </p:nvSpPr>
        <p:spPr>
          <a:xfrm>
            <a:off x="174172" y="4380457"/>
            <a:ext cx="3107094" cy="153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2579D-DB67-4C7A-BAC4-C0334F44F847}"/>
              </a:ext>
            </a:extLst>
          </p:cNvPr>
          <p:cNvSpPr/>
          <p:nvPr/>
        </p:nvSpPr>
        <p:spPr>
          <a:xfrm>
            <a:off x="4145279" y="4380457"/>
            <a:ext cx="3107094" cy="153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How to Cleanup Async Effects in React">
            <a:extLst>
              <a:ext uri="{FF2B5EF4-FFF2-40B4-BE49-F238E27FC236}">
                <a16:creationId xmlns:a16="http://schemas.microsoft.com/office/drawing/2014/main" id="{52830454-1F78-45A2-8159-98C5E79E9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422" y="1811383"/>
            <a:ext cx="4716578" cy="214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3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CC22D-5A22-40B0-9EB5-6EE36BE7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</a:t>
            </a:r>
            <a:r>
              <a:rPr lang="fr-FR" err="1"/>
              <a:t>event</a:t>
            </a:r>
            <a:r>
              <a:rPr lang="fr-FR"/>
              <a:t> </a:t>
            </a:r>
            <a:r>
              <a:rPr lang="fr-FR" err="1"/>
              <a:t>listener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39C4B6-2AA6-4678-B28A-A99F80104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354" y="2179598"/>
            <a:ext cx="609600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React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'react'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MonComposant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handleKeyDown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(event) =&gt;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 key was pressed'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event.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(() =&gt;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1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window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addEventListener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keydown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handleKeyDown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cleanup listener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=&gt;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1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window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removeEventListener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keydown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handleKeyDown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&lt;span&gt;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Hello !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export default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MonComposant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2482C-DF6F-4BBD-9280-22395F93F487}"/>
              </a:ext>
            </a:extLst>
          </p:cNvPr>
          <p:cNvSpPr/>
          <p:nvPr/>
        </p:nvSpPr>
        <p:spPr>
          <a:xfrm>
            <a:off x="707259" y="4032114"/>
            <a:ext cx="4160831" cy="809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4CD511-B3A7-4565-B4B0-4CD68EE62319}"/>
              </a:ext>
            </a:extLst>
          </p:cNvPr>
          <p:cNvSpPr txBox="1"/>
          <p:nvPr/>
        </p:nvSpPr>
        <p:spPr>
          <a:xfrm>
            <a:off x="7141029" y="6334581"/>
            <a:ext cx="4937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https://github.com/facebook/react/issues/12947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7F2E6E-A64E-4E0D-A59A-F3C775A8D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823" y="1942016"/>
            <a:ext cx="6365966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MyComponent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React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.Component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constructor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props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handleClick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handleClick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bind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handleClick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//do something when we clicked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componentDidMount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addEventListener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"mousedown"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this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handleClick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componentWillUnMount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removeEventListener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"mousedown"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this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handleClick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render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renturn ...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export default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MyComponent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86B94-374B-4DF8-A3BD-2DA650E17DDF}"/>
              </a:ext>
            </a:extLst>
          </p:cNvPr>
          <p:cNvSpPr/>
          <p:nvPr/>
        </p:nvSpPr>
        <p:spPr>
          <a:xfrm>
            <a:off x="5531808" y="3441631"/>
            <a:ext cx="4840101" cy="1112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33B581-E768-4057-8138-7FD17549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useMemo</a:t>
            </a:r>
            <a:endParaRPr lang="en-US" kern="1200" cap="all" spc="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5AA0575-49BE-4343-A144-CC145E647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9124" y="640080"/>
            <a:ext cx="7187948" cy="33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A7237B3-C049-4C75-B1B4-6B7D0EF22FEF}"/>
              </a:ext>
            </a:extLst>
          </p:cNvPr>
          <p:cNvSpPr txBox="1"/>
          <p:nvPr/>
        </p:nvSpPr>
        <p:spPr>
          <a:xfrm>
            <a:off x="596900" y="4008598"/>
            <a:ext cx="438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https://react.dev/reference/react/useMemo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CC22D-5A22-40B0-9EB5-6EE36BE7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fr-FR"/>
              <a:t>When to use ?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F9BE028-08EE-EAB2-BD4C-2AE068F84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45435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467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B9B86-94F5-400C-AA22-51E4118D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/>
              <a:t>referential equality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6ED1D6-2E0B-4F51-ACCC-C632EECE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pPr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/>
              <a:t> In the lifecycle of a component, React re-renders the component when an update is made. 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/>
              <a:t> When React checks for any changes in a component, it may detect an unintended or unexpected change due to how JavaScript handles equality and shallow comparisons.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/>
              <a:t> This change in the React application will cause it to re-render unnecessarily.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BA556E-EB50-4173-8A6E-DD8FC64C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4138"/>
            <a:ext cx="5455921" cy="25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1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B9B86-94F5-400C-AA22-51E4118D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computationally expensive operations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83D3F0-1F55-4C04-AC90-7D71439C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828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 Additionally, if a re-rendering is an expensive operation, like a long loop, it can hurt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Expensive operations can be costly in either time, memory, or processing.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In addition to potential technical issues, this may lead to poor user experience.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830880-DE5E-411C-975D-D1B82D778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4571536"/>
            <a:ext cx="5016500" cy="1938992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Blog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({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signedIn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}) =&gt;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updatedPosts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setUpdatedPosts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]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(allPosts);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localTime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setLocalTime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]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37EEE"/>
                </a:solidFill>
                <a:effectLst/>
                <a:latin typeface="Arial Unicode MS" panose="020B0604020202020204" pitchFamily="34" charset="-128"/>
              </a:rPr>
              <a:t>Date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toLocaleTimeString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());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getLatestPosts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() =&gt;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posts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fetchUpdatedPosts();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setUpdatedPosts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posts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};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sortedPosts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sortPosts(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updatedPosts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....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302791C-B139-4840-A707-12D3C7E2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172" y="5459349"/>
            <a:ext cx="4711700" cy="553998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sortPosts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posts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=&gt;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return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posts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sort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 =&gt;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id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-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4C0010-6F5B-4806-861A-7B3C212EC98C}"/>
              </a:ext>
            </a:extLst>
          </p:cNvPr>
          <p:cNvSpPr/>
          <p:nvPr/>
        </p:nvSpPr>
        <p:spPr>
          <a:xfrm>
            <a:off x="377059" y="5917134"/>
            <a:ext cx="4160831" cy="293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2033E-3B4E-4BD7-A74D-49EDB55C94A0}"/>
              </a:ext>
            </a:extLst>
          </p:cNvPr>
          <p:cNvSpPr/>
          <p:nvPr/>
        </p:nvSpPr>
        <p:spPr>
          <a:xfrm>
            <a:off x="6155559" y="5394448"/>
            <a:ext cx="4160831" cy="69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42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0D2F2-3ADA-4974-9EE3-27C44448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Usememo</a:t>
            </a:r>
            <a:r>
              <a:rPr lang="fr-FR"/>
              <a:t> in action</a:t>
            </a:r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F27595-C607-45D8-8743-AFF1ECFA4DFD}"/>
              </a:ext>
            </a:extLst>
          </p:cNvPr>
          <p:cNvSpPr txBox="1"/>
          <p:nvPr/>
        </p:nvSpPr>
        <p:spPr>
          <a:xfrm>
            <a:off x="2282825" y="2048549"/>
            <a:ext cx="7626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-- const </a:t>
            </a:r>
            <a:r>
              <a:rPr lang="en-US" err="1">
                <a:solidFill>
                  <a:srgbClr val="FF0000"/>
                </a:solidFill>
              </a:rPr>
              <a:t>sortedPosts</a:t>
            </a:r>
            <a:r>
              <a:rPr lang="en-US">
                <a:solidFill>
                  <a:srgbClr val="FF0000"/>
                </a:solidFill>
              </a:rPr>
              <a:t> = </a:t>
            </a:r>
            <a:r>
              <a:rPr lang="en-US" err="1">
                <a:solidFill>
                  <a:srgbClr val="FF0000"/>
                </a:solidFill>
              </a:rPr>
              <a:t>sortPosts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err="1">
                <a:solidFill>
                  <a:srgbClr val="FF0000"/>
                </a:solidFill>
              </a:rPr>
              <a:t>updatedPosts</a:t>
            </a:r>
            <a:r>
              <a:rPr lang="en-US">
                <a:solidFill>
                  <a:srgbClr val="FF0000"/>
                </a:solidFill>
              </a:rPr>
              <a:t>);</a:t>
            </a:r>
          </a:p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++ const 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sortedPosts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useMemo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(() =&gt; 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sortPosts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updatedPosts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), [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updatedPosts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]);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1427DA-959F-42BD-A99E-9CE278344A3B}"/>
              </a:ext>
            </a:extLst>
          </p:cNvPr>
          <p:cNvSpPr txBox="1"/>
          <p:nvPr/>
        </p:nvSpPr>
        <p:spPr>
          <a:xfrm>
            <a:off x="2282825" y="48762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const </a:t>
            </a:r>
            <a:r>
              <a:rPr lang="en-US" err="1">
                <a:solidFill>
                  <a:schemeClr val="accent2"/>
                </a:solidFill>
              </a:rPr>
              <a:t>sortedPosts</a:t>
            </a:r>
            <a:r>
              <a:rPr lang="en-US">
                <a:solidFill>
                  <a:schemeClr val="accent2"/>
                </a:solidFill>
              </a:rPr>
              <a:t> = </a:t>
            </a:r>
            <a:r>
              <a:rPr lang="en-US" err="1">
                <a:solidFill>
                  <a:schemeClr val="accent2"/>
                </a:solidFill>
              </a:rPr>
              <a:t>useMemo</a:t>
            </a:r>
            <a:r>
              <a:rPr lang="en-US">
                <a:solidFill>
                  <a:schemeClr val="accent2"/>
                </a:solidFill>
              </a:rPr>
              <a:t>(() =&gt; </a:t>
            </a:r>
            <a:r>
              <a:rPr lang="en-US" err="1">
                <a:solidFill>
                  <a:schemeClr val="accent2"/>
                </a:solidFill>
              </a:rPr>
              <a:t>sortPosts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err="1">
                <a:solidFill>
                  <a:schemeClr val="accent2"/>
                </a:solidFill>
              </a:rPr>
              <a:t>updatedPosts</a:t>
            </a:r>
            <a:r>
              <a:rPr lang="en-US">
                <a:solidFill>
                  <a:schemeClr val="accent2"/>
                </a:solidFill>
              </a:rPr>
              <a:t>), []);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B85FD4-AF47-449C-A6E0-AE5925B3136D}"/>
              </a:ext>
            </a:extLst>
          </p:cNvPr>
          <p:cNvSpPr/>
          <p:nvPr/>
        </p:nvSpPr>
        <p:spPr>
          <a:xfrm>
            <a:off x="8143109" y="2323556"/>
            <a:ext cx="1661291" cy="464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804BA-F6F3-4E39-954A-25DDC7050BEA}"/>
              </a:ext>
            </a:extLst>
          </p:cNvPr>
          <p:cNvSpPr/>
          <p:nvPr/>
        </p:nvSpPr>
        <p:spPr>
          <a:xfrm>
            <a:off x="7721601" y="4828642"/>
            <a:ext cx="482600" cy="464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807D2FC-DDCD-4309-9460-3BC3E0604DD2}"/>
              </a:ext>
            </a:extLst>
          </p:cNvPr>
          <p:cNvSpPr txBox="1"/>
          <p:nvPr/>
        </p:nvSpPr>
        <p:spPr>
          <a:xfrm>
            <a:off x="6260333" y="3219781"/>
            <a:ext cx="5426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useMemo</a:t>
            </a:r>
            <a:r>
              <a:rPr lang="en-US"/>
              <a:t>() helps us </a:t>
            </a:r>
            <a:r>
              <a:rPr lang="en-US" err="1"/>
              <a:t>memoize</a:t>
            </a:r>
            <a:r>
              <a:rPr lang="en-US"/>
              <a:t> the value of </a:t>
            </a:r>
            <a:r>
              <a:rPr lang="en-US" err="1"/>
              <a:t>sortPosts</a:t>
            </a:r>
            <a:r>
              <a:rPr lang="en-US"/>
              <a:t>() when </a:t>
            </a:r>
            <a:r>
              <a:rPr lang="en-US" err="1"/>
              <a:t>updatedPosts</a:t>
            </a:r>
            <a:r>
              <a:rPr lang="en-US"/>
              <a:t> doesn't change.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210A587-A4E9-4D5E-B271-E7F93E2241C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8973754" y="2788172"/>
            <a:ext cx="1" cy="431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5FEA6BA-E4B3-434B-828D-E49A170821E1}"/>
              </a:ext>
            </a:extLst>
          </p:cNvPr>
          <p:cNvSpPr txBox="1"/>
          <p:nvPr/>
        </p:nvSpPr>
        <p:spPr>
          <a:xfrm>
            <a:off x="5249480" y="5778359"/>
            <a:ext cx="5426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If we remove the dependency from </a:t>
            </a:r>
            <a:r>
              <a:rPr lang="en-US" err="1"/>
              <a:t>useMemo</a:t>
            </a:r>
            <a:r>
              <a:rPr lang="en-US"/>
              <a:t>(), </a:t>
            </a:r>
            <a:r>
              <a:rPr lang="en-US" err="1"/>
              <a:t>sortPosts</a:t>
            </a:r>
            <a:r>
              <a:rPr lang="en-US"/>
              <a:t>() will not be invoked when </a:t>
            </a:r>
            <a:r>
              <a:rPr lang="en-US" err="1"/>
              <a:t>updatedPosts</a:t>
            </a:r>
            <a:r>
              <a:rPr lang="en-US"/>
              <a:t> change.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2276B38-8BCD-4446-BDA4-854B23187B99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7962901" y="5293258"/>
            <a:ext cx="0" cy="485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3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30790-5BFD-47B4-B6A1-878C722E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738622" cy="1499616"/>
          </a:xfrm>
        </p:spPr>
        <p:txBody>
          <a:bodyPr/>
          <a:lstStyle/>
          <a:p>
            <a:r>
              <a:rPr lang="en-US"/>
              <a:t>Skipping re-rendering of components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3753270-EA0A-41EB-B9B2-CC838BE8C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120402"/>
            <a:ext cx="4705350" cy="6617196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return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useMemo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(() =&gt; (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&lt;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Suspense</a:t>
            </a:r>
            <a:b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fallback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{&lt;</a:t>
            </a:r>
            <a:r>
              <a:rPr kumimoji="0" lang="en-US" altLang="en-US" sz="8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HouseLazyLoadingView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/&gt;}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&lt;&gt;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&lt;</a:t>
            </a:r>
            <a:r>
              <a:rPr kumimoji="0" lang="en-US" altLang="en-US" sz="8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SGBox</a:t>
            </a:r>
            <a:b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span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7C781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textalign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="center"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margin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top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'lg'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}}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&lt;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div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&lt;</a:t>
            </a:r>
            <a:r>
              <a:rPr kumimoji="0" lang="en-US" altLang="en-US" sz="8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HouseFilterView</a:t>
            </a:r>
            <a:b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testpath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="../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js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/commons/components/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HouseFilterView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filterItems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AWT_DETAILS_DEPS_FILTERS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checkedFilterItems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checkedFilters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onFilterItemSelected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{(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filter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 =&gt; 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let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updatedFilters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[];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if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checkedFilters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includes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filter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label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)) 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updatedFilters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[];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}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else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updatedFilters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[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filter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label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  ];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setCheckedFilters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updatedFilters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setFilteredDependencies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filterDependencies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dependencies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searchPattern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filter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key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}));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}}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/&gt;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&lt;/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div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&lt;/</a:t>
            </a:r>
            <a:r>
              <a:rPr kumimoji="0" lang="en-US" altLang="en-US" sz="8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SGBox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&lt;</a:t>
            </a:r>
            <a:r>
              <a:rPr kumimoji="0" lang="en-US" altLang="en-US" sz="8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HouseAwtDependenciesList</a:t>
            </a:r>
            <a:b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testpath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="../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js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/components/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awt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awt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-dependencies/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HouseAwtDependenciesList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dependencies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filteredDependencies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onDependencyClicked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{(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dependency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 =&gt; 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setShowDependencyHelp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setDependencyHelp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dependency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}}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/&gt;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&lt;/&gt;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&lt;/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Suspense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), [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checkedFilters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filteredDependencies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showDependencyHelp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]);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98102-D04F-46EC-9137-440AE10C3B0B}"/>
              </a:ext>
            </a:extLst>
          </p:cNvPr>
          <p:cNvSpPr/>
          <p:nvPr/>
        </p:nvSpPr>
        <p:spPr>
          <a:xfrm>
            <a:off x="7069959" y="292100"/>
            <a:ext cx="1661291" cy="293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3B4D03-AAFB-4989-BC2E-08F053C41E7B}"/>
              </a:ext>
            </a:extLst>
          </p:cNvPr>
          <p:cNvSpPr/>
          <p:nvPr/>
        </p:nvSpPr>
        <p:spPr>
          <a:xfrm>
            <a:off x="7069958" y="5949950"/>
            <a:ext cx="1661291" cy="857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 descr="React Hooks and Tips to Avoid Useless Component Render Applied on Lists |  Theodo">
            <a:extLst>
              <a:ext uri="{FF2B5EF4-FFF2-40B4-BE49-F238E27FC236}">
                <a16:creationId xmlns:a16="http://schemas.microsoft.com/office/drawing/2014/main" id="{D035EFDA-A30A-42D6-BDE8-441EEC7B0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83" y="2452689"/>
            <a:ext cx="4531912" cy="279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256DD1-D60F-4880-97FD-FBAD4F07D0DD}"/>
              </a:ext>
            </a:extLst>
          </p:cNvPr>
          <p:cNvSpPr/>
          <p:nvPr/>
        </p:nvSpPr>
        <p:spPr>
          <a:xfrm>
            <a:off x="1450208" y="4483100"/>
            <a:ext cx="2734442" cy="857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E016D9-C06E-4FAE-93D6-8F7C6A47B39B}"/>
              </a:ext>
            </a:extLst>
          </p:cNvPr>
          <p:cNvSpPr txBox="1"/>
          <p:nvPr/>
        </p:nvSpPr>
        <p:spPr>
          <a:xfrm>
            <a:off x="822544" y="5441809"/>
            <a:ext cx="3989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For the components at the bottom of the tree structure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397838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33B581-E768-4057-8138-7FD17549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useCallback</a:t>
            </a:r>
            <a:endParaRPr lang="en-US" kern="1200" cap="all" spc="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Please, useCallback | Parrolabs">
            <a:extLst>
              <a:ext uri="{FF2B5EF4-FFF2-40B4-BE49-F238E27FC236}">
                <a16:creationId xmlns:a16="http://schemas.microsoft.com/office/drawing/2014/main" id="{5870B3A7-43EC-4D7B-9E32-98B02A911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6" y="655662"/>
            <a:ext cx="10917644" cy="327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61" name="Straight Connector 616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02FCB83-3D6D-43C9-858C-7A56564433F6}"/>
              </a:ext>
            </a:extLst>
          </p:cNvPr>
          <p:cNvSpPr txBox="1"/>
          <p:nvPr/>
        </p:nvSpPr>
        <p:spPr>
          <a:xfrm>
            <a:off x="634276" y="40180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https://react.dev/reference/react/useCallback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605E5CB-6793-42B8-8DB1-BB5B447F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graphicFrame>
        <p:nvGraphicFramePr>
          <p:cNvPr id="6" name="Espace réservé du contenu 10">
            <a:extLst>
              <a:ext uri="{FF2B5EF4-FFF2-40B4-BE49-F238E27FC236}">
                <a16:creationId xmlns:a16="http://schemas.microsoft.com/office/drawing/2014/main" id="{2AF3B917-8229-4F3B-9205-12B9C8818C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97325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516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CC22D-5A22-40B0-9EB5-6EE36BE7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fr-FR"/>
              <a:t>When to use ?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8E136-C5C1-49C6-A42B-FCCF35B4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/>
              <a:t> </a:t>
            </a:r>
            <a:r>
              <a:rPr lang="fr-FR" err="1"/>
              <a:t>useMemo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good for </a:t>
            </a:r>
            <a:r>
              <a:rPr lang="fr-FR" err="1"/>
              <a:t>memoizing</a:t>
            </a:r>
            <a:r>
              <a:rPr lang="fr-FR"/>
              <a:t>: string, </a:t>
            </a:r>
            <a:r>
              <a:rPr lang="fr-FR" err="1"/>
              <a:t>number</a:t>
            </a:r>
            <a:r>
              <a:rPr lang="fr-FR"/>
              <a:t>, </a:t>
            </a:r>
            <a:r>
              <a:rPr lang="fr-FR" err="1"/>
              <a:t>boolean</a:t>
            </a:r>
            <a:r>
              <a:rPr lang="fr-FR"/>
              <a:t>, </a:t>
            </a:r>
            <a:r>
              <a:rPr lang="fr-FR" err="1"/>
              <a:t>object</a:t>
            </a:r>
            <a:r>
              <a:rPr lang="fr-FR"/>
              <a:t>, </a:t>
            </a:r>
            <a:r>
              <a:rPr lang="fr-FR" err="1"/>
              <a:t>array</a:t>
            </a:r>
            <a:r>
              <a:rPr lang="fr-FR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/>
              <a:t> </a:t>
            </a:r>
            <a:r>
              <a:rPr lang="fr-FR" err="1"/>
              <a:t>useMemo</a:t>
            </a:r>
            <a:r>
              <a:rPr lang="fr-FR"/>
              <a:t> </a:t>
            </a:r>
            <a:r>
              <a:rPr lang="fr-FR" err="1"/>
              <a:t>isn’t</a:t>
            </a:r>
            <a:r>
              <a:rPr lang="fr-FR"/>
              <a:t> good for </a:t>
            </a:r>
            <a:r>
              <a:rPr lang="fr-FR" err="1"/>
              <a:t>memoizing</a:t>
            </a:r>
            <a:r>
              <a:rPr lang="fr-FR"/>
              <a:t> </a:t>
            </a:r>
            <a:r>
              <a:rPr lang="fr-FR" err="1"/>
              <a:t>callback</a:t>
            </a:r>
            <a:r>
              <a:rPr lang="fr-FR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</a:t>
            </a:r>
            <a:r>
              <a:rPr lang="en-US" err="1"/>
              <a:t>useCallback</a:t>
            </a:r>
            <a:r>
              <a:rPr lang="en-US"/>
              <a:t> is a React Hook that lets </a:t>
            </a:r>
            <a:r>
              <a:rPr lang="en-US" b="1">
                <a:solidFill>
                  <a:schemeClr val="accent2"/>
                </a:solidFill>
              </a:rPr>
              <a:t>you cache a function definition between re-renders. 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5E035C-09E0-4273-A564-585A23E2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513" y="4793047"/>
            <a:ext cx="5143500" cy="1631216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onItemClick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useCallback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event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=&gt;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37EEE"/>
                </a:solidFill>
                <a:effectLst/>
                <a:latin typeface="Arial Unicode MS" panose="020B0604020202020204" pitchFamily="34" charset="-128"/>
              </a:rPr>
              <a:t>console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log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'You clicked 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event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currentTarget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}, [term]);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&lt;</a:t>
            </a:r>
            <a:r>
              <a:rPr kumimoji="0" lang="en-US" altLang="en-US" sz="10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MyBigList</a:t>
            </a:r>
            <a:b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term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{term}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onItemClick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onItemClick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/&gt;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3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F7093-B2C3-46C2-A283-6B9EEF84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Usememo with usecallback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374D86-3BD0-44CD-8908-18740B2D5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364" y="2370417"/>
            <a:ext cx="5003800" cy="4093428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// function are reference type f1 never equal to f1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List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({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list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onRemove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}) =&gt;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return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useMemo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() =&gt; (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&lt;&gt;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37EEE"/>
                </a:solidFill>
                <a:effectLst/>
                <a:latin typeface="Arial Unicode MS" panose="020B0604020202020204" pitchFamily="34" charset="-128"/>
              </a:rPr>
              <a:t>console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log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"Render: List"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{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list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item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 =&gt; (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  &lt;</a:t>
            </a:r>
            <a:r>
              <a:rPr kumimoji="0" lang="en-US" altLang="en-US" sz="10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ListItem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key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item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item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item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onRemove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onRemove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 /&gt;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))}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&lt;/&gt;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),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list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]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ListItem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({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item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onRemove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}) =&gt;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37EEE"/>
                </a:solidFill>
                <a:effectLst/>
                <a:latin typeface="Arial Unicode MS" panose="020B0604020202020204" pitchFamily="34" charset="-128"/>
              </a:rPr>
              <a:t>console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log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"Render: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ListItem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 : 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item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&lt;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li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&gt;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item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&lt;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button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="button"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onClick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{() =&gt;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onRemove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item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)}&gt;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Remove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&lt;/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button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&gt;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&lt;/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li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&gt;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8832F2-CDF3-45E6-8BC8-8CD55C3F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672" y="0"/>
            <a:ext cx="4656328" cy="6863417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App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() =&gt; 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setUsers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] =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([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{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"a"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"Dan"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{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"b"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"Steve"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{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"c"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"Albert"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]);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setText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] =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handleText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(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event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 =&gt; 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setText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event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target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value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};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handleAddUser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() =&gt; 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setUsers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concat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({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uuidv4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(),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text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}));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};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/*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useEffect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(() =&gt; 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  // we must use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setInterval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inside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useEffect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  // to clean up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pinInterval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after unmount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  //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eslint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-disable-next-line max-nested-callbacks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  const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pinInterval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setInterval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(() =&gt; 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    if (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currentTimerPercent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+ step &lt;=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maxPercent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) 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setCurrentTimerPercent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currentTimerPercent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+ step);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    } else 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clearInterval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pinInterval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    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  }, interval);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  return () =&gt;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clearInterval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pinInterval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}, [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currentTimerPercent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]);*/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/*const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handleRemove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= (id) =&gt; 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setUsers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users.filter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((user) =&gt; user.id !== id));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};*/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//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Lors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d’un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appel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successif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à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useCallback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// et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si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la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liste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des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dépendances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n’a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pas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changé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par rapport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// au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précédent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appel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, la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fonction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ne sera pas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recalculée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// et la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même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adresse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sera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ainsi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retournée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.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7F8C99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handleRemove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useCallback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(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 =&gt;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setUsers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filter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((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 =&gt;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id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!==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)),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[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]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return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&lt;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div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&lt;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input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="text"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value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onChange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handleText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 /&gt;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&lt;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button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="button"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onClick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handleAddUser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Add User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&lt;/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button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&lt;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List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list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onRemove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handleRemove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 /&gt;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&lt;/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div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CCB30-CF09-44DF-BA9F-E079338A1BE4}"/>
              </a:ext>
            </a:extLst>
          </p:cNvPr>
          <p:cNvSpPr/>
          <p:nvPr/>
        </p:nvSpPr>
        <p:spPr>
          <a:xfrm>
            <a:off x="793872" y="2198255"/>
            <a:ext cx="4372742" cy="222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AC1C6-752A-4B1D-B553-7DA6C6DD857B}"/>
              </a:ext>
            </a:extLst>
          </p:cNvPr>
          <p:cNvSpPr/>
          <p:nvPr/>
        </p:nvSpPr>
        <p:spPr>
          <a:xfrm>
            <a:off x="7385486" y="4348442"/>
            <a:ext cx="3047563" cy="1017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9C40A4-F34B-4FA8-A212-47DC863CF139}"/>
              </a:ext>
            </a:extLst>
          </p:cNvPr>
          <p:cNvSpPr/>
          <p:nvPr/>
        </p:nvSpPr>
        <p:spPr>
          <a:xfrm>
            <a:off x="7385486" y="6272783"/>
            <a:ext cx="3047563" cy="191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18EDF4-9D59-4077-AA57-01FA9B53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480940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/>
              <a:t>Higher-Order Components</a:t>
            </a:r>
            <a:endParaRPr lang="en-US" sz="4400" kern="1200" cap="all" spc="200" baseline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Best ReactJS Development Company in India - Devathon">
            <a:extLst>
              <a:ext uri="{FF2B5EF4-FFF2-40B4-BE49-F238E27FC236}">
                <a16:creationId xmlns:a16="http://schemas.microsoft.com/office/drawing/2014/main" id="{BBE54E39-2979-40E4-AF5F-83CA147F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9880" y="640080"/>
            <a:ext cx="4005112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07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333C9-2A12-4D73-83EE-86CAD49D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HOC – </a:t>
            </a:r>
            <a:r>
              <a:rPr lang="fr-FR" err="1"/>
              <a:t>Declaration</a:t>
            </a:r>
            <a:endParaRPr lang="fr-F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9DBBFF6-BB22-4160-AF85-6168B9C8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481" y="3300512"/>
            <a:ext cx="8757037" cy="3323987"/>
          </a:xfrm>
          <a:prstGeom prst="rect">
            <a:avLst/>
          </a:prstGeom>
          <a:solidFill>
            <a:srgbClr val="2B2B2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LocalizedFragment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dicoFragment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(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WrappedComponent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(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|| {}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allWords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dicoFragment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WrappedComponent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{...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allWords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E7F45-01BE-4A14-927D-B6C453DEBF29}"/>
              </a:ext>
            </a:extLst>
          </p:cNvPr>
          <p:cNvSpPr/>
          <p:nvPr/>
        </p:nvSpPr>
        <p:spPr>
          <a:xfrm>
            <a:off x="2405269" y="3300512"/>
            <a:ext cx="1895063" cy="33677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E2215471-029A-4405-A272-CE4BD1471CF7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rot="16200000" flipV="1">
            <a:off x="3087086" y="3034796"/>
            <a:ext cx="531431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2C7D555-DC25-4A09-948D-2ACAA43E61E2}"/>
              </a:ext>
            </a:extLst>
          </p:cNvPr>
          <p:cNvSpPr txBox="1"/>
          <p:nvPr/>
        </p:nvSpPr>
        <p:spPr>
          <a:xfrm>
            <a:off x="2667000" y="239974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HOC </a:t>
            </a:r>
            <a:r>
              <a:rPr lang="fr-FR" err="1"/>
              <a:t>name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9C4501-B63C-4580-8CB5-03515FDF1302}"/>
              </a:ext>
            </a:extLst>
          </p:cNvPr>
          <p:cNvSpPr/>
          <p:nvPr/>
        </p:nvSpPr>
        <p:spPr>
          <a:xfrm>
            <a:off x="4544830" y="3313764"/>
            <a:ext cx="1564423" cy="33677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7CBF4669-AC7C-45CA-991E-D825F1F0F46B}"/>
              </a:ext>
            </a:extLst>
          </p:cNvPr>
          <p:cNvCxnSpPr>
            <a:cxnSpLocks/>
            <a:stCxn id="18" idx="0"/>
            <a:endCxn id="21" idx="2"/>
          </p:cNvCxnSpPr>
          <p:nvPr/>
        </p:nvCxnSpPr>
        <p:spPr>
          <a:xfrm flipH="1" flipV="1">
            <a:off x="5323733" y="2828074"/>
            <a:ext cx="3309" cy="48569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26F040B-6D24-44B6-9CC5-8EDE9ED7E485}"/>
              </a:ext>
            </a:extLst>
          </p:cNvPr>
          <p:cNvSpPr txBox="1"/>
          <p:nvPr/>
        </p:nvSpPr>
        <p:spPr>
          <a:xfrm>
            <a:off x="4525096" y="2458742"/>
            <a:ext cx="159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HOC params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283ACB-6678-41B6-92E9-530D000DC21D}"/>
              </a:ext>
            </a:extLst>
          </p:cNvPr>
          <p:cNvSpPr/>
          <p:nvPr/>
        </p:nvSpPr>
        <p:spPr>
          <a:xfrm>
            <a:off x="6445194" y="3317654"/>
            <a:ext cx="1996442" cy="33288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5580E3BD-5168-4045-A91F-6F1A411EABCC}"/>
              </a:ext>
            </a:extLst>
          </p:cNvPr>
          <p:cNvCxnSpPr>
            <a:cxnSpLocks/>
            <a:stCxn id="30" idx="0"/>
            <a:endCxn id="41" idx="2"/>
          </p:cNvCxnSpPr>
          <p:nvPr/>
        </p:nvCxnSpPr>
        <p:spPr>
          <a:xfrm flipV="1">
            <a:off x="7443415" y="2907581"/>
            <a:ext cx="0" cy="4100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C53712B2-DBA2-4A68-AF3A-CEBF3E0225F6}"/>
              </a:ext>
            </a:extLst>
          </p:cNvPr>
          <p:cNvSpPr txBox="1"/>
          <p:nvPr/>
        </p:nvSpPr>
        <p:spPr>
          <a:xfrm>
            <a:off x="6071815" y="226125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component </a:t>
            </a:r>
          </a:p>
          <a:p>
            <a:pPr algn="ctr"/>
            <a:r>
              <a:rPr lang="fr-FR"/>
              <a:t>to </a:t>
            </a:r>
            <a:r>
              <a:rPr lang="fr-FR" err="1"/>
              <a:t>decorate</a:t>
            </a:r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8FCF11-5C71-41F7-8AFD-EA51FE76AD3F}"/>
              </a:ext>
            </a:extLst>
          </p:cNvPr>
          <p:cNvSpPr/>
          <p:nvPr/>
        </p:nvSpPr>
        <p:spPr>
          <a:xfrm>
            <a:off x="8777577" y="3317654"/>
            <a:ext cx="1092096" cy="32626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 : en angle 39">
            <a:extLst>
              <a:ext uri="{FF2B5EF4-FFF2-40B4-BE49-F238E27FC236}">
                <a16:creationId xmlns:a16="http://schemas.microsoft.com/office/drawing/2014/main" id="{966147AE-85D4-4678-A303-3645A612113E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flipV="1">
            <a:off x="9323625" y="2896808"/>
            <a:ext cx="4968" cy="4208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54358FDA-70EA-42D7-AC5C-206F58768657}"/>
              </a:ext>
            </a:extLst>
          </p:cNvPr>
          <p:cNvSpPr txBox="1"/>
          <p:nvPr/>
        </p:nvSpPr>
        <p:spPr>
          <a:xfrm>
            <a:off x="8578299" y="2250477"/>
            <a:ext cx="150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component’s</a:t>
            </a:r>
            <a:r>
              <a:rPr lang="fr-FR"/>
              <a:t> </a:t>
            </a:r>
            <a:r>
              <a:rPr lang="fr-FR" err="1"/>
              <a:t>props</a:t>
            </a:r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AD9-A33A-4253-9516-F7895369D47B}"/>
              </a:ext>
            </a:extLst>
          </p:cNvPr>
          <p:cNvSpPr/>
          <p:nvPr/>
        </p:nvSpPr>
        <p:spPr>
          <a:xfrm>
            <a:off x="2456290" y="5502560"/>
            <a:ext cx="1092096" cy="23246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4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333C9-2A12-4D73-83EE-86CAD49D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HOC – Usage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BAB4CAC-BB14-4B0E-95E0-D24B834C7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1" y="2227799"/>
            <a:ext cx="6530587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@LocalizedFragment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ExempleDico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ExempleVersionDataPage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default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defaultProps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r>
              <a:rPr kumimoji="0" lang="fr-FR" altLang="fr-FR" sz="1400" b="1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ExempleVersionDataDefaultProps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requestVersionData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E7F45-01BE-4A14-927D-B6C453DEBF29}"/>
              </a:ext>
            </a:extLst>
          </p:cNvPr>
          <p:cNvSpPr/>
          <p:nvPr/>
        </p:nvSpPr>
        <p:spPr>
          <a:xfrm>
            <a:off x="4007672" y="2173357"/>
            <a:ext cx="3671964" cy="31929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A97017-1CB7-4A44-A761-6629B02646DB}"/>
              </a:ext>
            </a:extLst>
          </p:cNvPr>
          <p:cNvSpPr txBox="1"/>
          <p:nvPr/>
        </p:nvSpPr>
        <p:spPr>
          <a:xfrm>
            <a:off x="523461" y="2154095"/>
            <a:ext cx="246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@&lt;</a:t>
            </a:r>
            <a:r>
              <a:rPr lang="fr-FR" sz="1600" b="1" i="1"/>
              <a:t>HocName</a:t>
            </a:r>
            <a:r>
              <a:rPr lang="fr-FR" sz="1600"/>
              <a:t>&gt;(params)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B7B71BD9-0DF7-42DC-B620-3799FB1E0EF9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2988365" y="2323372"/>
            <a:ext cx="1019307" cy="9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9A1ECCF7-9C43-40B6-B7C2-FB88C2D7F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2" y="4741946"/>
            <a:ext cx="7044601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ExempleVersionDataView</a:t>
            </a:r>
            <a:r>
              <a:rPr kumimoji="0" lang="fr-FR" altLang="fr-FR" sz="14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LocalizedFragment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ExempleDico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)(({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versionData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versionDataError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versionDataLoading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 =&gt; {</a:t>
            </a:r>
            <a:endParaRPr kumimoji="0" lang="fr-FR" alt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989DB-E2FB-4D62-A05A-1F7E8CD47965}"/>
              </a:ext>
            </a:extLst>
          </p:cNvPr>
          <p:cNvSpPr txBox="1"/>
          <p:nvPr/>
        </p:nvSpPr>
        <p:spPr>
          <a:xfrm>
            <a:off x="7341705" y="4791541"/>
            <a:ext cx="47972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err="1"/>
              <a:t>HocName</a:t>
            </a:r>
            <a:r>
              <a:rPr lang="fr-FR" sz="1600"/>
              <a:t>(params)(({</a:t>
            </a:r>
            <a:r>
              <a:rPr lang="fr-FR" sz="1600" err="1"/>
              <a:t>words</a:t>
            </a:r>
            <a:r>
              <a:rPr lang="fr-FR" sz="1600"/>
              <a:t>, … } =&gt; 	(&lt;</a:t>
            </a:r>
            <a:r>
              <a:rPr lang="fr-FR" sz="1600" err="1"/>
              <a:t>MyAwesomeComponent</a:t>
            </a:r>
            <a:r>
              <a:rPr lang="fr-FR" sz="1600"/>
              <a:t> </a:t>
            </a:r>
          </a:p>
          <a:p>
            <a:r>
              <a:rPr lang="fr-FR" sz="1600"/>
              <a:t>		</a:t>
            </a:r>
            <a:r>
              <a:rPr lang="fr-FR" sz="1600" err="1"/>
              <a:t>title</a:t>
            </a:r>
            <a:r>
              <a:rPr lang="fr-FR" sz="1600"/>
              <a:t>={</a:t>
            </a:r>
            <a:r>
              <a:rPr lang="fr-FR" sz="1600" err="1"/>
              <a:t>words</a:t>
            </a:r>
            <a:r>
              <a:rPr lang="fr-FR" sz="1600"/>
              <a:t>?.COMPONENT_TITLE_LABEL}</a:t>
            </a:r>
          </a:p>
          <a:p>
            <a:r>
              <a:rPr lang="fr-FR" sz="1600"/>
              <a:t>	/&gt;)  ))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9B77ACF3-B26C-4AF9-807A-2DA31D6334FC}"/>
              </a:ext>
            </a:extLst>
          </p:cNvPr>
          <p:cNvCxnSpPr>
            <a:cxnSpLocks/>
            <a:stCxn id="19" idx="0"/>
            <a:endCxn id="23" idx="0"/>
          </p:cNvCxnSpPr>
          <p:nvPr/>
        </p:nvCxnSpPr>
        <p:spPr>
          <a:xfrm rot="16200000" flipH="1">
            <a:off x="6688818" y="1740010"/>
            <a:ext cx="49595" cy="6053466"/>
          </a:xfrm>
          <a:prstGeom prst="bentConnector3">
            <a:avLst>
              <a:gd name="adj1" fmla="val -4609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16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333C9-2A12-4D73-83EE-86CAD49D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HOC – Use case (simple)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C72065-2FA1-442C-8E8B-5B73276D4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87" y="2095126"/>
            <a:ext cx="6671958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MarcheLocalizedFragment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dicoFragment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(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WrappedComponent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(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=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useSelector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((state) =&gt; state?.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marche = configuration?.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marche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dicoFragment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marcheDico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dicoFragment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?.[marche] ?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dicoFragment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?.[marche] :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WrappedComponent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{...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marcheDico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D8FA64-258C-487C-AADB-6AC6109AF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87" y="4977500"/>
            <a:ext cx="6418498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1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ParcourswtrConfirmationView</a:t>
            </a:r>
            <a:r>
              <a:rPr kumimoji="0" lang="fr-FR" altLang="fr-FR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MarcheLocalizedFragment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1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)(({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E1831D-4D06-45EB-BB26-E1A38DECE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72" y="4305754"/>
            <a:ext cx="4701786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@MarcheLocalizedFragment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ParcourswtrConfirmationPage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5718BA-3525-4BB2-8AF3-5A5952B4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334" y="2751103"/>
            <a:ext cx="5018383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ParcourswtrPriDico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ParcourswtrMultiMarcheDico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WELCOME_PAGE_TITLE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'Activation de ma Banque à Distance'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ParcourswtrProDico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ParcourswtrMultiMarcheDico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WELCOME_PAGE_TITLE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'Activation de votre Banque à Distance'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ParcourswtrEntDico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ParcourswtrMultiMarcheDico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WELCOME_PAGE_TITLE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'Connexion à votre nouvel Espace Client'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1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ParcourswtrDico</a:t>
            </a:r>
            <a:r>
              <a:rPr kumimoji="0" lang="fr-FR" altLang="fr-FR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ENT: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ParcourswtrEntDico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PRI: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ParcourswtrPriDico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PRO: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ParcourswtrProDico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fr-FR" altLang="fr-FR" sz="1000" b="1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84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333C9-2A12-4D73-83EE-86CAD49D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HOC – Use case (</a:t>
            </a:r>
            <a:r>
              <a:rPr lang="fr-FR" err="1"/>
              <a:t>advanced</a:t>
            </a:r>
            <a:r>
              <a:rPr lang="fr-FR"/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12A309-2AAE-472A-B67F-7666AB0B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62" y="1875018"/>
            <a:ext cx="5539494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withUserEligibility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() =&gt; (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WrappedComponent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@Reduxify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 =&gt; ({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state to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AwtContextFragment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DematCodePinUserEligibiliteFragment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actions to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900" b="1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DematCodePinDispatcher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UserEligibilityComponent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Default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defaultProps</a:t>
            </a:r>
            <a:r>
              <a:rPr kumimoji="0" lang="fr-FR" altLang="fr-F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...</a:t>
            </a:r>
            <a:r>
              <a:rPr kumimoji="0" lang="fr-FR" altLang="fr-FR" sz="900" b="1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DematCodePinDefaultProps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types validation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propTypes</a:t>
            </a:r>
            <a:r>
              <a:rPr kumimoji="0" lang="fr-FR" altLang="fr-F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...</a:t>
            </a:r>
            <a:r>
              <a:rPr kumimoji="0" lang="fr-FR" altLang="fr-FR" sz="900" b="1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DematCodePinPropTypes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did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staff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initPage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F9878F2-D306-499C-BF5A-1B67B817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350" y="286603"/>
            <a:ext cx="4294730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isUserEligible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isUserEligibleGMS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isUserTitulaire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isCarteActivee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isCarteBloquee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isCarteOpposee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userEligibiliteError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userEligibiliteLoading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userEligibiliteLoading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(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LoadingView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|| (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userEligibiliteError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(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DematCodePinErrorView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userEligibiliteError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onErrorCallback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onErrorCallback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|| (!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isUserEligible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(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DematCodePinEligibilityErrorView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isUserEligibleGMS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isUserEligibleGMS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isUserTitulaire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isUserTitulaire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isCarteActivee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isCarteActivee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isCarteBloquee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isCarteBloquee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isCarteOpposee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isCarteOpposee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onSendMessageCallback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onSendMessageCallback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onBackCallback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onBackCallback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|| (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WrappedComponent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{...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&lt;/&gt;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77650A-5BA8-4589-B4F3-73A431B73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62" y="5593751"/>
            <a:ext cx="472538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@withUserEligibility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DematCodePinRappelSecuPage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endParaRPr kumimoji="0" lang="fr-FR" altLang="fr-F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025B0-FC05-419E-820F-5CC25DC446D2}"/>
              </a:ext>
            </a:extLst>
          </p:cNvPr>
          <p:cNvSpPr/>
          <p:nvPr/>
        </p:nvSpPr>
        <p:spPr>
          <a:xfrm>
            <a:off x="568348" y="2039773"/>
            <a:ext cx="3649691" cy="109278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78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333C9-2A12-4D73-83EE-86CAD49D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HOC – Composition (</a:t>
            </a:r>
            <a:r>
              <a:rPr lang="fr-FR" err="1"/>
              <a:t>inside</a:t>
            </a:r>
            <a:r>
              <a:rPr lang="fr-FR"/>
              <a:t> page)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55C607-6274-41F2-AB96-BE52F4E1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211" y="2273012"/>
            <a:ext cx="5077379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@withPageLayout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'confirmation'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2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'Activation de votre Banque à Distance'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2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showFaq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2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@Reduxify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((state) =&gt; ({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2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state to </a:t>
            </a:r>
            <a:r>
              <a:rPr kumimoji="0" lang="fr-FR" altLang="fr-FR" sz="12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AwtContextFragment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DownloadCPCGFragment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DownloadConventionDePreuveFragment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IsPhoneSecuConfiguredFragment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2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NotificationSASFragment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2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actions to </a:t>
            </a:r>
            <a:r>
              <a:rPr kumimoji="0" lang="fr-FR" altLang="fr-FR" sz="12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200" b="1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ParcourswtrDispatcher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@MarcheLocalizedFragment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ParcourswtrDico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ParcourswtrConfirmationPage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D04D24-0A29-42B3-845B-5E0569894D82}"/>
              </a:ext>
            </a:extLst>
          </p:cNvPr>
          <p:cNvSpPr/>
          <p:nvPr/>
        </p:nvSpPr>
        <p:spPr>
          <a:xfrm>
            <a:off x="5472674" y="2210515"/>
            <a:ext cx="4715507" cy="89756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3D95E4-CB21-439E-AFEA-C8749B93E64C}"/>
              </a:ext>
            </a:extLst>
          </p:cNvPr>
          <p:cNvSpPr/>
          <p:nvPr/>
        </p:nvSpPr>
        <p:spPr>
          <a:xfrm>
            <a:off x="5472676" y="3255568"/>
            <a:ext cx="4715508" cy="182967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67281-7C54-4569-9FA9-49B1DC51C1CC}"/>
              </a:ext>
            </a:extLst>
          </p:cNvPr>
          <p:cNvSpPr/>
          <p:nvPr/>
        </p:nvSpPr>
        <p:spPr>
          <a:xfrm>
            <a:off x="5472674" y="5224789"/>
            <a:ext cx="4715509" cy="20233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A94717-C387-439C-87BC-C8386F1825B1}"/>
              </a:ext>
            </a:extLst>
          </p:cNvPr>
          <p:cNvSpPr txBox="1"/>
          <p:nvPr/>
        </p:nvSpPr>
        <p:spPr>
          <a:xfrm>
            <a:off x="1775705" y="3633127"/>
            <a:ext cx="2920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>
                <a:solidFill>
                  <a:srgbClr val="FF0000"/>
                </a:solidFill>
              </a:rPr>
              <a:t>f(</a:t>
            </a:r>
            <a:r>
              <a:rPr lang="fr-FR" sz="3200" i="1"/>
              <a:t> </a:t>
            </a:r>
            <a:r>
              <a:rPr lang="fr-FR" sz="3200" i="1">
                <a:solidFill>
                  <a:srgbClr val="00B0F0"/>
                </a:solidFill>
              </a:rPr>
              <a:t>g (</a:t>
            </a:r>
            <a:r>
              <a:rPr lang="fr-FR" sz="3200" i="1"/>
              <a:t> </a:t>
            </a:r>
            <a:r>
              <a:rPr lang="fr-FR" sz="3200" i="1">
                <a:solidFill>
                  <a:srgbClr val="00B050"/>
                </a:solidFill>
              </a:rPr>
              <a:t>h (</a:t>
            </a:r>
            <a:r>
              <a:rPr lang="fr-FR" sz="3200" i="1">
                <a:solidFill>
                  <a:srgbClr val="FFC000"/>
                </a:solidFill>
              </a:rPr>
              <a:t>x</a:t>
            </a:r>
            <a:r>
              <a:rPr lang="fr-FR" sz="3200" i="1">
                <a:solidFill>
                  <a:srgbClr val="00B050"/>
                </a:solidFill>
              </a:rPr>
              <a:t>)</a:t>
            </a:r>
            <a:r>
              <a:rPr lang="fr-FR" sz="3200" i="1"/>
              <a:t> </a:t>
            </a:r>
            <a:r>
              <a:rPr lang="fr-FR" sz="3200" i="1">
                <a:solidFill>
                  <a:srgbClr val="00B0F0"/>
                </a:solidFill>
              </a:rPr>
              <a:t>)</a:t>
            </a:r>
            <a:r>
              <a:rPr lang="fr-FR" sz="3200" i="1"/>
              <a:t> </a:t>
            </a:r>
            <a:r>
              <a:rPr lang="fr-FR" sz="3200" i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8F67F7-FA9A-4AE5-958A-9753697707B5}"/>
              </a:ext>
            </a:extLst>
          </p:cNvPr>
          <p:cNvSpPr/>
          <p:nvPr/>
        </p:nvSpPr>
        <p:spPr>
          <a:xfrm>
            <a:off x="5472674" y="5515014"/>
            <a:ext cx="4715511" cy="37844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07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062183D-B13A-43EB-927E-C628D0E53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708" y="2873872"/>
            <a:ext cx="4412717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withAppAccess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page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 =&gt; (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WrappedComponent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@Reduxify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((state) =&gt; ({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state to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AwtContextFragment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CheckAppAccessFragment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actions to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000" b="1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CheckAppAccessDispatcher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@MarcheLocalizedFragment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CommonsDico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PageAccess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9333C9-2A12-4D73-83EE-86CAD49D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HOC – Composition (</a:t>
            </a:r>
            <a:r>
              <a:rPr lang="fr-FR" err="1"/>
              <a:t>inside</a:t>
            </a:r>
            <a:r>
              <a:rPr lang="fr-FR"/>
              <a:t> HOC)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A94717-C387-439C-87BC-C8386F1825B1}"/>
              </a:ext>
            </a:extLst>
          </p:cNvPr>
          <p:cNvSpPr txBox="1"/>
          <p:nvPr/>
        </p:nvSpPr>
        <p:spPr>
          <a:xfrm>
            <a:off x="1740309" y="3667172"/>
            <a:ext cx="2920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>
                <a:solidFill>
                  <a:srgbClr val="00B0F0"/>
                </a:solidFill>
              </a:rPr>
              <a:t>f (</a:t>
            </a:r>
            <a:r>
              <a:rPr lang="fr-FR" sz="3200" i="1"/>
              <a:t> </a:t>
            </a:r>
            <a:r>
              <a:rPr lang="fr-FR" sz="3200" i="1">
                <a:solidFill>
                  <a:srgbClr val="00B050"/>
                </a:solidFill>
              </a:rPr>
              <a:t>g (</a:t>
            </a:r>
            <a:r>
              <a:rPr lang="fr-FR" sz="3200" i="1">
                <a:solidFill>
                  <a:srgbClr val="FFC000"/>
                </a:solidFill>
              </a:rPr>
              <a:t>x</a:t>
            </a:r>
            <a:r>
              <a:rPr lang="fr-FR" sz="3200" i="1">
                <a:solidFill>
                  <a:srgbClr val="00B050"/>
                </a:solidFill>
              </a:rPr>
              <a:t>)</a:t>
            </a:r>
            <a:r>
              <a:rPr lang="fr-FR" sz="3200" i="1"/>
              <a:t> </a:t>
            </a:r>
            <a:r>
              <a:rPr lang="fr-FR" sz="3200" i="1">
                <a:solidFill>
                  <a:srgbClr val="00B0F0"/>
                </a:solidFill>
              </a:rPr>
              <a:t>)</a:t>
            </a:r>
            <a:endParaRPr lang="fr-FR" sz="3200" i="1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D5881E-C45C-499E-94D0-5785C9C0BED3}"/>
              </a:ext>
            </a:extLst>
          </p:cNvPr>
          <p:cNvSpPr/>
          <p:nvPr/>
        </p:nvSpPr>
        <p:spPr>
          <a:xfrm>
            <a:off x="5478575" y="3366305"/>
            <a:ext cx="3411752" cy="1186647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9CFC7-5BA8-4F70-A4B5-5A4977DDBD0A}"/>
              </a:ext>
            </a:extLst>
          </p:cNvPr>
          <p:cNvSpPr/>
          <p:nvPr/>
        </p:nvSpPr>
        <p:spPr>
          <a:xfrm>
            <a:off x="5478573" y="4603177"/>
            <a:ext cx="3411753" cy="191648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CE89E-066F-44E5-BC7E-CE6EB8C1ABEF}"/>
              </a:ext>
            </a:extLst>
          </p:cNvPr>
          <p:cNvSpPr/>
          <p:nvPr/>
        </p:nvSpPr>
        <p:spPr>
          <a:xfrm>
            <a:off x="5478573" y="4845050"/>
            <a:ext cx="3411753" cy="27559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05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333C9-2A12-4D73-83EE-86CAD49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fr-FR"/>
              <a:t>HOC - Summary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E276718-E099-E9EB-8265-95366512E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551219"/>
              </p:ext>
            </p:extLst>
          </p:nvPr>
        </p:nvGraphicFramePr>
        <p:xfrm>
          <a:off x="6411684" y="2198914"/>
          <a:ext cx="5127172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D182433E-C4BE-40E5-8730-C64022E63DAB}"/>
              </a:ext>
            </a:extLst>
          </p:cNvPr>
          <p:cNvSpPr txBox="1"/>
          <p:nvPr/>
        </p:nvSpPr>
        <p:spPr>
          <a:xfrm>
            <a:off x="851478" y="2382328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err="1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endParaRPr lang="fr-FR" sz="280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F22929B-A485-40B0-9D8E-0BCA6F6C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96" y="3041352"/>
            <a:ext cx="437732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@withPageLayout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'welcome'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showSteps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ParcourswtrWelcomePage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0ADF38-CBE9-446E-9ABC-67D82A61FFAE}"/>
              </a:ext>
            </a:extLst>
          </p:cNvPr>
          <p:cNvSpPr/>
          <p:nvPr/>
        </p:nvSpPr>
        <p:spPr>
          <a:xfrm>
            <a:off x="949795" y="3041352"/>
            <a:ext cx="493302" cy="23279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33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Rectangle 215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82" name="Straight Connector 216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83" name="Rectangle 2163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18EDF4-9D59-4077-AA57-01FA9B53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480940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React Hooks</a:t>
            </a:r>
          </a:p>
        </p:txBody>
      </p:sp>
      <p:cxnSp>
        <p:nvCxnSpPr>
          <p:cNvPr id="2184" name="Straight Connector 2165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React JS Development Company India - Crest Coder">
            <a:extLst>
              <a:ext uri="{FF2B5EF4-FFF2-40B4-BE49-F238E27FC236}">
                <a16:creationId xmlns:a16="http://schemas.microsoft.com/office/drawing/2014/main" id="{886052AD-C5AD-4F36-9850-E9B08F5B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952" y="1239077"/>
            <a:ext cx="5458968" cy="438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8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5" name="Rectangle 522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37" name="Straight Connector 522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38" name="Rectangle 5231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D8C60A-B832-46C0-A95D-2483A270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480940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BDDF SOCLE 2023</a:t>
            </a:r>
          </a:p>
        </p:txBody>
      </p:sp>
      <p:cxnSp>
        <p:nvCxnSpPr>
          <p:cNvPr id="5234" name="Straight Connector 5233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2" name="Picture 12" descr="Thank You Likes Images – Browse 27,741 Stock Photos, Vectors, and Video |  Adobe Stock">
            <a:extLst>
              <a:ext uri="{FF2B5EF4-FFF2-40B4-BE49-F238E27FC236}">
                <a16:creationId xmlns:a16="http://schemas.microsoft.com/office/drawing/2014/main" id="{D09DB7F7-789D-4700-A349-181F0F56B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952" y="1853211"/>
            <a:ext cx="5458968" cy="315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39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5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33B581-E768-4057-8138-7FD17549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useState</a:t>
            </a:r>
          </a:p>
        </p:txBody>
      </p:sp>
      <p:pic>
        <p:nvPicPr>
          <p:cNvPr id="19" name="Picture 10" descr="Managing Component State with the useState Hook - Manning">
            <a:extLst>
              <a:ext uri="{FF2B5EF4-FFF2-40B4-BE49-F238E27FC236}">
                <a16:creationId xmlns:a16="http://schemas.microsoft.com/office/drawing/2014/main" id="{2FFDEF72-C548-4DB2-8778-407B5F5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6097" y="640080"/>
            <a:ext cx="8114001" cy="33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5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3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33B581-E768-4057-8138-7FD17549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useState</a:t>
            </a:r>
          </a:p>
        </p:txBody>
      </p:sp>
      <p:pic>
        <p:nvPicPr>
          <p:cNvPr id="3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EFF6D0-681E-470A-B1B9-6D59E6717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6" y="696601"/>
            <a:ext cx="10917644" cy="319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17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50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32DD7C0-2B3F-45AA-9D69-A8B2C0A50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814" y="305068"/>
            <a:ext cx="6223000" cy="6247864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HouseAwtEvolutionsView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= ({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words,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evolutions,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}) =&gt; 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[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evolutionDetails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setEvolutionDetails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] =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({});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[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showEvolutionDetails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setShowEvolutionDetails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] =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return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&lt;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Suspense</a:t>
            </a:r>
            <a:b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fallback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{&lt;</a:t>
            </a:r>
            <a:r>
              <a:rPr kumimoji="0" lang="en-US" altLang="en-US" sz="8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HouseLazyLoadingView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/&gt;}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&lt;&gt;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{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isEmpty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(evolutions) ? (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&lt;</a:t>
            </a:r>
            <a:r>
              <a:rPr kumimoji="0" lang="en-US" altLang="en-US" sz="8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HouseMessageView</a:t>
            </a:r>
            <a:b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testpath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="../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js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/commons/components/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HouseMessageView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status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="success"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title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words.HOUSE_AWT_DETAILS_EVOLUTIONS_EMPTY_TITLE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message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words.HOUSE_AWT_DETAILS_EVOLUTIONS_EMPTY_MESSAGE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icon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{(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&lt;</a:t>
            </a:r>
            <a:r>
              <a:rPr kumimoji="0" lang="en-US" altLang="en-US" sz="8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SGIcon</a:t>
            </a:r>
            <a:b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      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component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{&lt;</a:t>
            </a:r>
            <a:r>
              <a:rPr kumimoji="0" lang="en-US" altLang="en-US" sz="8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SGAvenirStatusInfo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/&gt;}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size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="xl"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/&gt;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)}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/&gt;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) : (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&lt;</a:t>
            </a:r>
            <a:r>
              <a:rPr kumimoji="0" lang="en-US" altLang="en-US" sz="8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HouseAwtEvolutionsList</a:t>
            </a:r>
            <a:b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testpath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="../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js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/components/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awt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awt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-evolutions/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HouseAwtEvolutionsList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evolutions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{evolutions}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onEvolutionClicked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{(evolution) =&gt; {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setEvolutionDetails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(evolution);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setShowEvolutionDetails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}}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/&gt;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)}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&lt;</a:t>
            </a:r>
            <a:r>
              <a:rPr kumimoji="0" lang="en-US" altLang="en-US" sz="8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HouseAwtEvolutionDetailsView</a:t>
            </a:r>
            <a:b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testpath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="../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js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/components/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awt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awt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-evolutions/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HouseAwtEvolutionDetailsView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evolutionDetails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evolutionDetails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showEvolutionDetails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showEvolutionDetails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onCloseEvolutionDetails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{() =&gt;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setShowEvolutionDetails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)}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/&gt;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&lt;/&gt;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&lt;/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Suspense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&gt;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);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7977A-446C-417E-B933-52512F2426EB}"/>
              </a:ext>
            </a:extLst>
          </p:cNvPr>
          <p:cNvSpPr/>
          <p:nvPr/>
        </p:nvSpPr>
        <p:spPr>
          <a:xfrm>
            <a:off x="5130800" y="863600"/>
            <a:ext cx="2711450" cy="105410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13A31A-D7B8-48BF-AAC2-7D88F92823BF}"/>
              </a:ext>
            </a:extLst>
          </p:cNvPr>
          <p:cNvSpPr/>
          <p:nvPr/>
        </p:nvSpPr>
        <p:spPr>
          <a:xfrm>
            <a:off x="5657850" y="4773169"/>
            <a:ext cx="2711450" cy="300481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8DCBA5-3BA9-4F7C-A10F-1D2EFBC57B19}"/>
              </a:ext>
            </a:extLst>
          </p:cNvPr>
          <p:cNvSpPr/>
          <p:nvPr/>
        </p:nvSpPr>
        <p:spPr>
          <a:xfrm>
            <a:off x="5657850" y="5362569"/>
            <a:ext cx="4464050" cy="758831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C124CF7-21E8-408C-8130-BE5604492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82" y="305068"/>
            <a:ext cx="4464050" cy="6232475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HouseJavaLibListView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({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words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hideSearchBar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defaultAlphabeticFilterText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defaultSearchText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defaultJavaList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onOpenJavaLibDetailsClicked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}) =&gt; {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[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javaSearchText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setJavaSearchText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] =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[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javaAlphabeticFilterText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setJavaAlphabeticFilterText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] =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return 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&lt;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Suspense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fallback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{&lt;</a:t>
            </a:r>
            <a:r>
              <a:rPr kumimoji="0" lang="en-US" altLang="en-US" sz="7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HouseLazyLoadingView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/&gt;}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&gt;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&lt;&gt;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{!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hideSearchBar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&amp;&amp; (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&lt;</a:t>
            </a:r>
            <a:r>
              <a:rPr kumimoji="0" lang="en-US" altLang="en-US" sz="7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HouseListSearchBar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testpath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="../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js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/commons/components/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HouseListSearchBar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defaultSearchText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javaSearchText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onRechercheSimpleClicked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{(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searchText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 =&gt; {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setJavaSearchText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searchText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}}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/&gt;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)}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{!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javaSearchText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&amp;&amp; (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&lt;</a:t>
            </a:r>
            <a:r>
              <a:rPr kumimoji="0" lang="en-US" altLang="en-US" sz="7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HouseAlphabeticFilter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testpath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="../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js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/commons/components/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HouseAlphabeticFilter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defaultAlphabeticFilterText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javaAlphabeticFilterText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onAlphabeticFilterChanged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{(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filter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 =&gt; {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setJavaAlphabeticFilterText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filter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}}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/&gt;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)}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&lt;</a:t>
            </a:r>
            <a:r>
              <a:rPr kumimoji="0" lang="en-US" altLang="en-US" sz="700" b="1" i="0" u="none" strike="noStrike" cap="none" normalizeH="0" baseline="0" err="1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HouseJavaLibList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testpath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="../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js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/components/java-lib/java-lib-list/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HouseJavaLibList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defaultAlphabeticFilterText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javaAlphabeticFilterText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defaultSearchText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javaSearchText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defaultJavaList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defaultJavaList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onOpenJavaLibDetailsClicked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{(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java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 =&gt;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onOpenJavaLibDetailsClicked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({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java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javaSearchText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700" b="0" i="0" u="none" strike="noStrike" cap="none" normalizeH="0" baseline="0" err="1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javaAlphabeticFilterText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  })}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  /&gt;</a:t>
            </a:r>
            <a:endParaRPr lang="en-US" altLang="en-US" sz="700">
              <a:solidFill>
                <a:srgbClr val="DFDFE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&lt;/&gt;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&lt;/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Suspense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&gt;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);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});</a:t>
            </a:r>
            <a:endParaRPr kumimoji="0" lang="en-US" altLang="en-US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0D6080-783B-4C09-99F2-2675A24455DE}"/>
              </a:ext>
            </a:extLst>
          </p:cNvPr>
          <p:cNvSpPr/>
          <p:nvPr/>
        </p:nvSpPr>
        <p:spPr>
          <a:xfrm>
            <a:off x="91186" y="1212850"/>
            <a:ext cx="2711450" cy="103505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CA7EE8-A916-4631-B1F7-EFEE76CAA34C}"/>
              </a:ext>
            </a:extLst>
          </p:cNvPr>
          <p:cNvSpPr/>
          <p:nvPr/>
        </p:nvSpPr>
        <p:spPr>
          <a:xfrm>
            <a:off x="234950" y="2931669"/>
            <a:ext cx="2711450" cy="744981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4EBC47-9032-4263-8F41-B4487F4D39B5}"/>
              </a:ext>
            </a:extLst>
          </p:cNvPr>
          <p:cNvSpPr/>
          <p:nvPr/>
        </p:nvSpPr>
        <p:spPr>
          <a:xfrm>
            <a:off x="234950" y="3795269"/>
            <a:ext cx="2711450" cy="814831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5D08A5-9B3B-4832-9A2E-A85042EA9D0C}"/>
              </a:ext>
            </a:extLst>
          </p:cNvPr>
          <p:cNvSpPr/>
          <p:nvPr/>
        </p:nvSpPr>
        <p:spPr>
          <a:xfrm>
            <a:off x="361950" y="5343520"/>
            <a:ext cx="3162300" cy="52388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1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224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27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29" name="Straight Connector 9228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33B581-E768-4057-8138-7FD17549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useEffect</a:t>
            </a:r>
          </a:p>
        </p:txBody>
      </p:sp>
      <p:sp useBgFill="1">
        <p:nvSpPr>
          <p:cNvPr id="9233" name="Rectangle 9232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35ED206-4F9D-4B24-9B08-8F9947737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312581"/>
            <a:ext cx="5369052" cy="194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35" name="Straight Connector 9234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Making shareable custom react hooks">
            <a:extLst>
              <a:ext uri="{FF2B5EF4-FFF2-40B4-BE49-F238E27FC236}">
                <a16:creationId xmlns:a16="http://schemas.microsoft.com/office/drawing/2014/main" id="{8586BE90-172D-44B5-829B-98C642E5F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1412" y="484632"/>
            <a:ext cx="3214947" cy="36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37" name="Straight Connector 9236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72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CC22D-5A22-40B0-9EB5-6EE36BE7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Default state values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B023DC-A0C9-4E0B-9458-2DE19C1D0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585216"/>
            <a:ext cx="5676900" cy="5493812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HouseNpmLibListView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({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words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hideSearchBar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defaultAlphabeticFilterText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defaultSearchText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defaultNpmList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onOpenNpmLibDetailsClicked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}) =&gt;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[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npmSearchText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setNpmSearchText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]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[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npmAlphabeticFilterText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setNpmAlphabeticFilterText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]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[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npmCurrentNumber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setNpmCurrentNumber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]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7C781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useEffect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(() =&gt;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setNpmSearchText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defaultSearchText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setNpmAlphabeticFilterText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defaultAlphabeticFilterText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}, [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defaultSearchText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defaultAlphabeticFilterText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]);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Suspense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fallback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HouseLazyLoadingView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/&gt;}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&lt;&gt;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SGAlert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="info"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message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words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HOUSE_LIB_ANALYSE_HELP_TITLE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716171-84C6-4E76-B671-D1F69E809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084832"/>
            <a:ext cx="5943600" cy="4662815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HouseRechercheSimpleView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({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defaultSearchText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defaultSelectedMenu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onBackClicked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onMenuChanged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onOpenAwtDetailsClicked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onOpenJavaLibDetailsClicked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onOpenNpmLibDetailsClicked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}) =&gt;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[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searchCurrentMode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setSearchCurrentMode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]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5C2B3"/>
                </a:solidFill>
                <a:effectLst/>
                <a:latin typeface="Arial Unicode MS" panose="020B0604020202020204" pitchFamily="34" charset="-128"/>
              </a:rPr>
              <a:t>useEffect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(() =&gt;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defaultActiveKey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= 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defaultSelectedMenu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||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HOUSE_DASHBOARD_DATASOURCE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7C781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].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value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B0CE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setSearchCurrentMode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defaultActiveKey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}, [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defaultSelectedMenu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]);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Suspense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fallback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HouseLazyLoadingView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/&gt;}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SGTabs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="tile"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activeKey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searchCurrentMode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BF67"/>
                </a:solidFill>
                <a:effectLst/>
                <a:latin typeface="Arial Unicode MS" panose="020B0604020202020204" pitchFamily="34" charset="-128"/>
              </a:rPr>
              <a:t>onChange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806C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{(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activeKey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 =&gt;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onMenuChanged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CFCFC"/>
                </a:solidFill>
                <a:effectLst/>
                <a:latin typeface="Arial Unicode MS" panose="020B0604020202020204" pitchFamily="34" charset="-128"/>
              </a:rPr>
              <a:t>activeKey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)}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  &gt;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859CA-DE6F-4751-B10E-67663F8C98A7}"/>
              </a:ext>
            </a:extLst>
          </p:cNvPr>
          <p:cNvSpPr/>
          <p:nvPr/>
        </p:nvSpPr>
        <p:spPr>
          <a:xfrm>
            <a:off x="199136" y="4038600"/>
            <a:ext cx="3153664" cy="135890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43197-49A5-4360-A080-78CFE0D5DE26}"/>
              </a:ext>
            </a:extLst>
          </p:cNvPr>
          <p:cNvSpPr/>
          <p:nvPr/>
        </p:nvSpPr>
        <p:spPr>
          <a:xfrm>
            <a:off x="199136" y="2438400"/>
            <a:ext cx="3153664" cy="14605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93C31C-F156-4626-9FE1-1ABBE3788AFC}"/>
              </a:ext>
            </a:extLst>
          </p:cNvPr>
          <p:cNvSpPr/>
          <p:nvPr/>
        </p:nvSpPr>
        <p:spPr>
          <a:xfrm>
            <a:off x="5971286" y="1049782"/>
            <a:ext cx="2711450" cy="32181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6BF0F3-BFA9-4CF1-B580-71CF24A4CA04}"/>
              </a:ext>
            </a:extLst>
          </p:cNvPr>
          <p:cNvSpPr/>
          <p:nvPr/>
        </p:nvSpPr>
        <p:spPr>
          <a:xfrm>
            <a:off x="6315964" y="3760112"/>
            <a:ext cx="3532886" cy="109763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5D891-E61D-4B64-A90A-651CD1A3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On </a:t>
            </a:r>
            <a:r>
              <a:rPr lang="fr-FR" err="1"/>
              <a:t>mount</a:t>
            </a:r>
            <a:r>
              <a:rPr lang="fr-FR"/>
              <a:t> change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6DEDCC-549B-4C34-9FED-46AE4348B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981" y="2621234"/>
            <a:ext cx="8696037" cy="2492990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useEffect(() =&gt;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gaugeBoundingClientRect = gaugeref?.current?.getBoundingClientRect?.();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current = tooltipRef?.current;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currentBoundingClientRect = current?.getBoundingClientRect?.();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currentOffsetLeft = Math.ceil(gaugeBoundingClientRect?.left) - Math.ceil(currentBoundingClientRect?.left);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const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currentOffsetRight = Math.ceil(currentBoundingClientRect?.right) - Math.ceil(gaugeBoundingClientRect?.right);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setToolipOffset({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left: currentOffsetLeft &gt;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7C781"/>
                </a:solidFill>
                <a:effectLst/>
                <a:latin typeface="Arial Unicode MS" panose="020B0604020202020204" pitchFamily="34" charset="-128"/>
              </a:rPr>
              <a:t>0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? currentOffsetLeft :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  right: currentOffsetRight &gt;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7C781"/>
                </a:solidFill>
                <a:effectLst/>
                <a:latin typeface="Arial Unicode MS" panose="020B0604020202020204" pitchFamily="34" charset="-128"/>
              </a:rPr>
              <a:t>0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? currentOffsetRight :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97BB0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  });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FDFE0"/>
                </a:solidFill>
                <a:effectLst/>
                <a:latin typeface="Arial Unicode MS" panose="020B0604020202020204" pitchFamily="34" charset="-128"/>
              </a:rPr>
              <a:t>}, []);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6BB3A-BA80-43DB-B4AB-EFC86857DFA8}"/>
              </a:ext>
            </a:extLst>
          </p:cNvPr>
          <p:cNvSpPr/>
          <p:nvPr/>
        </p:nvSpPr>
        <p:spPr>
          <a:xfrm>
            <a:off x="1168954" y="4808220"/>
            <a:ext cx="3153664" cy="474979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0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70C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2DB8709762741BAD0FC51427B5379" ma:contentTypeVersion="7" ma:contentTypeDescription="Crée un document." ma:contentTypeScope="" ma:versionID="7ccde4f4d4c72d1eb576602d1e255c83">
  <xsd:schema xmlns:xsd="http://www.w3.org/2001/XMLSchema" xmlns:xs="http://www.w3.org/2001/XMLSchema" xmlns:p="http://schemas.microsoft.com/office/2006/metadata/properties" xmlns:ns2="c8b1bbc2-5d5d-40a2-bd2e-cbba63d924e7" xmlns:ns3="b0540270-99d3-480f-884f-fb428842abf5" targetNamespace="http://schemas.microsoft.com/office/2006/metadata/properties" ma:root="true" ma:fieldsID="9217d6aac0d7a7ea7c7434e6caac7eea" ns2:_="" ns3:_="">
    <xsd:import namespace="c8b1bbc2-5d5d-40a2-bd2e-cbba63d924e7"/>
    <xsd:import namespace="b0540270-99d3-480f-884f-fb428842ab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1bbc2-5d5d-40a2-bd2e-cbba63d92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40270-99d3-480f-884f-fb428842ab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898FDD-131E-4DC5-BFA2-277E634286FF}">
  <ds:schemaRefs>
    <ds:schemaRef ds:uri="b0540270-99d3-480f-884f-fb428842abf5"/>
    <ds:schemaRef ds:uri="c8b1bbc2-5d5d-40a2-bd2e-cbba63d924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8BB17A-C328-4AEA-A683-58D13BD5058D}"/>
</file>

<file path=customXml/itemProps3.xml><?xml version="1.0" encoding="utf-8"?>
<ds:datastoreItem xmlns:ds="http://schemas.openxmlformats.org/officeDocument/2006/customXml" ds:itemID="{C038B781-3102-49EE-87E2-C5DD455F7D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Intégral</Templat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Intégral</vt:lpstr>
      <vt:lpstr>React hooks &amp; hoc</vt:lpstr>
      <vt:lpstr>Outline</vt:lpstr>
      <vt:lpstr>React Hooks</vt:lpstr>
      <vt:lpstr>useState</vt:lpstr>
      <vt:lpstr>useState</vt:lpstr>
      <vt:lpstr>PowerPoint Presentation</vt:lpstr>
      <vt:lpstr>useEffect</vt:lpstr>
      <vt:lpstr>Default state values</vt:lpstr>
      <vt:lpstr>On mount change</vt:lpstr>
      <vt:lpstr>External change</vt:lpstr>
      <vt:lpstr>Clean timers &amp; intervals</vt:lpstr>
      <vt:lpstr>Clean event listener</vt:lpstr>
      <vt:lpstr>useMemo</vt:lpstr>
      <vt:lpstr>When to use ?</vt:lpstr>
      <vt:lpstr>referential equality</vt:lpstr>
      <vt:lpstr>computationally expensive operations</vt:lpstr>
      <vt:lpstr>Usememo in action</vt:lpstr>
      <vt:lpstr>Skipping re-rendering of components</vt:lpstr>
      <vt:lpstr>useCallback</vt:lpstr>
      <vt:lpstr>When to use ?</vt:lpstr>
      <vt:lpstr>Usememo with usecallback</vt:lpstr>
      <vt:lpstr>Higher-Order Components</vt:lpstr>
      <vt:lpstr>HOC – Declaration</vt:lpstr>
      <vt:lpstr>HOC – Usage</vt:lpstr>
      <vt:lpstr>HOC – Use case (simple)</vt:lpstr>
      <vt:lpstr>HOC – Use case (advanced)</vt:lpstr>
      <vt:lpstr>HOC – Composition (inside page)</vt:lpstr>
      <vt:lpstr>HOC – Composition (inside HOC)</vt:lpstr>
      <vt:lpstr>HOC - Summary</vt:lpstr>
      <vt:lpstr>BDDF SOCLE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HOC, Hooks &amp; Unit Tests</dc:title>
  <dc:creator>BEN KHALFALLAH Hela (EXT) ItimAsiSdcVdf</dc:creator>
  <cp:revision>1</cp:revision>
  <dcterms:created xsi:type="dcterms:W3CDTF">2021-01-27T21:55:44Z</dcterms:created>
  <dcterms:modified xsi:type="dcterms:W3CDTF">2023-03-24T10:53:06Z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aa69c8-0478-4e13-9e4c-38511e3b6774_Enabled">
    <vt:lpwstr>True</vt:lpwstr>
  </property>
  <property fmtid="{D5CDD505-2E9C-101B-9397-08002B2CF9AE}" pid="3" name="MSIP_Label_1aaa69c8-0478-4e13-9e4c-38511e3b6774_SiteId">
    <vt:lpwstr>c9a7d621-4bc4-4407-b730-f428e656aa9e</vt:lpwstr>
  </property>
  <property fmtid="{D5CDD505-2E9C-101B-9397-08002B2CF9AE}" pid="4" name="MSIP_Label_1aaa69c8-0478-4e13-9e4c-38511e3b6774_Owner">
    <vt:lpwstr>hela.ben-khalfallah-ext@socgen.com</vt:lpwstr>
  </property>
  <property fmtid="{D5CDD505-2E9C-101B-9397-08002B2CF9AE}" pid="5" name="MSIP_Label_1aaa69c8-0478-4e13-9e4c-38511e3b6774_SetDate">
    <vt:lpwstr>2021-01-27T21:57:08.5279373Z</vt:lpwstr>
  </property>
  <property fmtid="{D5CDD505-2E9C-101B-9397-08002B2CF9AE}" pid="6" name="MSIP_Label_1aaa69c8-0478-4e13-9e4c-38511e3b6774_Name">
    <vt:lpwstr>C0 - Public</vt:lpwstr>
  </property>
  <property fmtid="{D5CDD505-2E9C-101B-9397-08002B2CF9AE}" pid="7" name="MSIP_Label_1aaa69c8-0478-4e13-9e4c-38511e3b6774_Application">
    <vt:lpwstr>Microsoft Azure Information Protection</vt:lpwstr>
  </property>
  <property fmtid="{D5CDD505-2E9C-101B-9397-08002B2CF9AE}" pid="8" name="MSIP_Label_1aaa69c8-0478-4e13-9e4c-38511e3b6774_ActionId">
    <vt:lpwstr>ed694ab3-a365-408f-9506-7c3ebf34de48</vt:lpwstr>
  </property>
  <property fmtid="{D5CDD505-2E9C-101B-9397-08002B2CF9AE}" pid="9" name="MSIP_Label_1aaa69c8-0478-4e13-9e4c-38511e3b6774_Extended_MSFT_Method">
    <vt:lpwstr>Manual</vt:lpwstr>
  </property>
  <property fmtid="{D5CDD505-2E9C-101B-9397-08002B2CF9AE}" pid="10" name="Sensitivity">
    <vt:lpwstr>C0 - Public</vt:lpwstr>
  </property>
  <property fmtid="{D5CDD505-2E9C-101B-9397-08002B2CF9AE}" pid="11" name="ContentTypeId">
    <vt:lpwstr>0x01010025E2DB8709762741BAD0FC51427B5379</vt:lpwstr>
  </property>
</Properties>
</file>