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  <p:sldMasterId id="2147483888" r:id="rId5"/>
  </p:sldMasterIdLst>
  <p:sldIdLst>
    <p:sldId id="256" r:id="rId6"/>
    <p:sldId id="257" r:id="rId7"/>
    <p:sldId id="260" r:id="rId8"/>
    <p:sldId id="261" r:id="rId9"/>
    <p:sldId id="262" r:id="rId10"/>
    <p:sldId id="263" r:id="rId11"/>
    <p:sldId id="309" r:id="rId12"/>
    <p:sldId id="266" r:id="rId13"/>
    <p:sldId id="267" r:id="rId14"/>
    <p:sldId id="327" r:id="rId15"/>
    <p:sldId id="268" r:id="rId16"/>
    <p:sldId id="258" r:id="rId17"/>
    <p:sldId id="270" r:id="rId18"/>
    <p:sldId id="325" r:id="rId19"/>
    <p:sldId id="271" r:id="rId20"/>
    <p:sldId id="279" r:id="rId21"/>
    <p:sldId id="314" r:id="rId22"/>
    <p:sldId id="269" r:id="rId23"/>
    <p:sldId id="296" r:id="rId24"/>
    <p:sldId id="315" r:id="rId25"/>
    <p:sldId id="316" r:id="rId26"/>
    <p:sldId id="311" r:id="rId27"/>
    <p:sldId id="294" r:id="rId28"/>
    <p:sldId id="293" r:id="rId29"/>
    <p:sldId id="289" r:id="rId30"/>
    <p:sldId id="303" r:id="rId31"/>
    <p:sldId id="278" r:id="rId32"/>
    <p:sldId id="287" r:id="rId33"/>
    <p:sldId id="297" r:id="rId34"/>
    <p:sldId id="304" r:id="rId35"/>
    <p:sldId id="305" r:id="rId36"/>
    <p:sldId id="318" r:id="rId37"/>
    <p:sldId id="317" r:id="rId38"/>
    <p:sldId id="298" r:id="rId39"/>
    <p:sldId id="299" r:id="rId40"/>
    <p:sldId id="326" r:id="rId41"/>
    <p:sldId id="282" r:id="rId42"/>
    <p:sldId id="283" r:id="rId43"/>
    <p:sldId id="284" r:id="rId44"/>
    <p:sldId id="285" r:id="rId45"/>
    <p:sldId id="313" r:id="rId46"/>
    <p:sldId id="288" r:id="rId47"/>
    <p:sldId id="286" r:id="rId48"/>
    <p:sldId id="300" r:id="rId49"/>
    <p:sldId id="274" r:id="rId50"/>
    <p:sldId id="273" r:id="rId51"/>
    <p:sldId id="275" r:id="rId52"/>
    <p:sldId id="306" r:id="rId53"/>
    <p:sldId id="28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B"/>
    <a:srgbClr val="E7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5E730-0F85-4E68-8EA8-7945B738A264}" v="11" dt="2022-06-23T18:38:32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" userId="7df1d71e-e590-45d5-aa1d-7ae1d2d5511b" providerId="ADAL" clId="{74C5A917-42F2-4DE7-88DA-4A5EBB7F0FC9}"/>
    <pc:docChg chg="custSel addSld modSld">
      <pc:chgData name="Marc" userId="7df1d71e-e590-45d5-aa1d-7ae1d2d5511b" providerId="ADAL" clId="{74C5A917-42F2-4DE7-88DA-4A5EBB7F0FC9}" dt="2022-03-14T21:04:59.188" v="92" actId="20577"/>
      <pc:docMkLst>
        <pc:docMk/>
      </pc:docMkLst>
      <pc:sldChg chg="addSp delSp modSp mod">
        <pc:chgData name="Marc" userId="7df1d71e-e590-45d5-aa1d-7ae1d2d5511b" providerId="ADAL" clId="{74C5A917-42F2-4DE7-88DA-4A5EBB7F0FC9}" dt="2022-03-14T20:48:56.877" v="59" actId="1076"/>
        <pc:sldMkLst>
          <pc:docMk/>
          <pc:sldMk cId="4036231488" sldId="267"/>
        </pc:sldMkLst>
        <pc:spChg chg="del mod">
          <ac:chgData name="Marc" userId="7df1d71e-e590-45d5-aa1d-7ae1d2d5511b" providerId="ADAL" clId="{74C5A917-42F2-4DE7-88DA-4A5EBB7F0FC9}" dt="2022-03-14T20:44:14.494" v="11" actId="478"/>
          <ac:spMkLst>
            <pc:docMk/>
            <pc:sldMk cId="4036231488" sldId="267"/>
            <ac:spMk id="3" creationId="{1CF30AAD-8AD9-4675-92A1-EE1ED8FA7E88}"/>
          </ac:spMkLst>
        </pc:spChg>
        <pc:spChg chg="add del mod">
          <ac:chgData name="Marc" userId="7df1d71e-e590-45d5-aa1d-7ae1d2d5511b" providerId="ADAL" clId="{74C5A917-42F2-4DE7-88DA-4A5EBB7F0FC9}" dt="2022-03-14T20:44:04.319" v="8"/>
          <ac:spMkLst>
            <pc:docMk/>
            <pc:sldMk cId="4036231488" sldId="267"/>
            <ac:spMk id="4" creationId="{DB5EF652-0DD0-4352-BAD7-2D4BF23DE1BF}"/>
          </ac:spMkLst>
        </pc:spChg>
        <pc:spChg chg="add mod">
          <ac:chgData name="Marc" userId="7df1d71e-e590-45d5-aa1d-7ae1d2d5511b" providerId="ADAL" clId="{74C5A917-42F2-4DE7-88DA-4A5EBB7F0FC9}" dt="2022-03-14T20:47:37.744" v="31" actId="1076"/>
          <ac:spMkLst>
            <pc:docMk/>
            <pc:sldMk cId="4036231488" sldId="267"/>
            <ac:spMk id="5" creationId="{538D3268-2179-4766-AA1F-2084B07459B4}"/>
          </ac:spMkLst>
        </pc:spChg>
        <pc:spChg chg="del mod">
          <ac:chgData name="Marc" userId="7df1d71e-e590-45d5-aa1d-7ae1d2d5511b" providerId="ADAL" clId="{74C5A917-42F2-4DE7-88DA-4A5EBB7F0FC9}" dt="2022-03-14T20:44:14.494" v="11" actId="478"/>
          <ac:spMkLst>
            <pc:docMk/>
            <pc:sldMk cId="4036231488" sldId="267"/>
            <ac:spMk id="6" creationId="{C60EFB56-7745-4B12-811C-40EF1EC345F4}"/>
          </ac:spMkLst>
        </pc:spChg>
        <pc:spChg chg="mod">
          <ac:chgData name="Marc" userId="7df1d71e-e590-45d5-aa1d-7ae1d2d5511b" providerId="ADAL" clId="{74C5A917-42F2-4DE7-88DA-4A5EBB7F0FC9}" dt="2022-03-14T20:47:37.744" v="31" actId="1076"/>
          <ac:spMkLst>
            <pc:docMk/>
            <pc:sldMk cId="4036231488" sldId="267"/>
            <ac:spMk id="7" creationId="{4139D013-3249-43DD-B5E7-0A11D27DDAE1}"/>
          </ac:spMkLst>
        </pc:spChg>
        <pc:spChg chg="mod">
          <ac:chgData name="Marc" userId="7df1d71e-e590-45d5-aa1d-7ae1d2d5511b" providerId="ADAL" clId="{74C5A917-42F2-4DE7-88DA-4A5EBB7F0FC9}" dt="2022-03-14T20:47:37.744" v="31" actId="1076"/>
          <ac:spMkLst>
            <pc:docMk/>
            <pc:sldMk cId="4036231488" sldId="267"/>
            <ac:spMk id="8" creationId="{D94074FF-59E3-403C-B7F8-19EA67DBDD01}"/>
          </ac:spMkLst>
        </pc:spChg>
        <pc:spChg chg="add mod">
          <ac:chgData name="Marc" userId="7df1d71e-e590-45d5-aa1d-7ae1d2d5511b" providerId="ADAL" clId="{74C5A917-42F2-4DE7-88DA-4A5EBB7F0FC9}" dt="2022-03-14T20:47:37.744" v="31" actId="1076"/>
          <ac:spMkLst>
            <pc:docMk/>
            <pc:sldMk cId="4036231488" sldId="267"/>
            <ac:spMk id="9" creationId="{C209CB79-8431-43E6-A7FA-880D1354BAA3}"/>
          </ac:spMkLst>
        </pc:spChg>
        <pc:spChg chg="add mod">
          <ac:chgData name="Marc" userId="7df1d71e-e590-45d5-aa1d-7ae1d2d5511b" providerId="ADAL" clId="{74C5A917-42F2-4DE7-88DA-4A5EBB7F0FC9}" dt="2022-03-14T20:47:37.744" v="31" actId="1076"/>
          <ac:spMkLst>
            <pc:docMk/>
            <pc:sldMk cId="4036231488" sldId="267"/>
            <ac:spMk id="10" creationId="{B8F1D567-E9B2-45E8-8256-B7D3A43FECC3}"/>
          </ac:spMkLst>
        </pc:spChg>
        <pc:spChg chg="add mod">
          <ac:chgData name="Marc" userId="7df1d71e-e590-45d5-aa1d-7ae1d2d5511b" providerId="ADAL" clId="{74C5A917-42F2-4DE7-88DA-4A5EBB7F0FC9}" dt="2022-03-14T20:48:56.877" v="59" actId="1076"/>
          <ac:spMkLst>
            <pc:docMk/>
            <pc:sldMk cId="4036231488" sldId="267"/>
            <ac:spMk id="11" creationId="{02C4457F-F949-4AB3-888E-930A8B9DC94D}"/>
          </ac:spMkLst>
        </pc:spChg>
        <pc:spChg chg="add mod">
          <ac:chgData name="Marc" userId="7df1d71e-e590-45d5-aa1d-7ae1d2d5511b" providerId="ADAL" clId="{74C5A917-42F2-4DE7-88DA-4A5EBB7F0FC9}" dt="2022-03-14T20:48:52.899" v="58" actId="1076"/>
          <ac:spMkLst>
            <pc:docMk/>
            <pc:sldMk cId="4036231488" sldId="267"/>
            <ac:spMk id="13" creationId="{FAA8D1EB-3315-4841-8CF3-921A5F66F6D7}"/>
          </ac:spMkLst>
        </pc:spChg>
      </pc:sldChg>
      <pc:sldChg chg="addSp modSp mod">
        <pc:chgData name="Marc" userId="7df1d71e-e590-45d5-aa1d-7ae1d2d5511b" providerId="ADAL" clId="{74C5A917-42F2-4DE7-88DA-4A5EBB7F0FC9}" dt="2022-03-14T21:04:59.188" v="92" actId="20577"/>
        <pc:sldMkLst>
          <pc:docMk/>
          <pc:sldMk cId="2958139155" sldId="268"/>
        </pc:sldMkLst>
        <pc:spChg chg="add mod">
          <ac:chgData name="Marc" userId="7df1d71e-e590-45d5-aa1d-7ae1d2d5511b" providerId="ADAL" clId="{74C5A917-42F2-4DE7-88DA-4A5EBB7F0FC9}" dt="2022-03-14T21:03:56.712" v="72" actId="1076"/>
          <ac:spMkLst>
            <pc:docMk/>
            <pc:sldMk cId="2958139155" sldId="268"/>
            <ac:spMk id="3" creationId="{7BB63A11-D0ED-4C01-965D-252BE02DD87E}"/>
          </ac:spMkLst>
        </pc:spChg>
        <pc:spChg chg="mod">
          <ac:chgData name="Marc" userId="7df1d71e-e590-45d5-aa1d-7ae1d2d5511b" providerId="ADAL" clId="{74C5A917-42F2-4DE7-88DA-4A5EBB7F0FC9}" dt="2022-03-14T20:49:17.763" v="68" actId="1076"/>
          <ac:spMkLst>
            <pc:docMk/>
            <pc:sldMk cId="2958139155" sldId="268"/>
            <ac:spMk id="4" creationId="{89593DC3-5A5C-4B68-9448-E21E30C43701}"/>
          </ac:spMkLst>
        </pc:spChg>
        <pc:spChg chg="add mod">
          <ac:chgData name="Marc" userId="7df1d71e-e590-45d5-aa1d-7ae1d2d5511b" providerId="ADAL" clId="{74C5A917-42F2-4DE7-88DA-4A5EBB7F0FC9}" dt="2022-03-14T21:04:59.188" v="92" actId="20577"/>
          <ac:spMkLst>
            <pc:docMk/>
            <pc:sldMk cId="2958139155" sldId="268"/>
            <ac:spMk id="10" creationId="{224CFFD7-0F7A-4DA8-A453-6500D72A685E}"/>
          </ac:spMkLst>
        </pc:spChg>
        <pc:cxnChg chg="add mod">
          <ac:chgData name="Marc" userId="7df1d71e-e590-45d5-aa1d-7ae1d2d5511b" providerId="ADAL" clId="{74C5A917-42F2-4DE7-88DA-4A5EBB7F0FC9}" dt="2022-03-14T21:04:00.117" v="73"/>
          <ac:cxnSpMkLst>
            <pc:docMk/>
            <pc:sldMk cId="2958139155" sldId="268"/>
            <ac:cxnSpMk id="6" creationId="{FCEF7861-AB82-42EE-913F-30D0E4565CAA}"/>
          </ac:cxnSpMkLst>
        </pc:cxnChg>
        <pc:cxnChg chg="mod ord">
          <ac:chgData name="Marc" userId="7df1d71e-e590-45d5-aa1d-7ae1d2d5511b" providerId="ADAL" clId="{74C5A917-42F2-4DE7-88DA-4A5EBB7F0FC9}" dt="2022-03-14T21:04:22.296" v="80" actId="14100"/>
          <ac:cxnSpMkLst>
            <pc:docMk/>
            <pc:sldMk cId="2958139155" sldId="268"/>
            <ac:cxnSpMk id="9" creationId="{60AB8033-44A1-4E46-A3B4-7E9FBA9D319F}"/>
          </ac:cxnSpMkLst>
        </pc:cxnChg>
        <pc:cxnChg chg="add mod">
          <ac:chgData name="Marc" userId="7df1d71e-e590-45d5-aa1d-7ae1d2d5511b" providerId="ADAL" clId="{74C5A917-42F2-4DE7-88DA-4A5EBB7F0FC9}" dt="2022-03-14T21:04:49.521" v="87" actId="1076"/>
          <ac:cxnSpMkLst>
            <pc:docMk/>
            <pc:sldMk cId="2958139155" sldId="268"/>
            <ac:cxnSpMk id="11" creationId="{C011C791-2F16-459C-BC62-75AC83C38FB4}"/>
          </ac:cxnSpMkLst>
        </pc:cxnChg>
      </pc:sldChg>
      <pc:sldChg chg="addSp modSp add mod">
        <pc:chgData name="Marc" userId="7df1d71e-e590-45d5-aa1d-7ae1d2d5511b" providerId="ADAL" clId="{74C5A917-42F2-4DE7-88DA-4A5EBB7F0FC9}" dt="2022-03-14T20:49:08.127" v="67" actId="20577"/>
        <pc:sldMkLst>
          <pc:docMk/>
          <pc:sldMk cId="322261161" sldId="327"/>
        </pc:sldMkLst>
        <pc:spChg chg="add mod">
          <ac:chgData name="Marc" userId="7df1d71e-e590-45d5-aa1d-7ae1d2d5511b" providerId="ADAL" clId="{74C5A917-42F2-4DE7-88DA-4A5EBB7F0FC9}" dt="2022-03-14T20:49:08.127" v="67" actId="20577"/>
          <ac:spMkLst>
            <pc:docMk/>
            <pc:sldMk cId="322261161" sldId="327"/>
            <ac:spMk id="9" creationId="{4741294E-6D43-42C5-A37A-F3D1AC97FB09}"/>
          </ac:spMkLst>
        </pc:spChg>
      </pc:sldChg>
    </pc:docChg>
  </pc:docChgLst>
  <pc:docChgLst>
    <pc:chgData name="BEN KHALFALLAH Hela (EXT) ItimAsiSdcVdf" userId="d55be94f-4073-46ba-88ef-465599598fde" providerId="ADAL" clId="{C800B22F-05F8-4C98-83E5-9977123F8360}"/>
    <pc:docChg chg="undo modSld">
      <pc:chgData name="BEN KHALFALLAH Hela (EXT) ItimAsiSdcVdf" userId="d55be94f-4073-46ba-88ef-465599598fde" providerId="ADAL" clId="{C800B22F-05F8-4C98-83E5-9977123F8360}" dt="2020-10-01T16:58:00.339" v="9" actId="1076"/>
      <pc:docMkLst>
        <pc:docMk/>
      </pc:docMkLst>
      <pc:sldChg chg="addSp delSp modSp">
        <pc:chgData name="BEN KHALFALLAH Hela (EXT) ItimAsiSdcVdf" userId="d55be94f-4073-46ba-88ef-465599598fde" providerId="ADAL" clId="{C800B22F-05F8-4C98-83E5-9977123F8360}" dt="2020-10-01T16:58:00.339" v="9" actId="1076"/>
        <pc:sldMkLst>
          <pc:docMk/>
          <pc:sldMk cId="3960157089" sldId="319"/>
        </pc:sldMkLst>
        <pc:spChg chg="add del">
          <ac:chgData name="BEN KHALFALLAH Hela (EXT) ItimAsiSdcVdf" userId="d55be94f-4073-46ba-88ef-465599598fde" providerId="ADAL" clId="{C800B22F-05F8-4C98-83E5-9977123F8360}" dt="2020-10-01T16:57:43.083" v="1"/>
          <ac:spMkLst>
            <pc:docMk/>
            <pc:sldMk cId="3960157089" sldId="319"/>
            <ac:spMk id="2" creationId="{C9F1E04D-7CDA-4663-A6EF-173E52CF7912}"/>
          </ac:spMkLst>
        </pc:spChg>
        <pc:spChg chg="add mod">
          <ac:chgData name="BEN KHALFALLAH Hela (EXT) ItimAsiSdcVdf" userId="d55be94f-4073-46ba-88ef-465599598fde" providerId="ADAL" clId="{C800B22F-05F8-4C98-83E5-9977123F8360}" dt="2020-10-01T16:58:00.339" v="9" actId="1076"/>
          <ac:spMkLst>
            <pc:docMk/>
            <pc:sldMk cId="3960157089" sldId="319"/>
            <ac:spMk id="3" creationId="{20C426CA-1335-49DA-9EF8-0EACC8B4F2DC}"/>
          </ac:spMkLst>
        </pc:spChg>
        <pc:graphicFrameChg chg="mod">
          <ac:chgData name="BEN KHALFALLAH Hela (EXT) ItimAsiSdcVdf" userId="d55be94f-4073-46ba-88ef-465599598fde" providerId="ADAL" clId="{C800B22F-05F8-4C98-83E5-9977123F8360}" dt="2020-10-01T16:57:45.877" v="4" actId="1076"/>
          <ac:graphicFrameMkLst>
            <pc:docMk/>
            <pc:sldMk cId="3960157089" sldId="319"/>
            <ac:graphicFrameMk id="6" creationId="{6A70DCA1-0851-4664-B3B1-86D28C111B07}"/>
          </ac:graphicFrameMkLst>
        </pc:graphicFrameChg>
      </pc:sldChg>
    </pc:docChg>
  </pc:docChgLst>
  <pc:docChgLst>
    <pc:chgData name="BEN KHALFALLAH Hela (EXT) ItimAsiSdcVdf" userId="d55be94f-4073-46ba-88ef-465599598fde" providerId="ADAL" clId="{082274D7-9698-411C-B0A9-2A1225E30ECA}"/>
    <pc:docChg chg="modSld">
      <pc:chgData name="BEN KHALFALLAH Hela (EXT) ItimAsiSdcVdf" userId="d55be94f-4073-46ba-88ef-465599598fde" providerId="ADAL" clId="{082274D7-9698-411C-B0A9-2A1225E30ECA}" dt="2021-01-28T16:05:36.264" v="1" actId="20577"/>
      <pc:docMkLst>
        <pc:docMk/>
      </pc:docMkLst>
      <pc:sldChg chg="modSp">
        <pc:chgData name="BEN KHALFALLAH Hela (EXT) ItimAsiSdcVdf" userId="d55be94f-4073-46ba-88ef-465599598fde" providerId="ADAL" clId="{082274D7-9698-411C-B0A9-2A1225E30ECA}" dt="2021-01-28T16:05:36.264" v="1" actId="20577"/>
        <pc:sldMkLst>
          <pc:docMk/>
          <pc:sldMk cId="213073075" sldId="306"/>
        </pc:sldMkLst>
        <pc:spChg chg="mod">
          <ac:chgData name="BEN KHALFALLAH Hela (EXT) ItimAsiSdcVdf" userId="d55be94f-4073-46ba-88ef-465599598fde" providerId="ADAL" clId="{082274D7-9698-411C-B0A9-2A1225E30ECA}" dt="2021-01-28T16:05:36.264" v="1" actId="20577"/>
          <ac:spMkLst>
            <pc:docMk/>
            <pc:sldMk cId="213073075" sldId="306"/>
            <ac:spMk id="2" creationId="{57D89BD0-300B-4A4D-8D57-001CD91ACEE1}"/>
          </ac:spMkLst>
        </pc:spChg>
      </pc:sldChg>
    </pc:docChg>
  </pc:docChgLst>
  <pc:docChgLst>
    <pc:chgData name="BEN KHALFALLAH Hela (EXT) ItimAsrScoVdf" userId="d55be94f-4073-46ba-88ef-465599598fde" providerId="ADAL" clId="{D72E0260-4D98-496E-A459-5A7813F6AE18}"/>
    <pc:docChg chg="undo custSel addSld delSld modSld">
      <pc:chgData name="BEN KHALFALLAH Hela (EXT) ItimAsrScoVdf" userId="d55be94f-4073-46ba-88ef-465599598fde" providerId="ADAL" clId="{D72E0260-4D98-496E-A459-5A7813F6AE18}" dt="2021-06-28T10:50:08.259" v="74" actId="1076"/>
      <pc:docMkLst>
        <pc:docMk/>
      </pc:docMkLst>
      <pc:sldChg chg="modSp mod">
        <pc:chgData name="BEN KHALFALLAH Hela (EXT) ItimAsrScoVdf" userId="d55be94f-4073-46ba-88ef-465599598fde" providerId="ADAL" clId="{D72E0260-4D98-496E-A459-5A7813F6AE18}" dt="2021-06-28T10:27:42.879" v="72" actId="1076"/>
        <pc:sldMkLst>
          <pc:docMk/>
          <pc:sldMk cId="1592176002" sldId="262"/>
        </pc:sldMkLst>
        <pc:picChg chg="mod">
          <ac:chgData name="BEN KHALFALLAH Hela (EXT) ItimAsrScoVdf" userId="d55be94f-4073-46ba-88ef-465599598fde" providerId="ADAL" clId="{D72E0260-4D98-496E-A459-5A7813F6AE18}" dt="2021-06-28T10:27:42.879" v="72" actId="1076"/>
          <ac:picMkLst>
            <pc:docMk/>
            <pc:sldMk cId="1592176002" sldId="262"/>
            <ac:picMk id="13" creationId="{61A3E212-E31A-4AE0-9E14-B4DEA5C62D42}"/>
          </ac:picMkLst>
        </pc:picChg>
      </pc:sldChg>
      <pc:sldChg chg="modSp mod">
        <pc:chgData name="BEN KHALFALLAH Hela (EXT) ItimAsrScoVdf" userId="d55be94f-4073-46ba-88ef-465599598fde" providerId="ADAL" clId="{D72E0260-4D98-496E-A459-5A7813F6AE18}" dt="2021-06-28T10:12:30.481" v="51" actId="1076"/>
        <pc:sldMkLst>
          <pc:docMk/>
          <pc:sldMk cId="315678890" sldId="278"/>
        </pc:sldMkLst>
        <pc:spChg chg="mod">
          <ac:chgData name="BEN KHALFALLAH Hela (EXT) ItimAsrScoVdf" userId="d55be94f-4073-46ba-88ef-465599598fde" providerId="ADAL" clId="{D72E0260-4D98-496E-A459-5A7813F6AE18}" dt="2021-06-28T10:12:30.481" v="51" actId="1076"/>
          <ac:spMkLst>
            <pc:docMk/>
            <pc:sldMk cId="315678890" sldId="278"/>
            <ac:spMk id="3" creationId="{2386069E-FCB8-4FFD-92BC-DF0D8BD7DB21}"/>
          </ac:spMkLst>
        </pc:spChg>
      </pc:sldChg>
      <pc:sldChg chg="addSp modSp mod">
        <pc:chgData name="BEN KHALFALLAH Hela (EXT) ItimAsrScoVdf" userId="d55be94f-4073-46ba-88ef-465599598fde" providerId="ADAL" clId="{D72E0260-4D98-496E-A459-5A7813F6AE18}" dt="2021-06-28T10:04:52.098" v="37" actId="1076"/>
        <pc:sldMkLst>
          <pc:docMk/>
          <pc:sldMk cId="1997025779" sldId="279"/>
        </pc:sldMkLst>
        <pc:spChg chg="mod">
          <ac:chgData name="BEN KHALFALLAH Hela (EXT) ItimAsrScoVdf" userId="d55be94f-4073-46ba-88ef-465599598fde" providerId="ADAL" clId="{D72E0260-4D98-496E-A459-5A7813F6AE18}" dt="2021-06-28T10:02:36.677" v="29" actId="20577"/>
          <ac:spMkLst>
            <pc:docMk/>
            <pc:sldMk cId="1997025779" sldId="279"/>
            <ac:spMk id="2" creationId="{57D89BD0-300B-4A4D-8D57-001CD91ACEE1}"/>
          </ac:spMkLst>
        </pc:spChg>
        <pc:spChg chg="add mod">
          <ac:chgData name="BEN KHALFALLAH Hela (EXT) ItimAsrScoVdf" userId="d55be94f-4073-46ba-88ef-465599598fde" providerId="ADAL" clId="{D72E0260-4D98-496E-A459-5A7813F6AE18}" dt="2021-06-28T10:04:16.363" v="34" actId="1076"/>
          <ac:spMkLst>
            <pc:docMk/>
            <pc:sldMk cId="1997025779" sldId="279"/>
            <ac:spMk id="3" creationId="{BBE30C83-8ED2-4114-8B3E-23B6E7866923}"/>
          </ac:spMkLst>
        </pc:spChg>
        <pc:spChg chg="add mod">
          <ac:chgData name="BEN KHALFALLAH Hela (EXT) ItimAsrScoVdf" userId="d55be94f-4073-46ba-88ef-465599598fde" providerId="ADAL" clId="{D72E0260-4D98-496E-A459-5A7813F6AE18}" dt="2021-06-28T10:03:32.555" v="32" actId="1076"/>
          <ac:spMkLst>
            <pc:docMk/>
            <pc:sldMk cId="1997025779" sldId="279"/>
            <ac:spMk id="5" creationId="{058276DA-EC1B-4D9C-A3BA-7EB035C8D1C9}"/>
          </ac:spMkLst>
        </pc:spChg>
        <pc:spChg chg="add mod">
          <ac:chgData name="BEN KHALFALLAH Hela (EXT) ItimAsrScoVdf" userId="d55be94f-4073-46ba-88ef-465599598fde" providerId="ADAL" clId="{D72E0260-4D98-496E-A459-5A7813F6AE18}" dt="2021-06-28T10:04:52.098" v="37" actId="1076"/>
          <ac:spMkLst>
            <pc:docMk/>
            <pc:sldMk cId="1997025779" sldId="279"/>
            <ac:spMk id="6" creationId="{C4D88DD7-7F52-4B3F-9300-40B784E42F09}"/>
          </ac:spMkLst>
        </pc:spChg>
      </pc:sldChg>
      <pc:sldChg chg="del">
        <pc:chgData name="BEN KHALFALLAH Hela (EXT) ItimAsrScoVdf" userId="d55be94f-4073-46ba-88ef-465599598fde" providerId="ADAL" clId="{D72E0260-4D98-496E-A459-5A7813F6AE18}" dt="2021-06-28T10:02:39.249" v="30" actId="47"/>
        <pc:sldMkLst>
          <pc:docMk/>
          <pc:sldMk cId="4082569517" sldId="280"/>
        </pc:sldMkLst>
      </pc:sldChg>
      <pc:sldChg chg="modSp mod">
        <pc:chgData name="BEN KHALFALLAH Hela (EXT) ItimAsrScoVdf" userId="d55be94f-4073-46ba-88ef-465599598fde" providerId="ADAL" clId="{D72E0260-4D98-496E-A459-5A7813F6AE18}" dt="2021-06-28T10:50:08.259" v="74" actId="1076"/>
        <pc:sldMkLst>
          <pc:docMk/>
          <pc:sldMk cId="3362548157" sldId="290"/>
        </pc:sldMkLst>
        <pc:spChg chg="mod">
          <ac:chgData name="BEN KHALFALLAH Hela (EXT) ItimAsrScoVdf" userId="d55be94f-4073-46ba-88ef-465599598fde" providerId="ADAL" clId="{D72E0260-4D98-496E-A459-5A7813F6AE18}" dt="2021-06-28T10:50:08.259" v="74" actId="1076"/>
          <ac:spMkLst>
            <pc:docMk/>
            <pc:sldMk cId="3362548157" sldId="290"/>
            <ac:spMk id="4" creationId="{CE63148E-D230-484A-A693-F7C57AF823EA}"/>
          </ac:spMkLst>
        </pc:spChg>
      </pc:sldChg>
      <pc:sldChg chg="modSp add mod">
        <pc:chgData name="BEN KHALFALLAH Hela (EXT) ItimAsrScoVdf" userId="d55be94f-4073-46ba-88ef-465599598fde" providerId="ADAL" clId="{D72E0260-4D98-496E-A459-5A7813F6AE18}" dt="2021-06-28T10:14:08.778" v="71" actId="1076"/>
        <pc:sldMkLst>
          <pc:docMk/>
          <pc:sldMk cId="1771549039" sldId="325"/>
        </pc:sldMkLst>
        <pc:spChg chg="mod">
          <ac:chgData name="BEN KHALFALLAH Hela (EXT) ItimAsrScoVdf" userId="d55be94f-4073-46ba-88ef-465599598fde" providerId="ADAL" clId="{D72E0260-4D98-496E-A459-5A7813F6AE18}" dt="2021-06-28T10:13:56.299" v="69" actId="1076"/>
          <ac:spMkLst>
            <pc:docMk/>
            <pc:sldMk cId="1771549039" sldId="325"/>
            <ac:spMk id="2" creationId="{57D89BD0-300B-4A4D-8D57-001CD91ACEE1}"/>
          </ac:spMkLst>
        </pc:spChg>
        <pc:spChg chg="mod">
          <ac:chgData name="BEN KHALFALLAH Hela (EXT) ItimAsrScoVdf" userId="d55be94f-4073-46ba-88ef-465599598fde" providerId="ADAL" clId="{D72E0260-4D98-496E-A459-5A7813F6AE18}" dt="2021-06-28T10:14:08.778" v="71" actId="1076"/>
          <ac:spMkLst>
            <pc:docMk/>
            <pc:sldMk cId="1771549039" sldId="325"/>
            <ac:spMk id="3" creationId="{267CB403-80CD-4722-81E9-597994E32F96}"/>
          </ac:spMkLst>
        </pc:spChg>
      </pc:sldChg>
    </pc:docChg>
  </pc:docChgLst>
  <pc:docChgLst>
    <pc:chgData name="LEHMAN Marc ItimAsrScoVdf" userId="7df1d71e-e590-45d5-aa1d-7ae1d2d5511b" providerId="ADAL" clId="{12F5E730-0F85-4E68-8EA8-7945B738A264}"/>
    <pc:docChg chg="undo custSel addSld delSld modSld sldOrd">
      <pc:chgData name="LEHMAN Marc ItimAsrScoVdf" userId="7df1d71e-e590-45d5-aa1d-7ae1d2d5511b" providerId="ADAL" clId="{12F5E730-0F85-4E68-8EA8-7945B738A264}" dt="2022-06-24T07:17:55.789" v="164" actId="1036"/>
      <pc:docMkLst>
        <pc:docMk/>
      </pc:docMkLst>
      <pc:sldChg chg="modSp mod">
        <pc:chgData name="LEHMAN Marc ItimAsrScoVdf" userId="7df1d71e-e590-45d5-aa1d-7ae1d2d5511b" providerId="ADAL" clId="{12F5E730-0F85-4E68-8EA8-7945B738A264}" dt="2022-06-24T07:17:55.789" v="164" actId="1036"/>
        <pc:sldMkLst>
          <pc:docMk/>
          <pc:sldMk cId="1592176002" sldId="262"/>
        </pc:sldMkLst>
        <pc:picChg chg="mod">
          <ac:chgData name="LEHMAN Marc ItimAsrScoVdf" userId="7df1d71e-e590-45d5-aa1d-7ae1d2d5511b" providerId="ADAL" clId="{12F5E730-0F85-4E68-8EA8-7945B738A264}" dt="2022-06-24T07:17:55.789" v="164" actId="1036"/>
          <ac:picMkLst>
            <pc:docMk/>
            <pc:sldMk cId="1592176002" sldId="262"/>
            <ac:picMk id="16" creationId="{5D41CC87-59F5-4CD9-94D9-55AF069231F1}"/>
          </ac:picMkLst>
        </pc:picChg>
      </pc:sldChg>
      <pc:sldChg chg="modSp mod">
        <pc:chgData name="LEHMAN Marc ItimAsrScoVdf" userId="7df1d71e-e590-45d5-aa1d-7ae1d2d5511b" providerId="ADAL" clId="{12F5E730-0F85-4E68-8EA8-7945B738A264}" dt="2022-06-23T18:20:32.916" v="7" actId="14100"/>
        <pc:sldMkLst>
          <pc:docMk/>
          <pc:sldMk cId="2958139155" sldId="268"/>
        </pc:sldMkLst>
        <pc:cxnChg chg="mod">
          <ac:chgData name="LEHMAN Marc ItimAsrScoVdf" userId="7df1d71e-e590-45d5-aa1d-7ae1d2d5511b" providerId="ADAL" clId="{12F5E730-0F85-4E68-8EA8-7945B738A264}" dt="2022-06-23T18:20:32.916" v="7" actId="14100"/>
          <ac:cxnSpMkLst>
            <pc:docMk/>
            <pc:sldMk cId="2958139155" sldId="268"/>
            <ac:cxnSpMk id="6" creationId="{FCEF7861-AB82-42EE-913F-30D0E4565CAA}"/>
          </ac:cxnSpMkLst>
        </pc:cxnChg>
        <pc:cxnChg chg="mod">
          <ac:chgData name="LEHMAN Marc ItimAsrScoVdf" userId="7df1d71e-e590-45d5-aa1d-7ae1d2d5511b" providerId="ADAL" clId="{12F5E730-0F85-4E68-8EA8-7945B738A264}" dt="2022-06-23T18:20:14.772" v="2" actId="14100"/>
          <ac:cxnSpMkLst>
            <pc:docMk/>
            <pc:sldMk cId="2958139155" sldId="268"/>
            <ac:cxnSpMk id="9" creationId="{60AB8033-44A1-4E46-A3B4-7E9FBA9D319F}"/>
          </ac:cxnSpMkLst>
        </pc:cxnChg>
        <pc:cxnChg chg="mod">
          <ac:chgData name="LEHMAN Marc ItimAsrScoVdf" userId="7df1d71e-e590-45d5-aa1d-7ae1d2d5511b" providerId="ADAL" clId="{12F5E730-0F85-4E68-8EA8-7945B738A264}" dt="2022-06-23T18:20:21.307" v="4" actId="14100"/>
          <ac:cxnSpMkLst>
            <pc:docMk/>
            <pc:sldMk cId="2958139155" sldId="268"/>
            <ac:cxnSpMk id="11" creationId="{C011C791-2F16-459C-BC62-75AC83C38FB4}"/>
          </ac:cxnSpMkLst>
        </pc:cxnChg>
      </pc:sldChg>
      <pc:sldChg chg="addSp delSp modSp add del mod">
        <pc:chgData name="LEHMAN Marc ItimAsrScoVdf" userId="7df1d71e-e590-45d5-aa1d-7ae1d2d5511b" providerId="ADAL" clId="{12F5E730-0F85-4E68-8EA8-7945B738A264}" dt="2022-06-23T18:32:46.401" v="117" actId="47"/>
        <pc:sldMkLst>
          <pc:docMk/>
          <pc:sldMk cId="19761114" sldId="277"/>
        </pc:sldMkLst>
        <pc:spChg chg="add del mod">
          <ac:chgData name="LEHMAN Marc ItimAsrScoVdf" userId="7df1d71e-e590-45d5-aa1d-7ae1d2d5511b" providerId="ADAL" clId="{12F5E730-0F85-4E68-8EA8-7945B738A264}" dt="2022-06-23T18:27:21.164" v="23"/>
          <ac:spMkLst>
            <pc:docMk/>
            <pc:sldMk cId="19761114" sldId="277"/>
            <ac:spMk id="6" creationId="{60D79621-5F54-4840-9949-89B0DBF38580}"/>
          </ac:spMkLst>
        </pc:spChg>
      </pc:sldChg>
      <pc:sldChg chg="ord">
        <pc:chgData name="LEHMAN Marc ItimAsrScoVdf" userId="7df1d71e-e590-45d5-aa1d-7ae1d2d5511b" providerId="ADAL" clId="{12F5E730-0F85-4E68-8EA8-7945B738A264}" dt="2022-06-23T18:36:52.134" v="152"/>
        <pc:sldMkLst>
          <pc:docMk/>
          <pc:sldMk cId="506497125" sldId="282"/>
        </pc:sldMkLst>
      </pc:sldChg>
      <pc:sldChg chg="ord">
        <pc:chgData name="LEHMAN Marc ItimAsrScoVdf" userId="7df1d71e-e590-45d5-aa1d-7ae1d2d5511b" providerId="ADAL" clId="{12F5E730-0F85-4E68-8EA8-7945B738A264}" dt="2022-06-23T18:36:52.134" v="152"/>
        <pc:sldMkLst>
          <pc:docMk/>
          <pc:sldMk cId="1229471127" sldId="283"/>
        </pc:sldMkLst>
      </pc:sldChg>
      <pc:sldChg chg="ord">
        <pc:chgData name="LEHMAN Marc ItimAsrScoVdf" userId="7df1d71e-e590-45d5-aa1d-7ae1d2d5511b" providerId="ADAL" clId="{12F5E730-0F85-4E68-8EA8-7945B738A264}" dt="2022-06-23T18:36:52.134" v="152"/>
        <pc:sldMkLst>
          <pc:docMk/>
          <pc:sldMk cId="4132272577" sldId="284"/>
        </pc:sldMkLst>
      </pc:sldChg>
      <pc:sldChg chg="ord">
        <pc:chgData name="LEHMAN Marc ItimAsrScoVdf" userId="7df1d71e-e590-45d5-aa1d-7ae1d2d5511b" providerId="ADAL" clId="{12F5E730-0F85-4E68-8EA8-7945B738A264}" dt="2022-06-23T18:36:52.134" v="152"/>
        <pc:sldMkLst>
          <pc:docMk/>
          <pc:sldMk cId="3480949871" sldId="285"/>
        </pc:sldMkLst>
      </pc:sldChg>
      <pc:sldChg chg="modSp mod">
        <pc:chgData name="LEHMAN Marc ItimAsrScoVdf" userId="7df1d71e-e590-45d5-aa1d-7ae1d2d5511b" providerId="ADAL" clId="{12F5E730-0F85-4E68-8EA8-7945B738A264}" dt="2022-06-23T18:38:27.710" v="159"/>
        <pc:sldMkLst>
          <pc:docMk/>
          <pc:sldMk cId="3807670329" sldId="286"/>
        </pc:sldMkLst>
        <pc:spChg chg="mod">
          <ac:chgData name="LEHMAN Marc ItimAsrScoVdf" userId="7df1d71e-e590-45d5-aa1d-7ae1d2d5511b" providerId="ADAL" clId="{12F5E730-0F85-4E68-8EA8-7945B738A264}" dt="2022-06-23T18:38:27.710" v="159"/>
          <ac:spMkLst>
            <pc:docMk/>
            <pc:sldMk cId="3807670329" sldId="286"/>
            <ac:spMk id="3" creationId="{515A473D-8ECC-46CC-A7F1-EE3C8D275299}"/>
          </ac:spMkLst>
        </pc:spChg>
      </pc:sldChg>
      <pc:sldChg chg="delSp modSp mod">
        <pc:chgData name="LEHMAN Marc ItimAsrScoVdf" userId="7df1d71e-e590-45d5-aa1d-7ae1d2d5511b" providerId="ADAL" clId="{12F5E730-0F85-4E68-8EA8-7945B738A264}" dt="2022-06-23T18:37:22.228" v="157" actId="122"/>
        <pc:sldMkLst>
          <pc:docMk/>
          <pc:sldMk cId="1675435830" sldId="288"/>
        </pc:sldMkLst>
        <pc:spChg chg="mod">
          <ac:chgData name="LEHMAN Marc ItimAsrScoVdf" userId="7df1d71e-e590-45d5-aa1d-7ae1d2d5511b" providerId="ADAL" clId="{12F5E730-0F85-4E68-8EA8-7945B738A264}" dt="2022-06-23T18:37:22.228" v="157" actId="122"/>
          <ac:spMkLst>
            <pc:docMk/>
            <pc:sldMk cId="1675435830" sldId="288"/>
            <ac:spMk id="4" creationId="{1B086817-1AE2-4E86-9C24-E8FD90D2AA98}"/>
          </ac:spMkLst>
        </pc:spChg>
        <pc:spChg chg="del mod">
          <ac:chgData name="LEHMAN Marc ItimAsrScoVdf" userId="7df1d71e-e590-45d5-aa1d-7ae1d2d5511b" providerId="ADAL" clId="{12F5E730-0F85-4E68-8EA8-7945B738A264}" dt="2022-06-23T18:37:04.829" v="154" actId="478"/>
          <ac:spMkLst>
            <pc:docMk/>
            <pc:sldMk cId="1675435830" sldId="288"/>
            <ac:spMk id="5" creationId="{7327D41C-7C06-487A-A260-A23BB2D7E60F}"/>
          </ac:spMkLst>
        </pc:spChg>
      </pc:sldChg>
      <pc:sldChg chg="add del">
        <pc:chgData name="LEHMAN Marc ItimAsrScoVdf" userId="7df1d71e-e590-45d5-aa1d-7ae1d2d5511b" providerId="ADAL" clId="{12F5E730-0F85-4E68-8EA8-7945B738A264}" dt="2022-06-23T18:27:27.044" v="25" actId="47"/>
        <pc:sldMkLst>
          <pc:docMk/>
          <pc:sldMk cId="3362548157" sldId="290"/>
        </pc:sldMkLst>
      </pc:sldChg>
      <pc:sldChg chg="del">
        <pc:chgData name="LEHMAN Marc ItimAsrScoVdf" userId="7df1d71e-e590-45d5-aa1d-7ae1d2d5511b" providerId="ADAL" clId="{12F5E730-0F85-4E68-8EA8-7945B738A264}" dt="2022-06-23T18:26:32.869" v="14" actId="47"/>
        <pc:sldMkLst>
          <pc:docMk/>
          <pc:sldMk cId="2218459949" sldId="291"/>
        </pc:sldMkLst>
      </pc:sldChg>
      <pc:sldChg chg="add del">
        <pc:chgData name="LEHMAN Marc ItimAsrScoVdf" userId="7df1d71e-e590-45d5-aa1d-7ae1d2d5511b" providerId="ADAL" clId="{12F5E730-0F85-4E68-8EA8-7945B738A264}" dt="2022-06-23T18:29:09.844" v="30" actId="47"/>
        <pc:sldMkLst>
          <pc:docMk/>
          <pc:sldMk cId="959699494" sldId="292"/>
        </pc:sldMkLst>
      </pc:sldChg>
      <pc:sldChg chg="addSp delSp modSp mod">
        <pc:chgData name="LEHMAN Marc ItimAsrScoVdf" userId="7df1d71e-e590-45d5-aa1d-7ae1d2d5511b" providerId="ADAL" clId="{12F5E730-0F85-4E68-8EA8-7945B738A264}" dt="2022-06-23T18:33:28.341" v="149" actId="478"/>
        <pc:sldMkLst>
          <pc:docMk/>
          <pc:sldMk cId="2908464000" sldId="293"/>
        </pc:sldMkLst>
        <pc:spChg chg="add del mod">
          <ac:chgData name="LEHMAN Marc ItimAsrScoVdf" userId="7df1d71e-e590-45d5-aa1d-7ae1d2d5511b" providerId="ADAL" clId="{12F5E730-0F85-4E68-8EA8-7945B738A264}" dt="2022-06-23T18:33:28.341" v="149" actId="478"/>
          <ac:spMkLst>
            <pc:docMk/>
            <pc:sldMk cId="2908464000" sldId="293"/>
            <ac:spMk id="4" creationId="{CE63148E-D230-484A-A693-F7C57AF823EA}"/>
          </ac:spMkLst>
        </pc:spChg>
        <pc:spChg chg="mod">
          <ac:chgData name="LEHMAN Marc ItimAsrScoVdf" userId="7df1d71e-e590-45d5-aa1d-7ae1d2d5511b" providerId="ADAL" clId="{12F5E730-0F85-4E68-8EA8-7945B738A264}" dt="2022-06-23T18:30:28.461" v="40" actId="1076"/>
          <ac:spMkLst>
            <pc:docMk/>
            <pc:sldMk cId="2908464000" sldId="293"/>
            <ac:spMk id="5" creationId="{D26BBEC5-73CE-41D5-A7D0-7FF7EC9F92BE}"/>
          </ac:spMkLst>
        </pc:spChg>
        <pc:spChg chg="add del mod">
          <ac:chgData name="LEHMAN Marc ItimAsrScoVdf" userId="7df1d71e-e590-45d5-aa1d-7ae1d2d5511b" providerId="ADAL" clId="{12F5E730-0F85-4E68-8EA8-7945B738A264}" dt="2022-06-23T18:29:03.981" v="29"/>
          <ac:spMkLst>
            <pc:docMk/>
            <pc:sldMk cId="2908464000" sldId="293"/>
            <ac:spMk id="6" creationId="{A4F3C3DE-BC6E-434F-AB20-B3F620B4AF40}"/>
          </ac:spMkLst>
        </pc:spChg>
        <pc:spChg chg="add del mod">
          <ac:chgData name="LEHMAN Marc ItimAsrScoVdf" userId="7df1d71e-e590-45d5-aa1d-7ae1d2d5511b" providerId="ADAL" clId="{12F5E730-0F85-4E68-8EA8-7945B738A264}" dt="2022-06-23T18:32:40.976" v="116" actId="1076"/>
          <ac:spMkLst>
            <pc:docMk/>
            <pc:sldMk cId="2908464000" sldId="293"/>
            <ac:spMk id="8" creationId="{C8DA22D2-74A3-4650-95BD-4C65766061F8}"/>
          </ac:spMkLst>
        </pc:spChg>
        <pc:cxnChg chg="add del mod">
          <ac:chgData name="LEHMAN Marc ItimAsrScoVdf" userId="7df1d71e-e590-45d5-aa1d-7ae1d2d5511b" providerId="ADAL" clId="{12F5E730-0F85-4E68-8EA8-7945B738A264}" dt="2022-06-23T18:29:03.981" v="29"/>
          <ac:cxnSpMkLst>
            <pc:docMk/>
            <pc:sldMk cId="2908464000" sldId="293"/>
            <ac:cxnSpMk id="7" creationId="{C6791974-B071-4BE4-BB67-7E2701E4D9E5}"/>
          </ac:cxnSpMkLst>
        </pc:cxnChg>
        <pc:cxnChg chg="add del mod">
          <ac:chgData name="LEHMAN Marc ItimAsrScoVdf" userId="7df1d71e-e590-45d5-aa1d-7ae1d2d5511b" providerId="ADAL" clId="{12F5E730-0F85-4E68-8EA8-7945B738A264}" dt="2022-06-23T18:30:16.796" v="38" actId="478"/>
          <ac:cxnSpMkLst>
            <pc:docMk/>
            <pc:sldMk cId="2908464000" sldId="293"/>
            <ac:cxnSpMk id="9" creationId="{EFBA31BA-9330-4CBB-86BA-FBEB76AD6208}"/>
          </ac:cxnSpMkLst>
        </pc:cxnChg>
      </pc:sldChg>
      <pc:sldChg chg="ord">
        <pc:chgData name="LEHMAN Marc ItimAsrScoVdf" userId="7df1d71e-e590-45d5-aa1d-7ae1d2d5511b" providerId="ADAL" clId="{12F5E730-0F85-4E68-8EA8-7945B738A264}" dt="2022-06-23T18:33:21.291" v="147"/>
        <pc:sldMkLst>
          <pc:docMk/>
          <pc:sldMk cId="2640397784" sldId="294"/>
        </pc:sldMkLst>
      </pc:sldChg>
      <pc:sldChg chg="del">
        <pc:chgData name="LEHMAN Marc ItimAsrScoVdf" userId="7df1d71e-e590-45d5-aa1d-7ae1d2d5511b" providerId="ADAL" clId="{12F5E730-0F85-4E68-8EA8-7945B738A264}" dt="2022-06-23T18:33:42.013" v="150" actId="47"/>
        <pc:sldMkLst>
          <pc:docMk/>
          <pc:sldMk cId="807682442" sldId="295"/>
        </pc:sldMkLst>
      </pc:sldChg>
      <pc:sldChg chg="modSp mod">
        <pc:chgData name="LEHMAN Marc ItimAsrScoVdf" userId="7df1d71e-e590-45d5-aa1d-7ae1d2d5511b" providerId="ADAL" clId="{12F5E730-0F85-4E68-8EA8-7945B738A264}" dt="2022-06-23T18:25:52.190" v="12" actId="6549"/>
        <pc:sldMkLst>
          <pc:docMk/>
          <pc:sldMk cId="1912127720" sldId="311"/>
        </pc:sldMkLst>
        <pc:spChg chg="mod">
          <ac:chgData name="LEHMAN Marc ItimAsrScoVdf" userId="7df1d71e-e590-45d5-aa1d-7ae1d2d5511b" providerId="ADAL" clId="{12F5E730-0F85-4E68-8EA8-7945B738A264}" dt="2022-06-23T18:25:52.190" v="12" actId="6549"/>
          <ac:spMkLst>
            <pc:docMk/>
            <pc:sldMk cId="1912127720" sldId="311"/>
            <ac:spMk id="4" creationId="{D1458F1C-3176-4BD2-A11A-1F98B4A1BC14}"/>
          </ac:spMkLst>
        </pc:spChg>
      </pc:sldChg>
      <pc:sldChg chg="ord">
        <pc:chgData name="LEHMAN Marc ItimAsrScoVdf" userId="7df1d71e-e590-45d5-aa1d-7ae1d2d5511b" providerId="ADAL" clId="{12F5E730-0F85-4E68-8EA8-7945B738A264}" dt="2022-06-23T18:36:52.134" v="152"/>
        <pc:sldMkLst>
          <pc:docMk/>
          <pc:sldMk cId="720769816" sldId="313"/>
        </pc:sldMkLst>
      </pc:sldChg>
      <pc:sldChg chg="del">
        <pc:chgData name="LEHMAN Marc ItimAsrScoVdf" userId="7df1d71e-e590-45d5-aa1d-7ae1d2d5511b" providerId="ADAL" clId="{12F5E730-0F85-4E68-8EA8-7945B738A264}" dt="2022-06-23T18:45:38.217" v="160" actId="47"/>
        <pc:sldMkLst>
          <pc:docMk/>
          <pc:sldMk cId="1895590636" sldId="320"/>
        </pc:sldMkLst>
      </pc:sldChg>
      <pc:sldChg chg="del">
        <pc:chgData name="LEHMAN Marc ItimAsrScoVdf" userId="7df1d71e-e590-45d5-aa1d-7ae1d2d5511b" providerId="ADAL" clId="{12F5E730-0F85-4E68-8EA8-7945B738A264}" dt="2022-06-23T18:45:38.665" v="161" actId="47"/>
        <pc:sldMkLst>
          <pc:docMk/>
          <pc:sldMk cId="4148044635" sldId="321"/>
        </pc:sldMkLst>
      </pc:sldChg>
      <pc:sldChg chg="del">
        <pc:chgData name="LEHMAN Marc ItimAsrScoVdf" userId="7df1d71e-e590-45d5-aa1d-7ae1d2d5511b" providerId="ADAL" clId="{12F5E730-0F85-4E68-8EA8-7945B738A264}" dt="2022-06-23T18:45:40.971" v="163" actId="47"/>
        <pc:sldMkLst>
          <pc:docMk/>
          <pc:sldMk cId="2549021567" sldId="322"/>
        </pc:sldMkLst>
      </pc:sldChg>
      <pc:sldChg chg="del">
        <pc:chgData name="LEHMAN Marc ItimAsrScoVdf" userId="7df1d71e-e590-45d5-aa1d-7ae1d2d5511b" providerId="ADAL" clId="{12F5E730-0F85-4E68-8EA8-7945B738A264}" dt="2022-06-23T18:26:02.733" v="13" actId="47"/>
        <pc:sldMkLst>
          <pc:docMk/>
          <pc:sldMk cId="4003702908" sldId="323"/>
        </pc:sldMkLst>
      </pc:sldChg>
      <pc:sldChg chg="del">
        <pc:chgData name="LEHMAN Marc ItimAsrScoVdf" userId="7df1d71e-e590-45d5-aa1d-7ae1d2d5511b" providerId="ADAL" clId="{12F5E730-0F85-4E68-8EA8-7945B738A264}" dt="2022-06-23T18:45:40.359" v="162" actId="47"/>
        <pc:sldMkLst>
          <pc:docMk/>
          <pc:sldMk cId="3654106258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49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0F84E2-2D7A-43CF-AC90-352A289A783A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26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0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2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F6E2C9B-5FA2-460D-9BE7-B0812FC2A6FF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04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374940-A916-4C8B-9648-02A2D3898F9E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7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91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xblocks.socgen/#/client/awt-react-clean-code-normes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ocle.applis.bad.socgen/icd/demo/#/client/awt-v4-react-proptypes-validation.md" TargetMode="Externa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fr.reactjs.org/docs/react-component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ocle.applis.bad.socgen/icd/demo/#/client/awt-v4-react-unit-test.md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github.fr.world.socgen/AppliDigitalClient/bddf_awt_wtr/" TargetMode="Externa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cle.applis.bad.socgen/icd/demo/#/client/awt-v4-react-unit-test.md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ocle.applis.bad.socgen/icd/demo/#/client/awt-v4-react-checklist.md" TargetMode="Externa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_ericelliott" TargetMode="External"/><Relationship Id="rId2" Type="http://schemas.openxmlformats.org/officeDocument/2006/relationships/hyperlink" Target="http://esnextnews.c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overreacted.io/" TargetMode="External"/><Relationship Id="rId4" Type="http://schemas.openxmlformats.org/officeDocument/2006/relationships/hyperlink" Target="https://me.getify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ocle.applis.bad.socgen/icd/demo/#/awt_5.2_react_modernisation?id=modernisation-de-la-configuration-husky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28B014F-3C62-4D12-825D-27EB5BCC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020" y="2774567"/>
            <a:ext cx="4711960" cy="1308866"/>
          </a:xfrm>
        </p:spPr>
        <p:txBody>
          <a:bodyPr>
            <a:noAutofit/>
          </a:bodyPr>
          <a:lstStyle/>
          <a:p>
            <a:r>
              <a:rPr lang="fr-FR" sz="3600" dirty="0"/>
              <a:t>React &amp; JS</a:t>
            </a:r>
          </a:p>
          <a:p>
            <a:r>
              <a:rPr lang="fr-FR" sz="3600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355799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991898" y="547137"/>
            <a:ext cx="4208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Husky </a:t>
            </a:r>
            <a:r>
              <a:rPr lang="fr-FR" sz="4800" dirty="0" err="1"/>
              <a:t>git</a:t>
            </a:r>
            <a:r>
              <a:rPr lang="fr-FR" sz="4800" dirty="0"/>
              <a:t> </a:t>
            </a:r>
            <a:r>
              <a:rPr lang="fr-FR" sz="4800" dirty="0" err="1"/>
              <a:t>hooks</a:t>
            </a:r>
            <a:endParaRPr lang="fr-FR" sz="4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F30AAD-8AD9-4675-92A1-EE1ED8FA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389" y="2333351"/>
            <a:ext cx="550121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"husky"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-commit"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-push"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 test"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FB56-7745-4B12-811C-40EF1EC345F4}"/>
              </a:ext>
            </a:extLst>
          </p:cNvPr>
          <p:cNvSpPr/>
          <p:nvPr/>
        </p:nvSpPr>
        <p:spPr>
          <a:xfrm>
            <a:off x="4703725" y="3594712"/>
            <a:ext cx="27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husky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9D013-3249-43DD-B5E7-0A11D27DDAE1}"/>
              </a:ext>
            </a:extLst>
          </p:cNvPr>
          <p:cNvSpPr/>
          <p:nvPr/>
        </p:nvSpPr>
        <p:spPr>
          <a:xfrm>
            <a:off x="4282391" y="4209742"/>
            <a:ext cx="397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002060"/>
                </a:solidFill>
              </a:rPr>
              <a:t>Preconfigured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err="1">
                <a:solidFill>
                  <a:srgbClr val="002060"/>
                </a:solidFill>
              </a:rPr>
              <a:t>inside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err="1">
                <a:solidFill>
                  <a:srgbClr val="002060"/>
                </a:solidFill>
              </a:rPr>
              <a:t>awt-react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8" name="Émoticône 7">
            <a:extLst>
              <a:ext uri="{FF2B5EF4-FFF2-40B4-BE49-F238E27FC236}">
                <a16:creationId xmlns:a16="http://schemas.microsoft.com/office/drawing/2014/main" id="{D94074FF-59E3-403C-B7F8-19EA67DBDD01}"/>
              </a:ext>
            </a:extLst>
          </p:cNvPr>
          <p:cNvSpPr/>
          <p:nvPr/>
        </p:nvSpPr>
        <p:spPr>
          <a:xfrm>
            <a:off x="5749891" y="5358213"/>
            <a:ext cx="692209" cy="683664"/>
          </a:xfrm>
          <a:prstGeom prst="smileyFac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41294E-6D43-42C5-A37A-F3D1AC97FB09}"/>
              </a:ext>
            </a:extLst>
          </p:cNvPr>
          <p:cNvSpPr/>
          <p:nvPr/>
        </p:nvSpPr>
        <p:spPr>
          <a:xfrm>
            <a:off x="1320620" y="1378134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002060"/>
                </a:solidFill>
              </a:rPr>
              <a:t>legacy</a:t>
            </a:r>
            <a:r>
              <a:rPr lang="fr-FR" sz="2400" dirty="0">
                <a:solidFill>
                  <a:srgbClr val="002060"/>
                </a:solidFill>
              </a:rPr>
              <a:t> husky </a:t>
            </a:r>
          </a:p>
        </p:txBody>
      </p:sp>
    </p:spTree>
    <p:extLst>
      <p:ext uri="{BB962C8B-B14F-4D97-AF65-F5344CB8AC3E}">
        <p14:creationId xmlns:p14="http://schemas.microsoft.com/office/powerpoint/2010/main" val="32226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991898" y="547137"/>
            <a:ext cx="4208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Husky </a:t>
            </a:r>
            <a:r>
              <a:rPr lang="fr-FR" sz="4800" dirty="0" err="1"/>
              <a:t>git</a:t>
            </a:r>
            <a:r>
              <a:rPr lang="fr-FR" sz="4800" dirty="0"/>
              <a:t> </a:t>
            </a:r>
            <a:r>
              <a:rPr lang="fr-FR" sz="4800" dirty="0" err="1"/>
              <a:t>hooks</a:t>
            </a:r>
            <a:endParaRPr lang="fr-FR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593DC3-5A5C-4B68-9448-E21E30C4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036" y="2998113"/>
            <a:ext cx="2676089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"husky"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"hooks"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B63A11-D0ED-4C01-965D-252BE02D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04" y="1867695"/>
            <a:ext cx="3431097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  <a:b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/config/husky.sh"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modules/front-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#npm run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CEF7861-AB82-42EE-913F-30D0E4565CAA}"/>
              </a:ext>
            </a:extLst>
          </p:cNvPr>
          <p:cNvCxnSpPr>
            <a:cxnSpLocks/>
          </p:cNvCxnSpPr>
          <p:nvPr/>
        </p:nvCxnSpPr>
        <p:spPr>
          <a:xfrm flipH="1">
            <a:off x="7952330" y="3179752"/>
            <a:ext cx="814111" cy="4955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0AB8033-44A1-4E46-A3B4-7E9FBA9D319F}"/>
              </a:ext>
            </a:extLst>
          </p:cNvPr>
          <p:cNvCxnSpPr>
            <a:cxnSpLocks/>
          </p:cNvCxnSpPr>
          <p:nvPr/>
        </p:nvCxnSpPr>
        <p:spPr>
          <a:xfrm flipH="1">
            <a:off x="1645920" y="2483628"/>
            <a:ext cx="814111" cy="365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224CFFD7-0F7A-4DA8-A453-6500D72A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08" y="3441119"/>
            <a:ext cx="351079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  <a:b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/config/husky.sh"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modules/front-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#npm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test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11C791-2F16-459C-BC62-75AC83C38FB4}"/>
              </a:ext>
            </a:extLst>
          </p:cNvPr>
          <p:cNvCxnSpPr>
            <a:cxnSpLocks/>
          </p:cNvCxnSpPr>
          <p:nvPr/>
        </p:nvCxnSpPr>
        <p:spPr>
          <a:xfrm flipH="1">
            <a:off x="1441508" y="3917233"/>
            <a:ext cx="1018524" cy="5131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DC78-CE8F-4755-B9C7-FC09F59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Before using a package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A2C34-D85F-4A74-9441-0A2F7F299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8923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252337" y="2598003"/>
            <a:ext cx="5687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Can I do </a:t>
            </a:r>
            <a:r>
              <a:rPr lang="fr-FR" sz="4800" dirty="0" err="1"/>
              <a:t>it</a:t>
            </a:r>
            <a:r>
              <a:rPr lang="fr-FR" sz="4800" dirty="0"/>
              <a:t> by </a:t>
            </a:r>
            <a:r>
              <a:rPr lang="fr-FR" sz="4800" dirty="0" err="1"/>
              <a:t>myself</a:t>
            </a:r>
            <a:r>
              <a:rPr lang="fr-FR" sz="4800" dirty="0"/>
              <a:t>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7CB403-80CD-4722-81E9-597994E32F96}"/>
              </a:ext>
            </a:extLst>
          </p:cNvPr>
          <p:cNvSpPr txBox="1"/>
          <p:nvPr/>
        </p:nvSpPr>
        <p:spPr>
          <a:xfrm>
            <a:off x="2524060" y="3858936"/>
            <a:ext cx="714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Stay</a:t>
            </a:r>
            <a:r>
              <a:rPr lang="fr-FR" dirty="0"/>
              <a:t> close to native APIs to </a:t>
            </a:r>
            <a:r>
              <a:rPr lang="fr-FR" dirty="0" err="1"/>
              <a:t>benefits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Node </a:t>
            </a:r>
            <a:r>
              <a:rPr lang="fr-FR" dirty="0" err="1"/>
              <a:t>ecosystem</a:t>
            </a:r>
            <a:r>
              <a:rPr lang="fr-FR" dirty="0"/>
              <a:t> </a:t>
            </a:r>
            <a:r>
              <a:rPr lang="fr-FR" dirty="0" err="1"/>
              <a:t>optimizations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6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4180795" y="2598003"/>
            <a:ext cx="383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Already</a:t>
            </a:r>
            <a:r>
              <a:rPr lang="fr-FR" sz="4800" dirty="0"/>
              <a:t> </a:t>
            </a:r>
            <a:r>
              <a:rPr lang="fr-FR" sz="4800" dirty="0" err="1"/>
              <a:t>exist</a:t>
            </a:r>
            <a:r>
              <a:rPr lang="fr-FR" sz="4800" dirty="0"/>
              <a:t>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7CB403-80CD-4722-81E9-597994E32F96}"/>
              </a:ext>
            </a:extLst>
          </p:cNvPr>
          <p:cNvSpPr txBox="1"/>
          <p:nvPr/>
        </p:nvSpPr>
        <p:spPr>
          <a:xfrm>
            <a:off x="1480504" y="3858936"/>
            <a:ext cx="92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https://sgithub.fr.world.socgen/pages/SocleDigitalClient/sg_npm_dgt_awt_react-extras/index.html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77154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930728" y="2598003"/>
            <a:ext cx="43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Package </a:t>
            </a:r>
            <a:r>
              <a:rPr lang="fr-FR" sz="4800" dirty="0" err="1"/>
              <a:t>weight</a:t>
            </a:r>
            <a:r>
              <a:rPr lang="fr-FR" sz="4800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4793400" y="3957398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https://bundlephobia.com/</a:t>
            </a:r>
          </a:p>
        </p:txBody>
      </p:sp>
    </p:spTree>
    <p:extLst>
      <p:ext uri="{BB962C8B-B14F-4D97-AF65-F5344CB8AC3E}">
        <p14:creationId xmlns:p14="http://schemas.microsoft.com/office/powerpoint/2010/main" val="29778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920753" y="1759868"/>
            <a:ext cx="6925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Can I use </a:t>
            </a:r>
            <a:r>
              <a:rPr lang="fr-FR" sz="4800" dirty="0" err="1"/>
              <a:t>it</a:t>
            </a:r>
            <a:r>
              <a:rPr lang="fr-FR" sz="4800" dirty="0"/>
              <a:t> ? (browsers compatibility)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F48C9-4472-46FE-9A67-A6DB054D5C1B}"/>
              </a:ext>
            </a:extLst>
          </p:cNvPr>
          <p:cNvSpPr/>
          <p:nvPr/>
        </p:nvSpPr>
        <p:spPr>
          <a:xfrm>
            <a:off x="5074823" y="3714118"/>
            <a:ext cx="204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https://caniuse.com/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276DA-EC1B-4D9C-A3BA-7EB035C8D1C9}"/>
              </a:ext>
            </a:extLst>
          </p:cNvPr>
          <p:cNvSpPr/>
          <p:nvPr/>
        </p:nvSpPr>
        <p:spPr>
          <a:xfrm>
            <a:off x="3680868" y="4202268"/>
            <a:ext cx="540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https://developer.mozilla.org/en-US/docs/Web/JavaScript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30C83-8ED2-4114-8B3E-23B6E7866923}"/>
              </a:ext>
            </a:extLst>
          </p:cNvPr>
          <p:cNvSpPr/>
          <p:nvPr/>
        </p:nvSpPr>
        <p:spPr>
          <a:xfrm>
            <a:off x="4620676" y="477152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https://babeljs.io/docs/en/plugins-list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88DD7-7F52-4B3F-9300-40B784E42F09}"/>
              </a:ext>
            </a:extLst>
          </p:cNvPr>
          <p:cNvSpPr/>
          <p:nvPr/>
        </p:nvSpPr>
        <p:spPr>
          <a:xfrm>
            <a:off x="4405376" y="5405852"/>
            <a:ext cx="3381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https://github.com/zloirock/core-js</a:t>
            </a:r>
          </a:p>
        </p:txBody>
      </p:sp>
    </p:spTree>
    <p:extLst>
      <p:ext uri="{BB962C8B-B14F-4D97-AF65-F5344CB8AC3E}">
        <p14:creationId xmlns:p14="http://schemas.microsoft.com/office/powerpoint/2010/main" val="199702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4173645" y="2604295"/>
            <a:ext cx="3844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Bundle </a:t>
            </a:r>
            <a:r>
              <a:rPr lang="fr-FR" sz="4800" dirty="0" err="1"/>
              <a:t>analyze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5240156" y="3923842"/>
            <a:ext cx="17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analyze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03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DC78-CE8F-4755-B9C7-FC09F59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A2C34-D85F-4A74-9441-0A2F7F299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78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123134" y="2598003"/>
            <a:ext cx="594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Keep</a:t>
            </a:r>
            <a:r>
              <a:rPr lang="fr-FR" sz="4800" dirty="0"/>
              <a:t> the console open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3368874" y="4041288"/>
            <a:ext cx="545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React warning, React </a:t>
            </a:r>
            <a:r>
              <a:rPr lang="fr-FR" dirty="0" err="1"/>
              <a:t>deprecation</a:t>
            </a:r>
            <a:r>
              <a:rPr lang="fr-FR" dirty="0"/>
              <a:t>, </a:t>
            </a:r>
            <a:r>
              <a:rPr lang="fr-FR" dirty="0" err="1"/>
              <a:t>Proptypes</a:t>
            </a:r>
            <a:r>
              <a:rPr lang="fr-FR" dirty="0"/>
              <a:t> warning, …</a:t>
            </a:r>
          </a:p>
        </p:txBody>
      </p:sp>
    </p:spTree>
    <p:extLst>
      <p:ext uri="{BB962C8B-B14F-4D97-AF65-F5344CB8AC3E}">
        <p14:creationId xmlns:p14="http://schemas.microsoft.com/office/powerpoint/2010/main" val="15702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DC78-CE8F-4755-B9C7-FC09F59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Before dev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A2C34-D85F-4A74-9441-0A2F7F299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the right </a:t>
            </a:r>
            <a:r>
              <a:rPr lang="fr-FR" dirty="0" err="1">
                <a:solidFill>
                  <a:schemeClr val="tx1"/>
                </a:solidFill>
              </a:rPr>
              <a:t>tools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dev </a:t>
            </a:r>
            <a:r>
              <a:rPr lang="fr-FR" dirty="0" err="1">
                <a:solidFill>
                  <a:schemeClr val="tx1"/>
                </a:solidFill>
              </a:rPr>
              <a:t>protocols</a:t>
            </a:r>
            <a:r>
              <a:rPr lang="fr-FR" dirty="0">
                <a:solidFill>
                  <a:schemeClr val="tx1"/>
                </a:solidFill>
              </a:rPr>
              <a:t> and chart</a:t>
            </a:r>
          </a:p>
        </p:txBody>
      </p:sp>
    </p:spTree>
    <p:extLst>
      <p:ext uri="{BB962C8B-B14F-4D97-AF65-F5344CB8AC3E}">
        <p14:creationId xmlns:p14="http://schemas.microsoft.com/office/powerpoint/2010/main" val="258189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015301F-C8DE-4B7E-835C-A17A6FF1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47" y="204874"/>
            <a:ext cx="8582025" cy="39147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06EA80-DBE6-4886-9153-E23FA064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5" y="3389558"/>
            <a:ext cx="6904230" cy="32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88D23B-66E9-440C-A0CA-BF7D7462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3" y="1133868"/>
            <a:ext cx="7924800" cy="1419225"/>
          </a:xfrm>
          <a:prstGeom prst="rect">
            <a:avLst/>
          </a:prstGeom>
        </p:spPr>
      </p:pic>
      <p:pic>
        <p:nvPicPr>
          <p:cNvPr id="1026" name="Picture 2" descr="Image result for react deprecation console">
            <a:extLst>
              <a:ext uri="{FF2B5EF4-FFF2-40B4-BE49-F238E27FC236}">
                <a16:creationId xmlns:a16="http://schemas.microsoft.com/office/drawing/2014/main" id="{447CCB29-C7EC-4C08-802D-85A870218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01" y="3460459"/>
            <a:ext cx="6953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2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894290" y="2598003"/>
            <a:ext cx="640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Define</a:t>
            </a:r>
            <a:r>
              <a:rPr lang="fr-FR" sz="4800" dirty="0"/>
              <a:t> a </a:t>
            </a:r>
            <a:r>
              <a:rPr lang="fr-FR" sz="4800" dirty="0" err="1"/>
              <a:t>coding</a:t>
            </a:r>
            <a:r>
              <a:rPr lang="fr-FR" sz="4800" dirty="0"/>
              <a:t> </a:t>
            </a:r>
            <a:r>
              <a:rPr lang="fr-FR" sz="4800" dirty="0" err="1"/>
              <a:t>protocol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3429757" y="4032899"/>
            <a:ext cx="533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Naming</a:t>
            </a:r>
            <a:r>
              <a:rPr lang="fr-FR" dirty="0"/>
              <a:t> conventions, </a:t>
            </a:r>
            <a:r>
              <a:rPr lang="fr-FR" dirty="0" err="1"/>
              <a:t>coding</a:t>
            </a:r>
            <a:r>
              <a:rPr lang="fr-FR" dirty="0"/>
              <a:t> style, module, standard …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58F1C-3176-4BD2-A11A-1F98B4A1BC14}"/>
              </a:ext>
            </a:extLst>
          </p:cNvPr>
          <p:cNvSpPr/>
          <p:nvPr/>
        </p:nvSpPr>
        <p:spPr>
          <a:xfrm>
            <a:off x="2666242" y="5437974"/>
            <a:ext cx="8440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https://xblocks.socgen/#/client/awt-react-clean-code-normes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2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578708" y="2598003"/>
            <a:ext cx="5034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Naming</a:t>
            </a:r>
            <a:r>
              <a:rPr lang="fr-FR" sz="4800" dirty="0"/>
              <a:t> convention</a:t>
            </a:r>
          </a:p>
        </p:txBody>
      </p:sp>
      <p:sp>
        <p:nvSpPr>
          <p:cNvPr id="4" name="Google Shape;520;p47">
            <a:extLst>
              <a:ext uri="{FF2B5EF4-FFF2-40B4-BE49-F238E27FC236}">
                <a16:creationId xmlns:a16="http://schemas.microsoft.com/office/drawing/2014/main" id="{CE63148E-D230-484A-A693-F7C57AF823EA}"/>
              </a:ext>
            </a:extLst>
          </p:cNvPr>
          <p:cNvSpPr txBox="1"/>
          <p:nvPr/>
        </p:nvSpPr>
        <p:spPr>
          <a:xfrm>
            <a:off x="2368799" y="3648803"/>
            <a:ext cx="7454400" cy="196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dirty="0">
                <a:latin typeface="Poppins Light" panose="020B0604020202020204" charset="0"/>
                <a:cs typeface="Poppins Light" panose="020B0604020202020204" charset="0"/>
              </a:rPr>
              <a:t>Choose a correct name to avoid question, don’t let reviewer read all code to understand what function should do</a:t>
            </a:r>
          </a:p>
        </p:txBody>
      </p:sp>
    </p:spTree>
    <p:extLst>
      <p:ext uri="{BB962C8B-B14F-4D97-AF65-F5344CB8AC3E}">
        <p14:creationId xmlns:p14="http://schemas.microsoft.com/office/powerpoint/2010/main" val="264039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578708" y="2598003"/>
            <a:ext cx="5034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Naming</a:t>
            </a:r>
            <a:r>
              <a:rPr lang="fr-FR" sz="4800" dirty="0"/>
              <a:t> convention</a:t>
            </a:r>
          </a:p>
        </p:txBody>
      </p:sp>
      <p:sp>
        <p:nvSpPr>
          <p:cNvPr id="4" name="Google Shape;520;p47">
            <a:extLst>
              <a:ext uri="{FF2B5EF4-FFF2-40B4-BE49-F238E27FC236}">
                <a16:creationId xmlns:a16="http://schemas.microsoft.com/office/drawing/2014/main" id="{CE63148E-D230-484A-A693-F7C57AF823EA}"/>
              </a:ext>
            </a:extLst>
          </p:cNvPr>
          <p:cNvSpPr txBox="1"/>
          <p:nvPr/>
        </p:nvSpPr>
        <p:spPr>
          <a:xfrm>
            <a:off x="2368799" y="3648803"/>
            <a:ext cx="745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Poppins Light"/>
                <a:ea typeface="Poppins Light"/>
                <a:cs typeface="Poppins Light"/>
                <a:sym typeface="Poppins Light"/>
              </a:rPr>
              <a:t>self-</a:t>
            </a:r>
            <a:r>
              <a:rPr lang="fr-FR" sz="3000" dirty="0" err="1">
                <a:latin typeface="Poppins Light"/>
                <a:ea typeface="Poppins Light"/>
                <a:cs typeface="Poppins Light"/>
                <a:sym typeface="Poppins Light"/>
              </a:rPr>
              <a:t>documented</a:t>
            </a:r>
            <a:r>
              <a:rPr lang="fr-FR" sz="3000" dirty="0">
                <a:latin typeface="Poppins Light"/>
                <a:ea typeface="Poppins Light"/>
                <a:cs typeface="Poppins Light"/>
                <a:sym typeface="Poppins Light"/>
              </a:rPr>
              <a:t> code</a:t>
            </a:r>
            <a:endParaRPr sz="30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Google Shape;521;p47">
            <a:extLst>
              <a:ext uri="{FF2B5EF4-FFF2-40B4-BE49-F238E27FC236}">
                <a16:creationId xmlns:a16="http://schemas.microsoft.com/office/drawing/2014/main" id="{D26BBEC5-73CE-41D5-A7D0-7FF7EC9F92BE}"/>
              </a:ext>
            </a:extLst>
          </p:cNvPr>
          <p:cNvSpPr txBox="1"/>
          <p:nvPr/>
        </p:nvSpPr>
        <p:spPr>
          <a:xfrm>
            <a:off x="1961184" y="4505003"/>
            <a:ext cx="5630169" cy="170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fr-FR" b="1" dirty="0" err="1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formatMontant</a:t>
            </a:r>
            <a:r>
              <a:rPr lang="fr-FR" b="1" dirty="0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(montant)</a:t>
            </a:r>
          </a:p>
          <a:p>
            <a:pPr lvl="0">
              <a:spcBef>
                <a:spcPts val="600"/>
              </a:spcBef>
            </a:pPr>
            <a:r>
              <a:rPr lang="fr-FR" b="1" dirty="0" err="1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formatEmetteur</a:t>
            </a:r>
            <a:r>
              <a:rPr lang="fr-FR" b="1" dirty="0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fr-FR" b="1" dirty="0" err="1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emetteur</a:t>
            </a:r>
            <a:r>
              <a:rPr lang="fr-FR" b="1" dirty="0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lvl="0">
              <a:spcBef>
                <a:spcPts val="600"/>
              </a:spcBef>
            </a:pPr>
            <a:endParaRPr lang="fr-FR" b="1" dirty="0">
              <a:solidFill>
                <a:srgbClr val="3876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600"/>
              </a:spcBef>
            </a:pPr>
            <a:r>
              <a:rPr lang="fr-FR" b="1" dirty="0" err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caculateXY</a:t>
            </a:r>
            <a:r>
              <a:rPr lang="fr-FR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fr-FR" b="1" dirty="0" err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x,y</a:t>
            </a:r>
            <a:r>
              <a:rPr lang="fr-FR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lang="fr-FR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521;p47">
            <a:extLst>
              <a:ext uri="{FF2B5EF4-FFF2-40B4-BE49-F238E27FC236}">
                <a16:creationId xmlns:a16="http://schemas.microsoft.com/office/drawing/2014/main" id="{C8DA22D2-74A3-4650-95BD-4C65766061F8}"/>
              </a:ext>
            </a:extLst>
          </p:cNvPr>
          <p:cNvSpPr txBox="1"/>
          <p:nvPr/>
        </p:nvSpPr>
        <p:spPr>
          <a:xfrm>
            <a:off x="6033559" y="4600517"/>
            <a:ext cx="4890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const</a:t>
            </a:r>
            <a:r>
              <a:rPr lang="fr-FR" b="1" dirty="0">
                <a:solidFill>
                  <a:srgbClr val="00B050"/>
                </a:solidFill>
                <a:latin typeface="Poppins"/>
                <a:ea typeface="Poppins Light"/>
                <a:cs typeface="Poppins"/>
                <a:sym typeface="Poppins"/>
              </a:rPr>
              <a:t> </a:t>
            </a: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day</a:t>
            </a:r>
            <a:r>
              <a:rPr lang="fr-FR" b="1" dirty="0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, </a:t>
            </a: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month</a:t>
            </a:r>
            <a:r>
              <a:rPr lang="fr-FR" b="1" dirty="0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, </a:t>
            </a: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year</a:t>
            </a:r>
            <a:endParaRPr lang="fr-FR" b="1" dirty="0">
              <a:solidFill>
                <a:srgbClr val="38761D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const</a:t>
            </a:r>
            <a:r>
              <a:rPr lang="fr-FR" b="1" dirty="0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 montant, </a:t>
            </a:r>
            <a:r>
              <a:rPr lang="fr-FR" b="1" dirty="0" err="1">
                <a:solidFill>
                  <a:srgbClr val="38761D"/>
                </a:solidFill>
                <a:latin typeface="Poppins"/>
                <a:cs typeface="Poppins"/>
                <a:sym typeface="Poppins"/>
              </a:rPr>
              <a:t>emetteur</a:t>
            </a:r>
            <a:endParaRPr lang="fr-FR" b="1" dirty="0">
              <a:solidFill>
                <a:srgbClr val="38761D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FF0000"/>
              </a:solidFill>
              <a:latin typeface="Poppins"/>
              <a:ea typeface="Poppins Light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const</a:t>
            </a:r>
            <a:r>
              <a:rPr lang="fr-FR" b="1" dirty="0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 d, y, 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const</a:t>
            </a:r>
            <a:r>
              <a:rPr lang="fr-FR" b="1" dirty="0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 value1, value2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const</a:t>
            </a:r>
            <a:r>
              <a:rPr lang="fr-FR" b="1" dirty="0">
                <a:solidFill>
                  <a:srgbClr val="FF0000"/>
                </a:solidFill>
                <a:latin typeface="Poppins"/>
                <a:ea typeface="Poppins Light"/>
                <a:cs typeface="Poppins"/>
                <a:sym typeface="Poppins"/>
              </a:rPr>
              <a:t> titre, Titre</a:t>
            </a:r>
            <a:endParaRPr lang="fr-FR" dirty="0">
              <a:solidFill>
                <a:srgbClr val="FF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46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072223" y="2598003"/>
            <a:ext cx="604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Functional</a:t>
            </a:r>
            <a:r>
              <a:rPr lang="fr-FR" sz="4800" dirty="0"/>
              <a:t> </a:t>
            </a:r>
            <a:r>
              <a:rPr lang="fr-FR" sz="4800" dirty="0" err="1"/>
              <a:t>programinng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2393822" y="4058066"/>
            <a:ext cx="755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mutability</a:t>
            </a:r>
            <a:r>
              <a:rPr lang="fr-FR" dirty="0"/>
              <a:t>, impure,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 and maximise </a:t>
            </a:r>
            <a:r>
              <a:rPr lang="fr-FR" dirty="0" err="1"/>
              <a:t>reusability</a:t>
            </a:r>
            <a:r>
              <a:rPr lang="fr-FR" dirty="0"/>
              <a:t> and </a:t>
            </a:r>
            <a:r>
              <a:rPr lang="fr-FR" dirty="0" err="1"/>
              <a:t>generic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16938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976842" y="2570739"/>
            <a:ext cx="623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Test standalone </a:t>
            </a:r>
            <a:r>
              <a:rPr lang="fr-FR" sz="4800" dirty="0" err="1"/>
              <a:t>function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53509-3FC7-4984-A341-9F11FA8F861B}"/>
              </a:ext>
            </a:extLst>
          </p:cNvPr>
          <p:cNvSpPr/>
          <p:nvPr/>
        </p:nvSpPr>
        <p:spPr>
          <a:xfrm>
            <a:off x="5144871" y="3529560"/>
            <a:ext cx="190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https://jsfiddle.net/</a:t>
            </a:r>
          </a:p>
        </p:txBody>
      </p:sp>
    </p:spTree>
    <p:extLst>
      <p:ext uri="{BB962C8B-B14F-4D97-AF65-F5344CB8AC3E}">
        <p14:creationId xmlns:p14="http://schemas.microsoft.com/office/powerpoint/2010/main" val="88615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551440" y="2598003"/>
            <a:ext cx="7089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Declarative</a:t>
            </a:r>
            <a:r>
              <a:rPr lang="fr-FR" sz="4800" dirty="0"/>
              <a:t> over </a:t>
            </a:r>
            <a:r>
              <a:rPr lang="fr-FR" sz="4800" dirty="0" err="1"/>
              <a:t>imperative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4276912" y="4040649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Less</a:t>
            </a:r>
            <a:r>
              <a:rPr lang="fr-FR" dirty="0"/>
              <a:t> code, more </a:t>
            </a:r>
            <a:r>
              <a:rPr lang="fr-FR" dirty="0" err="1"/>
              <a:t>readability</a:t>
            </a:r>
            <a:r>
              <a:rPr lang="fr-FR" dirty="0"/>
              <a:t>, </a:t>
            </a:r>
            <a:r>
              <a:rPr lang="fr-FR" dirty="0" err="1"/>
              <a:t>reuse</a:t>
            </a:r>
            <a:r>
              <a:rPr lang="fr-F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56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482591" y="2598003"/>
            <a:ext cx="5226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Proptypes</a:t>
            </a:r>
            <a:r>
              <a:rPr lang="fr-FR" sz="4800" dirty="0"/>
              <a:t>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B9BA7-FB81-46FB-8161-0F8E560A7472}"/>
              </a:ext>
            </a:extLst>
          </p:cNvPr>
          <p:cNvSpPr/>
          <p:nvPr/>
        </p:nvSpPr>
        <p:spPr>
          <a:xfrm>
            <a:off x="2249646" y="3751787"/>
            <a:ext cx="83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http://socle.applis.bad.socgen/icd/demo/#/client/awt-v4-react-proptypes-validation.md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85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183645" y="567867"/>
            <a:ext cx="7824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You </a:t>
            </a:r>
            <a:r>
              <a:rPr lang="fr-FR" sz="4800" dirty="0" err="1"/>
              <a:t>don’t</a:t>
            </a:r>
            <a:r>
              <a:rPr lang="fr-FR" sz="4800" dirty="0"/>
              <a:t> </a:t>
            </a:r>
            <a:r>
              <a:rPr lang="fr-FR" sz="4800" dirty="0" err="1"/>
              <a:t>need</a:t>
            </a:r>
            <a:r>
              <a:rPr lang="fr-FR" sz="4800" dirty="0"/>
              <a:t> to use </a:t>
            </a:r>
            <a:r>
              <a:rPr lang="fr-FR" sz="4800" dirty="0" err="1"/>
              <a:t>window</a:t>
            </a:r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0D00C-8A60-45E6-AD0B-302E5C4C898A}"/>
              </a:ext>
            </a:extLst>
          </p:cNvPr>
          <p:cNvSpPr txBox="1"/>
          <p:nvPr/>
        </p:nvSpPr>
        <p:spPr>
          <a:xfrm>
            <a:off x="3909886" y="6313690"/>
            <a:ext cx="437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haven’t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the raison </a:t>
            </a:r>
            <a:r>
              <a:rPr lang="fr-FR" dirty="0" err="1"/>
              <a:t>why</a:t>
            </a:r>
            <a:r>
              <a:rPr lang="fr-FR" dirty="0"/>
              <a:t> 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0D98A1-8CED-4D0A-9684-4570E1AA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36" y="1738186"/>
            <a:ext cx="54108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gdaCheckSign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onCheckSignSuccess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l'utilisation de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est non recommandé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on est obligé dans ce contexte d'utiliser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car 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est injecté dans 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gda_check_sign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A210AF-D7DE-4387-9749-8C0D06A37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5" y="3429000"/>
            <a:ext cx="551156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React router is made for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single page, to open new app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we should use window.local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navigateToURL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(url)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l'utilisation de window est non recommandé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on est obligé dans ce cas d'utiliser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window car au niveau du portail on change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totalement de page et on perd le contexte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single page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url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6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BADD5-780A-4AEF-9096-1B853D83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280797"/>
          </a:xfrm>
        </p:spPr>
        <p:txBody>
          <a:bodyPr>
            <a:normAutofit fontScale="85000" lnSpcReduction="10000"/>
          </a:bodyPr>
          <a:lstStyle/>
          <a:p>
            <a:r>
              <a:rPr lang="fr-FR" sz="2400" dirty="0" err="1"/>
              <a:t>Static</a:t>
            </a:r>
            <a:r>
              <a:rPr lang="fr-FR" sz="2400" dirty="0"/>
              <a:t> code </a:t>
            </a:r>
            <a:r>
              <a:rPr lang="fr-FR" sz="2400" dirty="0" err="1"/>
              <a:t>analysis</a:t>
            </a:r>
            <a:r>
              <a:rPr lang="fr-FR" sz="2400" dirty="0"/>
              <a:t>.</a:t>
            </a:r>
          </a:p>
          <a:p>
            <a:r>
              <a:rPr lang="en-US" sz="2400" dirty="0"/>
              <a:t>Discover problems with JavaScript code </a:t>
            </a:r>
            <a:r>
              <a:rPr lang="en-US" sz="2400" u="sng" dirty="0"/>
              <a:t>without executing it</a:t>
            </a:r>
            <a:r>
              <a:rPr lang="en-US" sz="2400" dirty="0"/>
              <a:t>.</a:t>
            </a:r>
          </a:p>
          <a:p>
            <a:r>
              <a:rPr lang="fr-FR" sz="2400" dirty="0" err="1"/>
              <a:t>Add</a:t>
            </a:r>
            <a:r>
              <a:rPr lang="fr-FR" sz="2400" dirty="0"/>
              <a:t> a like </a:t>
            </a:r>
            <a:r>
              <a:rPr lang="fr-FR" sz="2400" u="sng" dirty="0"/>
              <a:t>a light compilation layer to JS </a:t>
            </a:r>
            <a:r>
              <a:rPr lang="fr-FR" sz="2400" dirty="0"/>
              <a:t>: </a:t>
            </a:r>
            <a:r>
              <a:rPr lang="en-US" sz="2400" dirty="0"/>
              <a:t> without the benefit of a compilation process, JS code is typically executed in order to find syntax or other errors.</a:t>
            </a:r>
          </a:p>
          <a:p>
            <a:r>
              <a:rPr lang="en-US" sz="2400" dirty="0"/>
              <a:t>Ensure the respect of JS standard coding.</a:t>
            </a:r>
          </a:p>
          <a:p>
            <a:r>
              <a:rPr lang="en-US" sz="2400" dirty="0"/>
              <a:t>Not only linter but also formatter.</a:t>
            </a:r>
          </a:p>
          <a:p>
            <a:r>
              <a:rPr lang="en-US" sz="2400" dirty="0"/>
              <a:t>Extendable and customizable.</a:t>
            </a:r>
          </a:p>
          <a:p>
            <a:r>
              <a:rPr lang="en-US" sz="2400" dirty="0" err="1"/>
              <a:t>ESLint</a:t>
            </a:r>
            <a:r>
              <a:rPr lang="en-US" sz="2400" dirty="0"/>
              <a:t> is written using Node.js to provide a fast runtime environment and easy installation via </a:t>
            </a:r>
            <a:r>
              <a:rPr lang="en-US" sz="2400" dirty="0" err="1"/>
              <a:t>npm</a:t>
            </a:r>
            <a:r>
              <a:rPr lang="en-US" sz="2400" dirty="0"/>
              <a:t>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using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5553CB-9524-4CD2-A55D-860E38A36044}"/>
              </a:ext>
            </a:extLst>
          </p:cNvPr>
          <p:cNvSpPr txBox="1"/>
          <p:nvPr/>
        </p:nvSpPr>
        <p:spPr>
          <a:xfrm>
            <a:off x="1384092" y="5209131"/>
            <a:ext cx="4456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The first </a:t>
            </a:r>
            <a:r>
              <a:rPr lang="fr-FR" sz="2000" dirty="0" err="1">
                <a:solidFill>
                  <a:srgbClr val="FF0000"/>
                </a:solidFill>
              </a:rPr>
              <a:t>coding</a:t>
            </a:r>
            <a:r>
              <a:rPr lang="fr-FR" sz="2000" dirty="0">
                <a:solidFill>
                  <a:srgbClr val="FF0000"/>
                </a:solidFill>
              </a:rPr>
              <a:t> protocole </a:t>
            </a:r>
            <a:r>
              <a:rPr lang="fr-FR" sz="2000" dirty="0" err="1">
                <a:solidFill>
                  <a:srgbClr val="FF0000"/>
                </a:solidFill>
              </a:rPr>
              <a:t>between</a:t>
            </a:r>
            <a:r>
              <a:rPr lang="fr-FR" sz="2000" dirty="0">
                <a:solidFill>
                  <a:srgbClr val="FF0000"/>
                </a:solidFill>
              </a:rPr>
              <a:t> 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9EC7B-1D42-432B-94EE-D7A1C086F03D}"/>
              </a:ext>
            </a:extLst>
          </p:cNvPr>
          <p:cNvSpPr/>
          <p:nvPr/>
        </p:nvSpPr>
        <p:spPr>
          <a:xfrm>
            <a:off x="765051" y="5937623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https://eslint.org/docs/about/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ECB32-5E60-4F6C-BF8E-A61383EA544E}"/>
              </a:ext>
            </a:extLst>
          </p:cNvPr>
          <p:cNvSpPr/>
          <p:nvPr/>
        </p:nvSpPr>
        <p:spPr>
          <a:xfrm>
            <a:off x="765051" y="6216135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https://eslint.org/docs/rules/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360A1-0B20-4492-991A-1982B1168C08}"/>
              </a:ext>
            </a:extLst>
          </p:cNvPr>
          <p:cNvSpPr/>
          <p:nvPr/>
        </p:nvSpPr>
        <p:spPr>
          <a:xfrm>
            <a:off x="3693795" y="6031469"/>
            <a:ext cx="344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https://github.com/airbnb/javascript</a:t>
            </a:r>
          </a:p>
        </p:txBody>
      </p:sp>
      <p:pic>
        <p:nvPicPr>
          <p:cNvPr id="2052" name="Picture 4" descr="Image result for eslint">
            <a:extLst>
              <a:ext uri="{FF2B5EF4-FFF2-40B4-BE49-F238E27FC236}">
                <a16:creationId xmlns:a16="http://schemas.microsoft.com/office/drawing/2014/main" id="{2131199D-3C90-4824-A136-B953FA27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08" y="158366"/>
            <a:ext cx="945522" cy="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F6C384-E8E8-41FE-9BCE-3F8528D4E246}"/>
              </a:ext>
            </a:extLst>
          </p:cNvPr>
          <p:cNvSpPr/>
          <p:nvPr/>
        </p:nvSpPr>
        <p:spPr>
          <a:xfrm>
            <a:off x="765051" y="6453697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https://typescript-eslint.io/rules/</a:t>
            </a:r>
          </a:p>
        </p:txBody>
      </p:sp>
    </p:spTree>
    <p:extLst>
      <p:ext uri="{BB962C8B-B14F-4D97-AF65-F5344CB8AC3E}">
        <p14:creationId xmlns:p14="http://schemas.microsoft.com/office/powerpoint/2010/main" val="405903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203681" y="588228"/>
            <a:ext cx="7784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Read </a:t>
            </a:r>
            <a:r>
              <a:rPr lang="fr-FR" sz="4800" dirty="0" err="1"/>
              <a:t>very</a:t>
            </a:r>
            <a:r>
              <a:rPr lang="fr-FR" sz="4800" dirty="0"/>
              <a:t> </a:t>
            </a:r>
            <a:r>
              <a:rPr lang="fr-FR" sz="4800" dirty="0" err="1"/>
              <a:t>well</a:t>
            </a:r>
            <a:r>
              <a:rPr lang="fr-FR" sz="4800" dirty="0"/>
              <a:t> documentation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966BFC-C4E9-4608-81E9-A91946F7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68" y="1640835"/>
            <a:ext cx="7705725" cy="3257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587E93-771D-431F-A6FC-509BB3C6BCAA}"/>
              </a:ext>
            </a:extLst>
          </p:cNvPr>
          <p:cNvSpPr/>
          <p:nvPr/>
        </p:nvSpPr>
        <p:spPr>
          <a:xfrm>
            <a:off x="3821368" y="5900440"/>
            <a:ext cx="540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https://developer.mozilla.org/en-US/docs/Web/JavaScript</a:t>
            </a:r>
          </a:p>
        </p:txBody>
      </p:sp>
    </p:spTree>
    <p:extLst>
      <p:ext uri="{BB962C8B-B14F-4D97-AF65-F5344CB8AC3E}">
        <p14:creationId xmlns:p14="http://schemas.microsoft.com/office/powerpoint/2010/main" val="40542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203681" y="588228"/>
            <a:ext cx="7784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Read </a:t>
            </a:r>
            <a:r>
              <a:rPr lang="fr-FR" sz="4800" dirty="0" err="1"/>
              <a:t>very</a:t>
            </a:r>
            <a:r>
              <a:rPr lang="fr-FR" sz="4800" dirty="0"/>
              <a:t> </a:t>
            </a:r>
            <a:r>
              <a:rPr lang="fr-FR" sz="4800" dirty="0" err="1"/>
              <a:t>well</a:t>
            </a:r>
            <a:r>
              <a:rPr lang="fr-FR" sz="4800" dirty="0"/>
              <a:t> documentation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724C84-504F-4066-A733-CDB99E5C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0" y="1391961"/>
            <a:ext cx="1133475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F872ED-2E79-4CF7-A7DF-C286C0DE7E6D}"/>
              </a:ext>
            </a:extLst>
          </p:cNvPr>
          <p:cNvSpPr/>
          <p:nvPr/>
        </p:nvSpPr>
        <p:spPr>
          <a:xfrm>
            <a:off x="3737478" y="6440211"/>
            <a:ext cx="540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https://developer.mozilla.org/en-US/docs/Web/JavaScript</a:t>
            </a:r>
          </a:p>
        </p:txBody>
      </p:sp>
    </p:spTree>
    <p:extLst>
      <p:ext uri="{BB962C8B-B14F-4D97-AF65-F5344CB8AC3E}">
        <p14:creationId xmlns:p14="http://schemas.microsoft.com/office/powerpoint/2010/main" val="379872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203681" y="588228"/>
            <a:ext cx="7784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Read </a:t>
            </a:r>
            <a:r>
              <a:rPr lang="fr-FR" sz="4800" dirty="0" err="1"/>
              <a:t>very</a:t>
            </a:r>
            <a:r>
              <a:rPr lang="fr-FR" sz="4800" dirty="0"/>
              <a:t> </a:t>
            </a:r>
            <a:r>
              <a:rPr lang="fr-FR" sz="4800" dirty="0" err="1"/>
              <a:t>well</a:t>
            </a:r>
            <a:r>
              <a:rPr lang="fr-FR" sz="4800" dirty="0"/>
              <a:t> documentation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091FA-C0B2-4B49-9C23-2CA5DA52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4" y="1771650"/>
            <a:ext cx="8639175" cy="16573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9DC463-C763-4371-8E9C-8989EA48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63" y="3798204"/>
            <a:ext cx="8905875" cy="190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4C0BB6-0C4F-4354-88B3-38E3EBC8C3D0}"/>
              </a:ext>
            </a:extLst>
          </p:cNvPr>
          <p:cNvSpPr/>
          <p:nvPr/>
        </p:nvSpPr>
        <p:spPr>
          <a:xfrm>
            <a:off x="1635626" y="6269772"/>
            <a:ext cx="464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https://fr.reactjs.org/docs/react-component.html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2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203681" y="588228"/>
            <a:ext cx="7784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Read </a:t>
            </a:r>
            <a:r>
              <a:rPr lang="fr-FR" sz="4800" dirty="0" err="1"/>
              <a:t>very</a:t>
            </a:r>
            <a:r>
              <a:rPr lang="fr-FR" sz="4800" dirty="0"/>
              <a:t> </a:t>
            </a:r>
            <a:r>
              <a:rPr lang="fr-FR" sz="4800" dirty="0" err="1"/>
              <a:t>well</a:t>
            </a:r>
            <a:r>
              <a:rPr lang="fr-FR" sz="4800" dirty="0"/>
              <a:t> documentation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E873787-B277-47C8-A86A-333C0A34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49" y="2318644"/>
            <a:ext cx="9837496" cy="30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1694471" y="3013501"/>
            <a:ext cx="8803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You </a:t>
            </a:r>
            <a:r>
              <a:rPr lang="fr-FR" sz="4800" dirty="0" err="1"/>
              <a:t>should</a:t>
            </a:r>
            <a:r>
              <a:rPr lang="fr-FR" sz="4800" dirty="0"/>
              <a:t> </a:t>
            </a:r>
            <a:r>
              <a:rPr lang="fr-FR" sz="4800" dirty="0" err="1"/>
              <a:t>never</a:t>
            </a:r>
            <a:r>
              <a:rPr lang="fr-FR" sz="4800" dirty="0"/>
              <a:t> push console.log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0D00C-8A60-45E6-AD0B-302E5C4C898A}"/>
              </a:ext>
            </a:extLst>
          </p:cNvPr>
          <p:cNvSpPr txBox="1"/>
          <p:nvPr/>
        </p:nvSpPr>
        <p:spPr>
          <a:xfrm>
            <a:off x="3853715" y="4149330"/>
            <a:ext cx="44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ESLint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verify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for </a:t>
            </a:r>
            <a:r>
              <a:rPr lang="fr-FR" dirty="0" err="1"/>
              <a:t>you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disable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185ADE-D3A9-428D-86D2-004EEFBFB799}"/>
              </a:ext>
            </a:extLst>
          </p:cNvPr>
          <p:cNvSpPr txBox="1"/>
          <p:nvPr/>
        </p:nvSpPr>
        <p:spPr>
          <a:xfrm>
            <a:off x="4072844" y="5093460"/>
            <a:ext cx="4046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rgbClr val="00B050"/>
                </a:solidFill>
              </a:rPr>
              <a:t>Use common.log</a:t>
            </a:r>
          </a:p>
        </p:txBody>
      </p:sp>
    </p:spTree>
    <p:extLst>
      <p:ext uri="{BB962C8B-B14F-4D97-AF65-F5344CB8AC3E}">
        <p14:creationId xmlns:p14="http://schemas.microsoft.com/office/powerpoint/2010/main" val="94768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494496" y="3013501"/>
            <a:ext cx="720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Verify</a:t>
            </a:r>
            <a:r>
              <a:rPr lang="fr-FR" sz="4800" dirty="0"/>
              <a:t> browser compatibility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0D00C-8A60-45E6-AD0B-302E5C4C898A}"/>
              </a:ext>
            </a:extLst>
          </p:cNvPr>
          <p:cNvSpPr txBox="1"/>
          <p:nvPr/>
        </p:nvSpPr>
        <p:spPr>
          <a:xfrm>
            <a:off x="4281587" y="4124163"/>
            <a:ext cx="36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your</a:t>
            </a:r>
            <a:r>
              <a:rPr lang="fr-FR" dirty="0"/>
              <a:t> code on chrome, </a:t>
            </a:r>
            <a:r>
              <a:rPr lang="fr-FR" dirty="0" err="1"/>
              <a:t>firefox</a:t>
            </a:r>
            <a:r>
              <a:rPr lang="fr-FR" dirty="0"/>
              <a:t>, IE</a:t>
            </a:r>
          </a:p>
        </p:txBody>
      </p:sp>
    </p:spTree>
    <p:extLst>
      <p:ext uri="{BB962C8B-B14F-4D97-AF65-F5344CB8AC3E}">
        <p14:creationId xmlns:p14="http://schemas.microsoft.com/office/powerpoint/2010/main" val="359197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494496" y="3013501"/>
            <a:ext cx="8705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Check performance </a:t>
            </a:r>
            <a:r>
              <a:rPr lang="fr-FR" sz="4800" dirty="0" err="1"/>
              <a:t>with</a:t>
            </a:r>
            <a:r>
              <a:rPr lang="fr-FR" sz="4800" dirty="0"/>
              <a:t> </a:t>
            </a:r>
            <a:r>
              <a:rPr lang="fr-FR" sz="4800" dirty="0" err="1"/>
              <a:t>devtools</a:t>
            </a:r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0D00C-8A60-45E6-AD0B-302E5C4C898A}"/>
              </a:ext>
            </a:extLst>
          </p:cNvPr>
          <p:cNvSpPr txBox="1"/>
          <p:nvPr/>
        </p:nvSpPr>
        <p:spPr>
          <a:xfrm>
            <a:off x="4281587" y="412416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10492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A0AD995-D8B0-4A0B-871D-28681CE8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B9F00-0338-4B50-9C10-F5119277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306036" cy="448191"/>
          </a:xfrm>
        </p:spPr>
        <p:txBody>
          <a:bodyPr>
            <a:normAutofit fontScale="92500"/>
          </a:bodyPr>
          <a:lstStyle/>
          <a:p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preconfigured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an </a:t>
            </a:r>
            <a:r>
              <a:rPr lang="fr-FR" dirty="0" err="1"/>
              <a:t>awt-react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E1D264-1E5E-46D6-B5D7-1AF6C3CDFCBD}"/>
              </a:ext>
            </a:extLst>
          </p:cNvPr>
          <p:cNvSpPr txBox="1"/>
          <p:nvPr/>
        </p:nvSpPr>
        <p:spPr>
          <a:xfrm>
            <a:off x="2950184" y="686203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React Application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A2C296-D61B-419E-B1DB-4E27F9E75FC2}"/>
              </a:ext>
            </a:extLst>
          </p:cNvPr>
          <p:cNvSpPr/>
          <p:nvPr/>
        </p:nvSpPr>
        <p:spPr>
          <a:xfrm>
            <a:off x="654729" y="1956732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Functional</a:t>
            </a:r>
            <a:r>
              <a:rPr lang="fr-FR" dirty="0"/>
              <a:t> Components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EC5177C-4854-4D9F-9A35-2A9696327A99}"/>
              </a:ext>
            </a:extLst>
          </p:cNvPr>
          <p:cNvSpPr/>
          <p:nvPr/>
        </p:nvSpPr>
        <p:spPr>
          <a:xfrm>
            <a:off x="3137483" y="3156357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9912660-458C-432F-A1D0-A574416F26DD}"/>
              </a:ext>
            </a:extLst>
          </p:cNvPr>
          <p:cNvSpPr/>
          <p:nvPr/>
        </p:nvSpPr>
        <p:spPr>
          <a:xfrm>
            <a:off x="5285064" y="1956732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Redux</a:t>
            </a:r>
            <a:r>
              <a:rPr lang="fr-FR" dirty="0"/>
              <a:t> &amp; services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3A3473-927A-4007-A49A-0C15418A525B}"/>
              </a:ext>
            </a:extLst>
          </p:cNvPr>
          <p:cNvSpPr txBox="1"/>
          <p:nvPr/>
        </p:nvSpPr>
        <p:spPr>
          <a:xfrm>
            <a:off x="585166" y="5469623"/>
            <a:ext cx="21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Jest</a:t>
            </a:r>
            <a:r>
              <a:rPr lang="fr-FR" dirty="0"/>
              <a:t> + chai + enzyme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DB42E5-6A6E-4A08-8A09-F2D232A1F2AF}"/>
              </a:ext>
            </a:extLst>
          </p:cNvPr>
          <p:cNvSpPr txBox="1"/>
          <p:nvPr/>
        </p:nvSpPr>
        <p:spPr>
          <a:xfrm>
            <a:off x="3461293" y="6101966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Jest</a:t>
            </a:r>
            <a:r>
              <a:rPr lang="fr-FR" dirty="0"/>
              <a:t> snapshot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D4120B-5558-4CBD-BFC1-8AD142837A77}"/>
              </a:ext>
            </a:extLst>
          </p:cNvPr>
          <p:cNvSpPr txBox="1"/>
          <p:nvPr/>
        </p:nvSpPr>
        <p:spPr>
          <a:xfrm>
            <a:off x="5184397" y="5100291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Jest</a:t>
            </a:r>
            <a:r>
              <a:rPr lang="fr-FR" dirty="0"/>
              <a:t> + </a:t>
            </a:r>
            <a:r>
              <a:rPr lang="fr-FR" dirty="0" err="1"/>
              <a:t>redux</a:t>
            </a:r>
            <a:r>
              <a:rPr lang="fr-FR" dirty="0"/>
              <a:t>-test-plan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95BA9838-3DB8-4C3B-A723-CAAB65213B4A}"/>
              </a:ext>
            </a:extLst>
          </p:cNvPr>
          <p:cNvSpPr txBox="1">
            <a:spLocks/>
          </p:cNvSpPr>
          <p:nvPr/>
        </p:nvSpPr>
        <p:spPr>
          <a:xfrm>
            <a:off x="8337883" y="247117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test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D41F6D29-E2EA-4D19-B1FA-EA5CC552A00F}"/>
              </a:ext>
            </a:extLst>
          </p:cNvPr>
          <p:cNvSpPr txBox="1">
            <a:spLocks/>
          </p:cNvSpPr>
          <p:nvPr/>
        </p:nvSpPr>
        <p:spPr>
          <a:xfrm>
            <a:off x="8337883" y="3201020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test:update</a:t>
            </a:r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CFEF8F8B-764B-46F9-A19D-40B983A1499D}"/>
              </a:ext>
            </a:extLst>
          </p:cNvPr>
          <p:cNvSpPr txBox="1">
            <a:spLocks/>
          </p:cNvSpPr>
          <p:nvPr/>
        </p:nvSpPr>
        <p:spPr>
          <a:xfrm>
            <a:off x="8337883" y="384844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test:coverage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D0D37C-92DA-4C26-8DB5-E31525F9563E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643405" y="3156357"/>
            <a:ext cx="34781" cy="23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DC932E2-7536-4C8E-8972-28E35497B3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160940" y="4355982"/>
            <a:ext cx="0" cy="17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3A5231B-7617-4D0C-BD24-CE7C4DC714D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6286814" y="3156357"/>
            <a:ext cx="21707" cy="19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2F2D7-F7D7-4C22-A04F-A61AB936A693}"/>
              </a:ext>
            </a:extLst>
          </p:cNvPr>
          <p:cNvSpPr/>
          <p:nvPr/>
        </p:nvSpPr>
        <p:spPr>
          <a:xfrm>
            <a:off x="385894" y="1459684"/>
            <a:ext cx="2650922" cy="19693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4CBE22F-476B-4273-AE4F-A1377F4B4810}"/>
              </a:ext>
            </a:extLst>
          </p:cNvPr>
          <p:cNvSpPr txBox="1"/>
          <p:nvPr/>
        </p:nvSpPr>
        <p:spPr>
          <a:xfrm>
            <a:off x="1045900" y="1540320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Mandatory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148EB-9CB6-4615-B3A3-9BD8B3C5DD2F}"/>
              </a:ext>
            </a:extLst>
          </p:cNvPr>
          <p:cNvSpPr/>
          <p:nvPr/>
        </p:nvSpPr>
        <p:spPr>
          <a:xfrm>
            <a:off x="5066178" y="1410373"/>
            <a:ext cx="2650922" cy="19693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54B49A4-EDA0-4168-BB01-A1D9CFFD3C40}"/>
              </a:ext>
            </a:extLst>
          </p:cNvPr>
          <p:cNvSpPr txBox="1"/>
          <p:nvPr/>
        </p:nvSpPr>
        <p:spPr>
          <a:xfrm>
            <a:off x="5726184" y="1491009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Mandatory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748AA-E0CC-480E-9E82-B82DB021A4D9}"/>
              </a:ext>
            </a:extLst>
          </p:cNvPr>
          <p:cNvSpPr/>
          <p:nvPr/>
        </p:nvSpPr>
        <p:spPr>
          <a:xfrm>
            <a:off x="355401" y="6451561"/>
            <a:ext cx="985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http://socle.applis.bad.socgen/icd/demo/#/client/awt-v4-react-unit-test.md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497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A0AD995-D8B0-4A0B-871D-28681CE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B9F00-0338-4B50-9C10-F5119277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306036" cy="448191"/>
          </a:xfrm>
        </p:spPr>
        <p:txBody>
          <a:bodyPr>
            <a:normAutofit fontScale="92500"/>
          </a:bodyPr>
          <a:lstStyle/>
          <a:p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preconfigured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an </a:t>
            </a:r>
            <a:r>
              <a:rPr lang="fr-FR" dirty="0" err="1"/>
              <a:t>awt-react</a:t>
            </a:r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95BA9838-3DB8-4C3B-A723-CAAB65213B4A}"/>
              </a:ext>
            </a:extLst>
          </p:cNvPr>
          <p:cNvSpPr txBox="1">
            <a:spLocks/>
          </p:cNvSpPr>
          <p:nvPr/>
        </p:nvSpPr>
        <p:spPr>
          <a:xfrm>
            <a:off x="8337883" y="247117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test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D41F6D29-E2EA-4D19-B1FA-EA5CC552A00F}"/>
              </a:ext>
            </a:extLst>
          </p:cNvPr>
          <p:cNvSpPr txBox="1">
            <a:spLocks/>
          </p:cNvSpPr>
          <p:nvPr/>
        </p:nvSpPr>
        <p:spPr>
          <a:xfrm>
            <a:off x="8337883" y="3201020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test:update</a:t>
            </a:r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CFEF8F8B-764B-46F9-A19D-40B983A1499D}"/>
              </a:ext>
            </a:extLst>
          </p:cNvPr>
          <p:cNvSpPr txBox="1">
            <a:spLocks/>
          </p:cNvSpPr>
          <p:nvPr/>
        </p:nvSpPr>
        <p:spPr>
          <a:xfrm>
            <a:off x="8337883" y="384844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test:coverage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552A79-CBFC-41B5-8287-318FA0389A3B}"/>
              </a:ext>
            </a:extLst>
          </p:cNvPr>
          <p:cNvSpPr txBox="1"/>
          <p:nvPr/>
        </p:nvSpPr>
        <p:spPr>
          <a:xfrm>
            <a:off x="431409" y="226367"/>
            <a:ext cx="684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FUNCTIONAL COMPONENT :  WHAT WE TEST ?</a:t>
            </a:r>
          </a:p>
        </p:txBody>
      </p:sp>
      <p:sp>
        <p:nvSpPr>
          <p:cNvPr id="22" name="Google Shape;391;p45">
            <a:extLst>
              <a:ext uri="{FF2B5EF4-FFF2-40B4-BE49-F238E27FC236}">
                <a16:creationId xmlns:a16="http://schemas.microsoft.com/office/drawing/2014/main" id="{C58E6171-0072-43F5-BD05-D8F8EF91298B}"/>
              </a:ext>
            </a:extLst>
          </p:cNvPr>
          <p:cNvSpPr/>
          <p:nvPr/>
        </p:nvSpPr>
        <p:spPr>
          <a:xfrm>
            <a:off x="2652034" y="1741336"/>
            <a:ext cx="2838000" cy="142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BLACK BOX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" name="Google Shape;392;p45">
            <a:extLst>
              <a:ext uri="{FF2B5EF4-FFF2-40B4-BE49-F238E27FC236}">
                <a16:creationId xmlns:a16="http://schemas.microsoft.com/office/drawing/2014/main" id="{8F4FD65A-8D6E-48B3-96B7-F64C92B5742E}"/>
              </a:ext>
            </a:extLst>
          </p:cNvPr>
          <p:cNvSpPr txBox="1"/>
          <p:nvPr/>
        </p:nvSpPr>
        <p:spPr>
          <a:xfrm>
            <a:off x="431409" y="2233036"/>
            <a:ext cx="1403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"/>
                <a:ea typeface="Source Sans Pro"/>
                <a:cs typeface="Source Sans Pro"/>
                <a:sym typeface="Source Sans Pro"/>
              </a:rPr>
              <a:t>props (inputs)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393;p45">
            <a:extLst>
              <a:ext uri="{FF2B5EF4-FFF2-40B4-BE49-F238E27FC236}">
                <a16:creationId xmlns:a16="http://schemas.microsoft.com/office/drawing/2014/main" id="{BC9F6205-7FAC-4733-A9C1-E62319C98ACA}"/>
              </a:ext>
            </a:extLst>
          </p:cNvPr>
          <p:cNvSpPr txBox="1"/>
          <p:nvPr/>
        </p:nvSpPr>
        <p:spPr>
          <a:xfrm>
            <a:off x="5845859" y="2110219"/>
            <a:ext cx="1542600" cy="68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Source Sans Pro"/>
                <a:ea typeface="Source Sans Pro"/>
                <a:cs typeface="Source Sans Pro"/>
                <a:sym typeface="Source Sans Pro"/>
              </a:rPr>
              <a:t>actions (outputs)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" name="Google Shape;394;p45">
            <a:extLst>
              <a:ext uri="{FF2B5EF4-FFF2-40B4-BE49-F238E27FC236}">
                <a16:creationId xmlns:a16="http://schemas.microsoft.com/office/drawing/2014/main" id="{FB6B13E7-52F2-411F-B819-85183D3113D9}"/>
              </a:ext>
            </a:extLst>
          </p:cNvPr>
          <p:cNvCxnSpPr>
            <a:stCxn id="28" idx="3"/>
            <a:endCxn id="22" idx="1"/>
          </p:cNvCxnSpPr>
          <p:nvPr/>
        </p:nvCxnSpPr>
        <p:spPr>
          <a:xfrm>
            <a:off x="1835109" y="2453386"/>
            <a:ext cx="81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395;p45">
            <a:extLst>
              <a:ext uri="{FF2B5EF4-FFF2-40B4-BE49-F238E27FC236}">
                <a16:creationId xmlns:a16="http://schemas.microsoft.com/office/drawing/2014/main" id="{3531308C-776D-4FA7-9DD2-7D33847014A5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490034" y="2453386"/>
            <a:ext cx="3558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FC1DB9-53AF-4235-B301-41186532974E}"/>
              </a:ext>
            </a:extLst>
          </p:cNvPr>
          <p:cNvSpPr txBox="1"/>
          <p:nvPr/>
        </p:nvSpPr>
        <p:spPr>
          <a:xfrm>
            <a:off x="1133259" y="3877486"/>
            <a:ext cx="39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Component </a:t>
            </a:r>
            <a:r>
              <a:rPr lang="fr-FR" dirty="0" err="1"/>
              <a:t>purity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View</a:t>
            </a:r>
            <a:r>
              <a:rPr lang="fr-FR" dirty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Expected</a:t>
            </a:r>
            <a:r>
              <a:rPr lang="fr-FR" dirty="0"/>
              <a:t> display </a:t>
            </a:r>
            <a:r>
              <a:rPr lang="fr-FR" dirty="0" err="1"/>
              <a:t>formatting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B32D5C4-B970-419E-AB2A-6412FABA92C6}"/>
              </a:ext>
            </a:extLst>
          </p:cNvPr>
          <p:cNvSpPr txBox="1"/>
          <p:nvPr/>
        </p:nvSpPr>
        <p:spPr>
          <a:xfrm>
            <a:off x="1256527" y="5781031"/>
            <a:ext cx="562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Enzyme </a:t>
            </a:r>
            <a:r>
              <a:rPr lang="fr-FR" dirty="0" err="1">
                <a:solidFill>
                  <a:srgbClr val="00B050"/>
                </a:solidFill>
              </a:rPr>
              <a:t>mount</a:t>
            </a:r>
            <a:r>
              <a:rPr lang="fr-FR" dirty="0">
                <a:solidFill>
                  <a:srgbClr val="00B050"/>
                </a:solidFill>
              </a:rPr>
              <a:t> : </a:t>
            </a:r>
            <a:r>
              <a:rPr lang="fr-FR" dirty="0" err="1">
                <a:solidFill>
                  <a:srgbClr val="00B050"/>
                </a:solidFill>
              </a:rPr>
              <a:t>mount</a:t>
            </a:r>
            <a:r>
              <a:rPr lang="fr-FR" dirty="0">
                <a:solidFill>
                  <a:srgbClr val="00B050"/>
                </a:solidFill>
              </a:rPr>
              <a:t> the </a:t>
            </a:r>
            <a:r>
              <a:rPr lang="fr-FR" dirty="0" err="1">
                <a:solidFill>
                  <a:srgbClr val="00B050"/>
                </a:solidFill>
              </a:rPr>
              <a:t>whole</a:t>
            </a:r>
            <a:r>
              <a:rPr lang="fr-FR" dirty="0">
                <a:solidFill>
                  <a:srgbClr val="00B050"/>
                </a:solidFill>
              </a:rPr>
              <a:t> component like React VDOM. So all </a:t>
            </a:r>
            <a:r>
              <a:rPr lang="fr-FR" dirty="0" err="1">
                <a:solidFill>
                  <a:srgbClr val="00B050"/>
                </a:solidFill>
              </a:rPr>
              <a:t>utils</a:t>
            </a:r>
            <a:r>
              <a:rPr lang="fr-FR" dirty="0">
                <a:solidFill>
                  <a:srgbClr val="00B050"/>
                </a:solidFill>
              </a:rPr>
              <a:t> and config class </a:t>
            </a:r>
            <a:r>
              <a:rPr lang="fr-FR" dirty="0" err="1">
                <a:solidFill>
                  <a:srgbClr val="00B050"/>
                </a:solidFill>
              </a:rPr>
              <a:t>will</a:t>
            </a:r>
            <a:r>
              <a:rPr lang="fr-FR" dirty="0">
                <a:solidFill>
                  <a:srgbClr val="00B050"/>
                </a:solidFill>
              </a:rPr>
              <a:t> been </a:t>
            </a:r>
            <a:r>
              <a:rPr lang="fr-FR" dirty="0" err="1">
                <a:solidFill>
                  <a:srgbClr val="00B050"/>
                </a:solidFill>
              </a:rPr>
              <a:t>covered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with</a:t>
            </a:r>
            <a:r>
              <a:rPr lang="fr-F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1" name="Soleil 20">
            <a:extLst>
              <a:ext uri="{FF2B5EF4-FFF2-40B4-BE49-F238E27FC236}">
                <a16:creationId xmlns:a16="http://schemas.microsoft.com/office/drawing/2014/main" id="{DE207FB8-1383-4715-96C5-98DA7E40B4C1}"/>
              </a:ext>
            </a:extLst>
          </p:cNvPr>
          <p:cNvSpPr/>
          <p:nvPr/>
        </p:nvSpPr>
        <p:spPr>
          <a:xfrm>
            <a:off x="608323" y="5839943"/>
            <a:ext cx="524936" cy="528506"/>
          </a:xfrm>
          <a:prstGeom prst="su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3CBAB5-E7CC-4158-A843-89646D55A48A}"/>
              </a:ext>
            </a:extLst>
          </p:cNvPr>
          <p:cNvSpPr txBox="1"/>
          <p:nvPr/>
        </p:nvSpPr>
        <p:spPr>
          <a:xfrm>
            <a:off x="2128753" y="971573"/>
            <a:ext cx="396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Change </a:t>
            </a:r>
            <a:r>
              <a:rPr lang="fr-FR" dirty="0" err="1">
                <a:solidFill>
                  <a:srgbClr val="FF0000"/>
                </a:solidFill>
              </a:rPr>
              <a:t>props</a:t>
            </a:r>
            <a:r>
              <a:rPr lang="fr-FR" dirty="0">
                <a:solidFill>
                  <a:srgbClr val="FF0000"/>
                </a:solidFill>
              </a:rPr>
              <a:t> and test </a:t>
            </a:r>
            <a:r>
              <a:rPr lang="fr-FR" dirty="0" err="1">
                <a:solidFill>
                  <a:srgbClr val="FF0000"/>
                </a:solidFill>
              </a:rPr>
              <a:t>expected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u="sng" dirty="0">
                <a:solidFill>
                  <a:srgbClr val="FF0000"/>
                </a:solidFill>
              </a:rPr>
              <a:t>app display</a:t>
            </a:r>
          </a:p>
        </p:txBody>
      </p:sp>
    </p:spTree>
    <p:extLst>
      <p:ext uri="{BB962C8B-B14F-4D97-AF65-F5344CB8AC3E}">
        <p14:creationId xmlns:p14="http://schemas.microsoft.com/office/powerpoint/2010/main" val="1229471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A0AD995-D8B0-4A0B-871D-28681CE8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B9F00-0338-4B50-9C10-F5119277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306036" cy="448191"/>
          </a:xfrm>
        </p:spPr>
        <p:txBody>
          <a:bodyPr>
            <a:normAutofit fontScale="92500"/>
          </a:bodyPr>
          <a:lstStyle/>
          <a:p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preconfigured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an </a:t>
            </a:r>
            <a:r>
              <a:rPr lang="fr-FR" dirty="0" err="1"/>
              <a:t>awt-react</a:t>
            </a:r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95BA9838-3DB8-4C3B-A723-CAAB65213B4A}"/>
              </a:ext>
            </a:extLst>
          </p:cNvPr>
          <p:cNvSpPr txBox="1">
            <a:spLocks/>
          </p:cNvSpPr>
          <p:nvPr/>
        </p:nvSpPr>
        <p:spPr>
          <a:xfrm>
            <a:off x="8337883" y="247117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test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D41F6D29-E2EA-4D19-B1FA-EA5CC552A00F}"/>
              </a:ext>
            </a:extLst>
          </p:cNvPr>
          <p:cNvSpPr txBox="1">
            <a:spLocks/>
          </p:cNvSpPr>
          <p:nvPr/>
        </p:nvSpPr>
        <p:spPr>
          <a:xfrm>
            <a:off x="8337883" y="3201020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test:update</a:t>
            </a:r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CFEF8F8B-764B-46F9-A19D-40B983A1499D}"/>
              </a:ext>
            </a:extLst>
          </p:cNvPr>
          <p:cNvSpPr txBox="1">
            <a:spLocks/>
          </p:cNvSpPr>
          <p:nvPr/>
        </p:nvSpPr>
        <p:spPr>
          <a:xfrm>
            <a:off x="8337883" y="3848448"/>
            <a:ext cx="3306036" cy="44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test:coverage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552A79-CBFC-41B5-8287-318FA0389A3B}"/>
              </a:ext>
            </a:extLst>
          </p:cNvPr>
          <p:cNvSpPr txBox="1"/>
          <p:nvPr/>
        </p:nvSpPr>
        <p:spPr>
          <a:xfrm>
            <a:off x="431409" y="226367"/>
            <a:ext cx="684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Redux</a:t>
            </a:r>
            <a:r>
              <a:rPr lang="fr-FR" sz="2400" dirty="0"/>
              <a:t> &amp; Services :  WHAT WE TEST 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6E6605E-3122-42A5-A4F4-8FCD59EDE7BE}"/>
              </a:ext>
            </a:extLst>
          </p:cNvPr>
          <p:cNvSpPr/>
          <p:nvPr/>
        </p:nvSpPr>
        <p:spPr>
          <a:xfrm>
            <a:off x="654728" y="2001394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Success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ADE2195-5C34-434E-841E-75B336E621CB}"/>
              </a:ext>
            </a:extLst>
          </p:cNvPr>
          <p:cNvSpPr/>
          <p:nvPr/>
        </p:nvSpPr>
        <p:spPr>
          <a:xfrm>
            <a:off x="2969896" y="2001395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C3BFBE2-5E35-4560-BD06-D58385C0523B}"/>
              </a:ext>
            </a:extLst>
          </p:cNvPr>
          <p:cNvSpPr/>
          <p:nvPr/>
        </p:nvSpPr>
        <p:spPr>
          <a:xfrm>
            <a:off x="5285064" y="2001393"/>
            <a:ext cx="2046914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Exception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4DFE40-3B46-4DD7-AB57-84CA6ED0F19D}"/>
              </a:ext>
            </a:extLst>
          </p:cNvPr>
          <p:cNvSpPr txBox="1"/>
          <p:nvPr/>
        </p:nvSpPr>
        <p:spPr>
          <a:xfrm>
            <a:off x="2340335" y="4072543"/>
            <a:ext cx="330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Expected</a:t>
            </a:r>
            <a:r>
              <a:rPr lang="fr-FR" dirty="0"/>
              <a:t> store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reducer</a:t>
            </a:r>
            <a:r>
              <a:rPr lang="fr-FR" dirty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Response</a:t>
            </a:r>
            <a:r>
              <a:rPr lang="fr-FR" dirty="0"/>
              <a:t> correct </a:t>
            </a:r>
            <a:r>
              <a:rPr lang="fr-FR" dirty="0" err="1"/>
              <a:t>formatting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A6FEA1-FD40-49FA-ABB5-0987ED1F0F4C}"/>
              </a:ext>
            </a:extLst>
          </p:cNvPr>
          <p:cNvSpPr txBox="1"/>
          <p:nvPr/>
        </p:nvSpPr>
        <p:spPr>
          <a:xfrm>
            <a:off x="2009729" y="1006368"/>
            <a:ext cx="396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Change </a:t>
            </a:r>
            <a:r>
              <a:rPr lang="fr-FR" dirty="0" err="1">
                <a:solidFill>
                  <a:srgbClr val="FF0000"/>
                </a:solidFill>
              </a:rPr>
              <a:t>response</a:t>
            </a:r>
            <a:r>
              <a:rPr lang="fr-FR" dirty="0">
                <a:solidFill>
                  <a:srgbClr val="FF0000"/>
                </a:solidFill>
              </a:rPr>
              <a:t> and actions and test </a:t>
            </a:r>
            <a:r>
              <a:rPr lang="fr-FR" dirty="0" err="1">
                <a:solidFill>
                  <a:srgbClr val="FF0000"/>
                </a:solidFill>
              </a:rPr>
              <a:t>expected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u="sng" dirty="0">
                <a:solidFill>
                  <a:srgbClr val="FF0000"/>
                </a:solidFill>
              </a:rPr>
              <a:t>app state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C7FA8-DC91-4150-AC31-3127724BA706}"/>
              </a:ext>
            </a:extLst>
          </p:cNvPr>
          <p:cNvSpPr txBox="1"/>
          <p:nvPr/>
        </p:nvSpPr>
        <p:spPr>
          <a:xfrm>
            <a:off x="1256527" y="5919530"/>
            <a:ext cx="562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All </a:t>
            </a:r>
            <a:r>
              <a:rPr lang="fr-FR" dirty="0" err="1">
                <a:solidFill>
                  <a:srgbClr val="00B050"/>
                </a:solidFill>
              </a:rPr>
              <a:t>utils</a:t>
            </a:r>
            <a:r>
              <a:rPr lang="fr-FR" dirty="0">
                <a:solidFill>
                  <a:srgbClr val="00B050"/>
                </a:solidFill>
              </a:rPr>
              <a:t> and config class </a:t>
            </a:r>
            <a:r>
              <a:rPr lang="fr-FR" dirty="0" err="1">
                <a:solidFill>
                  <a:srgbClr val="00B050"/>
                </a:solidFill>
              </a:rPr>
              <a:t>will</a:t>
            </a:r>
            <a:r>
              <a:rPr lang="fr-FR" dirty="0">
                <a:solidFill>
                  <a:srgbClr val="00B050"/>
                </a:solidFill>
              </a:rPr>
              <a:t> been </a:t>
            </a:r>
            <a:r>
              <a:rPr lang="fr-FR" dirty="0" err="1">
                <a:solidFill>
                  <a:srgbClr val="00B050"/>
                </a:solidFill>
              </a:rPr>
              <a:t>covered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with</a:t>
            </a:r>
            <a:r>
              <a:rPr lang="fr-F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Soleil 16">
            <a:extLst>
              <a:ext uri="{FF2B5EF4-FFF2-40B4-BE49-F238E27FC236}">
                <a16:creationId xmlns:a16="http://schemas.microsoft.com/office/drawing/2014/main" id="{2AA7909B-B6EE-4CF4-8D32-D13093714524}"/>
              </a:ext>
            </a:extLst>
          </p:cNvPr>
          <p:cNvSpPr/>
          <p:nvPr/>
        </p:nvSpPr>
        <p:spPr>
          <a:xfrm>
            <a:off x="608323" y="5839943"/>
            <a:ext cx="524936" cy="528506"/>
          </a:xfrm>
          <a:prstGeom prst="su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pic>
        <p:nvPicPr>
          <p:cNvPr id="2052" name="Picture 4" descr="Image result for eslint">
            <a:extLst>
              <a:ext uri="{FF2B5EF4-FFF2-40B4-BE49-F238E27FC236}">
                <a16:creationId xmlns:a16="http://schemas.microsoft.com/office/drawing/2014/main" id="{2131199D-3C90-4824-A136-B953FA27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08" y="158366"/>
            <a:ext cx="945522" cy="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A8996F1-0E03-4868-ACA5-5060FC9C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4223"/>
            <a:ext cx="6096890" cy="35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3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978D9ED-843F-4C19-9FD5-77877A03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34" y="226816"/>
            <a:ext cx="7357145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Suivi Service'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Suivi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fakeAction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'BAP_SUIVI_REQUEST'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donnees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expectSaga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fakeAction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PaginationReducer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matchers.call.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getBaseUrl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matchers.call.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bapSuiviQuery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'PAGINATION_DATA_SOURCE'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hasFinalState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suiviListShowInfoMessage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suiviListShowPagination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suiviListShowLastPage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suiviListShowNextPage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897017-B95D-4F97-B670-9746032A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737" y="855991"/>
            <a:ext cx="6149129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 Attente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fakeAction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'BAP_RELEVES_REQUEST'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donnees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= 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expectSaga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fakeAction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PaginationReducer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matchers.call.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getBaseUrl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matchers.call.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bapSuiviQuery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fakeSuccessResponse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'PAGINATION_DATA_SOURCE'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hasFinalState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suiviListShowInfoMessage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suiviListShowPagination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suiviListShowLastPage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suiviListShowNextPage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4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1248695" y="3013501"/>
            <a:ext cx="9570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Write tests and mesure </a:t>
            </a:r>
            <a:r>
              <a:rPr lang="fr-FR" sz="4000" dirty="0" err="1"/>
              <a:t>coverage</a:t>
            </a:r>
            <a:r>
              <a:rPr lang="fr-FR" sz="4000" dirty="0"/>
              <a:t> to </a:t>
            </a:r>
            <a:r>
              <a:rPr lang="fr-FR" sz="4000" dirty="0" err="1"/>
              <a:t>enhance</a:t>
            </a:r>
            <a:endParaRPr lang="fr-FR" sz="4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0D00C-8A60-45E6-AD0B-302E5C4C898A}"/>
              </a:ext>
            </a:extLst>
          </p:cNvPr>
          <p:cNvSpPr txBox="1"/>
          <p:nvPr/>
        </p:nvSpPr>
        <p:spPr>
          <a:xfrm>
            <a:off x="4925070" y="4098996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test:coverage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769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603713" y="2598003"/>
            <a:ext cx="4984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Projects</a:t>
            </a:r>
            <a:r>
              <a:rPr lang="fr-FR" sz="4800" dirty="0"/>
              <a:t> </a:t>
            </a:r>
            <a:r>
              <a:rPr lang="fr-FR" sz="4800" dirty="0" err="1"/>
              <a:t>references</a:t>
            </a:r>
            <a:endParaRPr lang="fr-FR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86817-1AE2-4E86-9C24-E8FD90D2AA98}"/>
              </a:ext>
            </a:extLst>
          </p:cNvPr>
          <p:cNvSpPr/>
          <p:nvPr/>
        </p:nvSpPr>
        <p:spPr>
          <a:xfrm>
            <a:off x="1423331" y="3909842"/>
            <a:ext cx="9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2"/>
              </a:rPr>
              <a:t>https://sgithub.fr.world.socgen/AppliDigitalClient/bddf_awt_wtr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35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407700" y="2598003"/>
            <a:ext cx="53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Socle doc </a:t>
            </a:r>
            <a:r>
              <a:rPr lang="fr-FR" sz="4800" dirty="0" err="1"/>
              <a:t>references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A473D-8ECC-46CC-A7F1-EE3C8D275299}"/>
              </a:ext>
            </a:extLst>
          </p:cNvPr>
          <p:cNvSpPr/>
          <p:nvPr/>
        </p:nvSpPr>
        <p:spPr>
          <a:xfrm>
            <a:off x="1428206" y="3936266"/>
            <a:ext cx="947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http://socle.applis.bad.socgen/icd/demo/#/client/awt-v4-react-unit-test.md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67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DC78-CE8F-4755-B9C7-FC09F59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Before PR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A2C34-D85F-4A74-9441-0A2F7F299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Before </a:t>
            </a:r>
            <a:r>
              <a:rPr lang="fr-FR" dirty="0" err="1"/>
              <a:t>asking</a:t>
            </a:r>
            <a:r>
              <a:rPr lang="fr-FR" dirty="0"/>
              <a:t> </a:t>
            </a:r>
            <a:r>
              <a:rPr lang="fr-FR" dirty="0" err="1"/>
              <a:t>pr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645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4173645" y="2604295"/>
            <a:ext cx="3844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Bundle </a:t>
            </a:r>
            <a:r>
              <a:rPr lang="fr-FR" sz="4800" dirty="0" err="1"/>
              <a:t>analyze</a:t>
            </a:r>
            <a:endParaRPr lang="fr-FR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6069E-FCB8-4FFD-92BC-DF0D8BD7DB21}"/>
              </a:ext>
            </a:extLst>
          </p:cNvPr>
          <p:cNvSpPr/>
          <p:nvPr/>
        </p:nvSpPr>
        <p:spPr>
          <a:xfrm>
            <a:off x="5240156" y="3923842"/>
            <a:ext cx="171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analyze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921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754653" y="2598003"/>
            <a:ext cx="4682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React JS </a:t>
            </a:r>
            <a:r>
              <a:rPr lang="fr-FR" sz="4800" dirty="0" err="1"/>
              <a:t>Checklist</a:t>
            </a:r>
            <a:endParaRPr lang="fr-FR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91E8-8F2B-4E27-8673-F9B36EEDF187}"/>
              </a:ext>
            </a:extLst>
          </p:cNvPr>
          <p:cNvSpPr/>
          <p:nvPr/>
        </p:nvSpPr>
        <p:spPr>
          <a:xfrm>
            <a:off x="3047999" y="3919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http://socle.applis.bad.socgen/icd/demo/#/client/awt-v4-react-checklist.md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12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696689" y="2598003"/>
            <a:ext cx="4798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Challenge </a:t>
            </a:r>
            <a:r>
              <a:rPr lang="fr-FR" sz="4800" dirty="0" err="1"/>
              <a:t>your</a:t>
            </a:r>
            <a:r>
              <a:rPr lang="fr-FR" sz="4800" dirty="0"/>
              <a:t> PR</a:t>
            </a:r>
          </a:p>
        </p:txBody>
      </p:sp>
    </p:spTree>
    <p:extLst>
      <p:ext uri="{BB962C8B-B14F-4D97-AF65-F5344CB8AC3E}">
        <p14:creationId xmlns:p14="http://schemas.microsoft.com/office/powerpoint/2010/main" val="2841383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2754604" y="2707060"/>
            <a:ext cx="6854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Stay</a:t>
            </a:r>
            <a:r>
              <a:rPr lang="fr-FR" sz="4800" dirty="0"/>
              <a:t> </a:t>
            </a:r>
            <a:r>
              <a:rPr lang="fr-FR" sz="4800" dirty="0" err="1"/>
              <a:t>Hungry</a:t>
            </a:r>
            <a:r>
              <a:rPr lang="fr-FR" sz="4800" dirty="0"/>
              <a:t>, </a:t>
            </a:r>
            <a:r>
              <a:rPr lang="fr-FR" sz="4800" dirty="0" err="1"/>
              <a:t>Stay</a:t>
            </a:r>
            <a:r>
              <a:rPr lang="fr-FR" sz="4800" dirty="0"/>
              <a:t> </a:t>
            </a:r>
            <a:r>
              <a:rPr lang="fr-FR" sz="4800" dirty="0" err="1"/>
              <a:t>Foolish</a:t>
            </a:r>
            <a:r>
              <a:rPr lang="fr-FR" sz="4800" dirty="0"/>
              <a:t>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D06F5-C977-462B-A3D1-644043EE2212}"/>
              </a:ext>
            </a:extLst>
          </p:cNvPr>
          <p:cNvSpPr/>
          <p:nvPr/>
        </p:nvSpPr>
        <p:spPr>
          <a:xfrm>
            <a:off x="5116885" y="3940620"/>
            <a:ext cx="195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Twitter and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5DF58-90F7-44F9-A476-88AB5896B301}"/>
              </a:ext>
            </a:extLst>
          </p:cNvPr>
          <p:cNvSpPr/>
          <p:nvPr/>
        </p:nvSpPr>
        <p:spPr>
          <a:xfrm>
            <a:off x="4913752" y="4712515"/>
            <a:ext cx="3366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http://esnextnews.com/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https://medium.com/@_ericelliott</a:t>
            </a:r>
            <a:endParaRPr lang="fr-FR" dirty="0"/>
          </a:p>
          <a:p>
            <a:r>
              <a:rPr lang="fr-FR" dirty="0">
                <a:hlinkClick r:id="rId4"/>
              </a:rPr>
              <a:t>https://me.getify.com/</a:t>
            </a:r>
            <a:endParaRPr lang="fr-FR" dirty="0"/>
          </a:p>
          <a:p>
            <a:r>
              <a:rPr lang="fr-FR">
                <a:hlinkClick r:id="rId5"/>
              </a:rPr>
              <a:t>https://overreacted.io/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73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B051-1D02-4B1D-A5BC-2F26B7878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7266F6-3580-4E1E-BE91-8ECF69662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 ?</a:t>
            </a:r>
          </a:p>
        </p:txBody>
      </p:sp>
    </p:spTree>
    <p:extLst>
      <p:ext uri="{BB962C8B-B14F-4D97-AF65-F5344CB8AC3E}">
        <p14:creationId xmlns:p14="http://schemas.microsoft.com/office/powerpoint/2010/main" val="16354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using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pic>
        <p:nvPicPr>
          <p:cNvPr id="2052" name="Picture 4" descr="Image result for eslint">
            <a:extLst>
              <a:ext uri="{FF2B5EF4-FFF2-40B4-BE49-F238E27FC236}">
                <a16:creationId xmlns:a16="http://schemas.microsoft.com/office/drawing/2014/main" id="{2131199D-3C90-4824-A136-B953FA27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08" y="158366"/>
            <a:ext cx="945522" cy="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A3E212-E31A-4AE0-9E14-B4DEA5C6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1" y="173274"/>
            <a:ext cx="5314950" cy="1514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8739B90-ACEF-4220-8985-5D35CC5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0" y="2044761"/>
            <a:ext cx="5848350" cy="16764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D41CC87-59F5-4CD9-94D9-55AF0692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0" y="3910696"/>
            <a:ext cx="7305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using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ECB88F-7395-4DAC-A0E5-715E9BCC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100235"/>
            <a:ext cx="409382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bapDetailsPrint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`Details 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52305C-06DE-4C53-A081-903A606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1" y="867812"/>
            <a:ext cx="6812691" cy="104116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8E21F9F-1C68-46DC-B476-8ECF44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0" y="2428743"/>
            <a:ext cx="659976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 details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bapDetailsPrint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bap =&gt;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`Details 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${bap}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1B840792-5F02-4E75-89F4-2C3CFD1EA0C0}"/>
              </a:ext>
            </a:extLst>
          </p:cNvPr>
          <p:cNvSpPr/>
          <p:nvPr/>
        </p:nvSpPr>
        <p:spPr>
          <a:xfrm>
            <a:off x="6558531" y="1653870"/>
            <a:ext cx="471444" cy="6711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F30F828-599C-4060-AFB9-CC64C548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0" y="3100521"/>
            <a:ext cx="530184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BapPaiementPartielView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BapPaiementPartielView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BapPaiementPartielView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9E2011-B92C-4266-8915-3A9122A6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42" y="4449475"/>
            <a:ext cx="5390320" cy="23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using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95B34BB-6E95-4DCD-8CB6-B524845AD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81" y="3015025"/>
            <a:ext cx="509211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-line */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29D7491-97F4-4D17-A560-87564864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81" y="3447121"/>
            <a:ext cx="458038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eslint-disable-next-line func-names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BC02C12-A52F-435E-8B3D-7683EF268F1A}"/>
              </a:ext>
            </a:extLst>
          </p:cNvPr>
          <p:cNvCxnSpPr/>
          <p:nvPr/>
        </p:nvCxnSpPr>
        <p:spPr>
          <a:xfrm flipH="1">
            <a:off x="1593908" y="1342239"/>
            <a:ext cx="3909270" cy="3959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1AD3-8FBD-45A3-A428-AC7ECA3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08348"/>
            <a:ext cx="3092115" cy="945522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Eslint</a:t>
            </a:r>
            <a:endParaRPr lang="fr-FR" sz="5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4B50-B3FB-4065-9130-88DF347E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993006"/>
            <a:ext cx="3092115" cy="1496814"/>
          </a:xfrm>
        </p:spPr>
        <p:txBody>
          <a:bodyPr>
            <a:noAutofit/>
          </a:bodyPr>
          <a:lstStyle/>
          <a:p>
            <a:r>
              <a:rPr lang="fr-FR" sz="2400" dirty="0"/>
              <a:t>Is not an option but a </a:t>
            </a:r>
            <a:r>
              <a:rPr lang="fr-FR" sz="2400" dirty="0" err="1"/>
              <a:t>mandatory</a:t>
            </a:r>
            <a:r>
              <a:rPr lang="fr-FR" sz="2400" dirty="0"/>
              <a:t> and required </a:t>
            </a:r>
            <a:r>
              <a:rPr lang="fr-FR" sz="2400" dirty="0" err="1"/>
              <a:t>tool</a:t>
            </a:r>
            <a:r>
              <a:rPr lang="fr-FR" sz="2400" dirty="0"/>
              <a:t> !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19C0B57-AA4B-47D5-A618-3DA9E965F999}"/>
              </a:ext>
            </a:extLst>
          </p:cNvPr>
          <p:cNvSpPr txBox="1">
            <a:spLocks/>
          </p:cNvSpPr>
          <p:nvPr/>
        </p:nvSpPr>
        <p:spPr>
          <a:xfrm>
            <a:off x="8337884" y="3677953"/>
            <a:ext cx="3092115" cy="180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Preconfigured</a:t>
            </a:r>
            <a:r>
              <a:rPr lang="fr-FR" sz="2400" dirty="0"/>
              <a:t> </a:t>
            </a:r>
            <a:r>
              <a:rPr lang="fr-FR" sz="2400" dirty="0" err="1"/>
              <a:t>inside</a:t>
            </a:r>
            <a:r>
              <a:rPr lang="fr-FR" sz="2400" dirty="0"/>
              <a:t> an </a:t>
            </a:r>
            <a:r>
              <a:rPr lang="fr-FR" sz="2400" dirty="0" err="1"/>
              <a:t>awt-react</a:t>
            </a:r>
            <a:r>
              <a:rPr lang="fr-FR" sz="2400" dirty="0"/>
              <a:t> using Airbnb configuration by default.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4FA822A-38A9-4338-B455-DFE542252980}"/>
              </a:ext>
            </a:extLst>
          </p:cNvPr>
          <p:cNvSpPr txBox="1">
            <a:spLocks/>
          </p:cNvSpPr>
          <p:nvPr/>
        </p:nvSpPr>
        <p:spPr>
          <a:xfrm>
            <a:off x="8334834" y="5674185"/>
            <a:ext cx="3092115" cy="726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/>
              <a:t>npm</a:t>
            </a:r>
            <a:r>
              <a:rPr lang="fr-FR" sz="2400" dirty="0"/>
              <a:t> run </a:t>
            </a:r>
            <a:r>
              <a:rPr lang="fr-FR" sz="2400" dirty="0" err="1"/>
              <a:t>lint</a:t>
            </a:r>
            <a:endParaRPr lang="fr-FR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1ED804-3641-4212-B3BF-7EB9A2BA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04716"/>
            <a:ext cx="627496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eslint-disable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-components-styles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-line */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-components-styles/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/variables/_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index.scss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eslint-disable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-components-styles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-line */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-components-styles/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index.scss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083D2-97C7-4540-B8A1-0B96DC8A9344}"/>
              </a:ext>
            </a:extLst>
          </p:cNvPr>
          <p:cNvSpPr txBox="1"/>
          <p:nvPr/>
        </p:nvSpPr>
        <p:spPr>
          <a:xfrm>
            <a:off x="762000" y="3942826"/>
            <a:ext cx="560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haven’t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, </a:t>
            </a:r>
            <a:r>
              <a:rPr lang="fr-FR" dirty="0" err="1"/>
              <a:t>explain</a:t>
            </a:r>
            <a:r>
              <a:rPr lang="fr-FR" dirty="0"/>
              <a:t> the raison to </a:t>
            </a:r>
            <a:r>
              <a:rPr lang="fr-FR" dirty="0" err="1"/>
              <a:t>disable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981E14-3883-41FF-A3E8-1602EF6A91D3}"/>
              </a:ext>
            </a:extLst>
          </p:cNvPr>
          <p:cNvSpPr txBox="1"/>
          <p:nvPr/>
        </p:nvSpPr>
        <p:spPr>
          <a:xfrm>
            <a:off x="535099" y="5674185"/>
            <a:ext cx="6728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002060"/>
                </a:solidFill>
              </a:rPr>
              <a:t>We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share</a:t>
            </a:r>
            <a:r>
              <a:rPr lang="fr-FR" sz="2000" dirty="0">
                <a:solidFill>
                  <a:srgbClr val="002060"/>
                </a:solidFill>
              </a:rPr>
              <a:t> code </a:t>
            </a:r>
            <a:r>
              <a:rPr lang="fr-FR" sz="2000" dirty="0" err="1">
                <a:solidFill>
                  <a:srgbClr val="002060"/>
                </a:solidFill>
              </a:rPr>
              <a:t>between</a:t>
            </a:r>
            <a:r>
              <a:rPr lang="fr-FR" sz="2000" dirty="0">
                <a:solidFill>
                  <a:srgbClr val="002060"/>
                </a:solidFill>
              </a:rPr>
              <a:t> us =&gt; </a:t>
            </a:r>
            <a:r>
              <a:rPr lang="fr-FR" sz="2000" dirty="0" err="1">
                <a:solidFill>
                  <a:srgbClr val="002060"/>
                </a:solidFill>
              </a:rPr>
              <a:t>avoid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bad</a:t>
            </a:r>
            <a:r>
              <a:rPr lang="fr-FR" sz="2000" dirty="0">
                <a:solidFill>
                  <a:srgbClr val="002060"/>
                </a:solidFill>
              </a:rPr>
              <a:t> practices propagation</a:t>
            </a:r>
          </a:p>
        </p:txBody>
      </p:sp>
    </p:spTree>
    <p:extLst>
      <p:ext uri="{BB962C8B-B14F-4D97-AF65-F5344CB8AC3E}">
        <p14:creationId xmlns:p14="http://schemas.microsoft.com/office/powerpoint/2010/main" val="191318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D89BD0-300B-4A4D-8D57-001CD91ACEE1}"/>
              </a:ext>
            </a:extLst>
          </p:cNvPr>
          <p:cNvSpPr txBox="1"/>
          <p:nvPr/>
        </p:nvSpPr>
        <p:spPr>
          <a:xfrm>
            <a:off x="3991898" y="547137"/>
            <a:ext cx="4208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Husky </a:t>
            </a:r>
            <a:r>
              <a:rPr lang="fr-FR" sz="4800" dirty="0" err="1"/>
              <a:t>git</a:t>
            </a:r>
            <a:r>
              <a:rPr lang="fr-FR" sz="4800" dirty="0"/>
              <a:t> </a:t>
            </a:r>
            <a:r>
              <a:rPr lang="fr-FR" sz="4800" dirty="0" err="1"/>
              <a:t>hooks</a:t>
            </a:r>
            <a:endParaRPr lang="fr-FR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9D013-3249-43DD-B5E7-0A11D27DDAE1}"/>
              </a:ext>
            </a:extLst>
          </p:cNvPr>
          <p:cNvSpPr/>
          <p:nvPr/>
        </p:nvSpPr>
        <p:spPr>
          <a:xfrm>
            <a:off x="2302589" y="5324386"/>
            <a:ext cx="397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002060"/>
                </a:solidFill>
              </a:rPr>
              <a:t>Preconfigured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err="1">
                <a:solidFill>
                  <a:srgbClr val="002060"/>
                </a:solidFill>
              </a:rPr>
              <a:t>inside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err="1">
                <a:solidFill>
                  <a:srgbClr val="002060"/>
                </a:solidFill>
              </a:rPr>
              <a:t>awt-react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8" name="Émoticône 7">
            <a:extLst>
              <a:ext uri="{FF2B5EF4-FFF2-40B4-BE49-F238E27FC236}">
                <a16:creationId xmlns:a16="http://schemas.microsoft.com/office/drawing/2014/main" id="{D94074FF-59E3-403C-B7F8-19EA67DBDD01}"/>
              </a:ext>
            </a:extLst>
          </p:cNvPr>
          <p:cNvSpPr/>
          <p:nvPr/>
        </p:nvSpPr>
        <p:spPr>
          <a:xfrm>
            <a:off x="4040367" y="5812841"/>
            <a:ext cx="692209" cy="683664"/>
          </a:xfrm>
          <a:prstGeom prst="smileyFac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D3268-2179-4766-AA1F-2084B074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46" y="2624147"/>
            <a:ext cx="300325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  <a:b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/config/husky.sh"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modules/front-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9CB79-8431-43E6-A7FA-880D1354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46" y="3796266"/>
            <a:ext cx="300325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  <a:b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/config/husky.sh"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modules/front-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F1D567-E9B2-45E8-8256-B7D3A43F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267" y="2032991"/>
            <a:ext cx="3970511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  <a:b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-z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husky_skip_init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$HUSKY_DEBUG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"husky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hook_name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hook_name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$HUSKY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"HUSKY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to 0,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-f ~/.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huskyrc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];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huskyrc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huskyrc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husky_skip_init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"husky -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hook_name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exited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4457F-F949-4AB3-888E-930A8B9DC94D}"/>
              </a:ext>
            </a:extLst>
          </p:cNvPr>
          <p:cNvSpPr/>
          <p:nvPr/>
        </p:nvSpPr>
        <p:spPr>
          <a:xfrm>
            <a:off x="968283" y="1122832"/>
            <a:ext cx="1581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new husky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A8D1EB-3315-4841-8CF3-921A5F66F6D7}"/>
              </a:ext>
            </a:extLst>
          </p:cNvPr>
          <p:cNvSpPr txBox="1"/>
          <p:nvPr/>
        </p:nvSpPr>
        <p:spPr>
          <a:xfrm>
            <a:off x="968283" y="1561534"/>
            <a:ext cx="10997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http://socle.applis.bad.socgen/icd/demo/#/awt_5.2_react_modernisation?id=modernisation-de-la-configuration-husky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2314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DB8709762741BAD0FC51427B5379" ma:contentTypeVersion="7" ma:contentTypeDescription="Create a new document." ma:contentTypeScope="" ma:versionID="682de2fa52fc5b0311127ca0b4b06b76">
  <xsd:schema xmlns:xsd="http://www.w3.org/2001/XMLSchema" xmlns:xs="http://www.w3.org/2001/XMLSchema" xmlns:p="http://schemas.microsoft.com/office/2006/metadata/properties" xmlns:ns2="c8b1bbc2-5d5d-40a2-bd2e-cbba63d924e7" xmlns:ns3="b0540270-99d3-480f-884f-fb428842abf5" targetNamespace="http://schemas.microsoft.com/office/2006/metadata/properties" ma:root="true" ma:fieldsID="7ea1b77f7865448f1bdd72570a2db5ab" ns2:_="" ns3:_="">
    <xsd:import namespace="c8b1bbc2-5d5d-40a2-bd2e-cbba63d924e7"/>
    <xsd:import namespace="b0540270-99d3-480f-884f-fb428842a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1bbc2-5d5d-40a2-bd2e-cbba63d92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40270-99d3-480f-884f-fb428842a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6448D-A6E8-488C-B984-6F5557589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1bbc2-5d5d-40a2-bd2e-cbba63d924e7"/>
    <ds:schemaRef ds:uri="b0540270-99d3-480f-884f-fb428842a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1F68D-CAD1-469C-BD08-FC1DB6105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C1FD7-A90A-4139-B58A-095962C776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933</TotalTime>
  <Words>2272</Words>
  <Application>Microsoft Office PowerPoint</Application>
  <PresentationFormat>Grand écran</PresentationFormat>
  <Paragraphs>199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Gill Sans MT</vt:lpstr>
      <vt:lpstr>Impact</vt:lpstr>
      <vt:lpstr>Poppins</vt:lpstr>
      <vt:lpstr>Poppins Light</vt:lpstr>
      <vt:lpstr>Source Sans Pro</vt:lpstr>
      <vt:lpstr>Wingdings 2</vt:lpstr>
      <vt:lpstr>HDOfficeLightV0</vt:lpstr>
      <vt:lpstr>Badge</vt:lpstr>
      <vt:lpstr>Présentation PowerPoint</vt:lpstr>
      <vt:lpstr>Before dev</vt:lpstr>
      <vt:lpstr>Eslint</vt:lpstr>
      <vt:lpstr>Eslint</vt:lpstr>
      <vt:lpstr>Eslint</vt:lpstr>
      <vt:lpstr>Eslint</vt:lpstr>
      <vt:lpstr>Eslint</vt:lpstr>
      <vt:lpstr>Eslint</vt:lpstr>
      <vt:lpstr>Présentation PowerPoint</vt:lpstr>
      <vt:lpstr>Présentation PowerPoint</vt:lpstr>
      <vt:lpstr>Présentation PowerPoint</vt:lpstr>
      <vt:lpstr>Before using a package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Unit test</vt:lpstr>
      <vt:lpstr>Unit test</vt:lpstr>
      <vt:lpstr>Unit test</vt:lpstr>
      <vt:lpstr>Présentation PowerPoint</vt:lpstr>
      <vt:lpstr>Présentation PowerPoint</vt:lpstr>
      <vt:lpstr>Présentation PowerPoint</vt:lpstr>
      <vt:lpstr>Présentation PowerPoint</vt:lpstr>
      <vt:lpstr>Before PR</vt:lpstr>
      <vt:lpstr>Présentation PowerPoint</vt:lpstr>
      <vt:lpstr>Présentation PowerPoint</vt:lpstr>
      <vt:lpstr>Présentation PowerPoint</vt:lpstr>
      <vt:lpstr>Présentation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HELA BEN KHALFALLAH</dc:creator>
  <cp:lastModifiedBy>LEHMAN Marc ItimAsrScoVdf</cp:lastModifiedBy>
  <cp:revision>160</cp:revision>
  <dcterms:created xsi:type="dcterms:W3CDTF">2019-11-06T08:00:40Z</dcterms:created>
  <dcterms:modified xsi:type="dcterms:W3CDTF">2022-06-24T07:18:06Z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hela.ben-khalfallah-ext@socgen.com</vt:lpwstr>
  </property>
  <property fmtid="{D5CDD505-2E9C-101B-9397-08002B2CF9AE}" pid="5" name="MSIP_Label_1aaa69c8-0478-4e13-9e4c-38511e3b6774_SetDate">
    <vt:lpwstr>2020-03-23T08:40:46.1061375Z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8ccfecb9-c32c-4026-b2b0-084b49378b22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  <property fmtid="{D5CDD505-2E9C-101B-9397-08002B2CF9AE}" pid="11" name="ContentTypeId">
    <vt:lpwstr>0x01010025E2DB8709762741BAD0FC51427B5379</vt:lpwstr>
  </property>
</Properties>
</file>