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9319"/>
              </p:ext>
            </p:extLst>
          </p:nvPr>
        </p:nvGraphicFramePr>
        <p:xfrm>
          <a:off x="1447701" y="2160270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:a16="http://schemas.microsoft.com/office/drawing/2014/main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:a16="http://schemas.microsoft.com/office/drawing/2014/main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:a16="http://schemas.microsoft.com/office/drawing/2014/main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8BD9655-C88D-4E58-BF97-3D12A3119B57}"/>
              </a:ext>
            </a:extLst>
          </p:cNvPr>
          <p:cNvGrpSpPr/>
          <p:nvPr/>
        </p:nvGrpSpPr>
        <p:grpSpPr>
          <a:xfrm>
            <a:off x="1163828" y="725784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:a16="http://schemas.microsoft.com/office/drawing/2014/main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:a16="http://schemas.microsoft.com/office/drawing/2014/main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Heladio</cp:lastModifiedBy>
  <cp:revision>6</cp:revision>
  <dcterms:created xsi:type="dcterms:W3CDTF">2020-05-24T11:17:24Z</dcterms:created>
  <dcterms:modified xsi:type="dcterms:W3CDTF">2020-06-01T00:28:02Z</dcterms:modified>
</cp:coreProperties>
</file>