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10C7-1225-4B50-9E89-291790A05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B8B8B1-2D6C-4C93-A8EE-584EF35CA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5CFBF8-AE11-405D-A65D-4FD645DF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30134D-0557-465A-8526-0516B00B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1CBB1F-9676-49C5-BA41-10496A98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40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5EB97-86C9-499E-8E30-31AE6C23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EBD76D-B11A-44B6-A4FC-88B4DC844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F64D25-F8AD-4AE4-B886-63D46B49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83FFBB-0D10-4FAB-985A-AD465CDE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2D37E5-0750-4B2C-8076-EBE2CEF4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1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0633BC-5DE9-4BBA-9281-CC189218E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9DD39C-697F-4D80-A29D-AFBE5883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B27CBC-49BA-4B47-B446-2F756CF6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8D9C98-3A9B-4E9B-A877-07F8C158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DF28C2-175E-4DA6-BA7A-B76F0378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68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85C52-BFD1-4D03-8E4D-CD0DA045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C98CDF-9646-412F-B972-7435FB674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201D0C-7D9E-4D36-98FD-1B878582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101CEE-27DE-4C33-8A2D-3F8FEE8E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9620D0-6C1E-4EB5-BBAD-1BC612FF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71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9868B-4B4C-471C-A84D-C2FC14AA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61FC64-84D8-4A75-910B-4ACBB96B9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B7DDC3-DAEC-4F4E-B0F9-01506865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7872C3-0989-4A0A-B695-F00FBC9C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360F45-4C74-4E8C-B605-DB2BD287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0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854C7-3251-4147-B0C4-737748B6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77B7FA-4E06-41BA-8F74-A91BDA8F4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42BFB2-493E-4571-BD8F-A4122AAE4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7C3844-9494-460C-BB17-AF466E3C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06DFEF-5775-4F7E-BA18-FADF60C8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AF5DAD-EE50-4BE5-9CAD-89EF2D8E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05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F161B-260C-4531-B9B1-A2BCFEFD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552CAC-91E3-4C68-9C4B-727BE9934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6CFB7A-B397-4DB1-A741-E1E1CFFCC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DE737F-7198-4408-831D-368890509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4BBD75-99FD-4BF8-83C0-E38E00416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D3FB8FD-9BC4-4D72-8EE4-559FF431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D126B6-5F14-4A65-AD69-88FF995B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EBACB3-9D35-4600-9C5F-6AE3D4BD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64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E624E-99C6-4B1B-A23F-D5B5D913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2EAC20-CF50-46E5-8FBE-9FAFA811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890057-5E21-4E74-AF14-C29C61D1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5ED02C-9D48-49FA-9308-9DD329C5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81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21B022-2755-43AA-88ED-797710CE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43947F-EDCA-440D-B1E5-D3E3201C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C4FB74-09B4-49E9-93E1-23D609F2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92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DE0B4-95BB-423B-AE89-588D43CE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7BFAB4-C275-45A7-9DED-4E9D04E3F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2A7010-DCBF-4BFA-9C29-B97866A96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284F5B-9440-4E91-9201-35E2118F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1A7882-0B6B-4501-9600-CBE8360E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33062B-528D-4624-A8D0-958EFB3E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22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5B699-6C2B-42A3-AD17-9F89ABC9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B54F91-38BF-4A5E-93E6-93C653534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69B487-A4C8-407F-931E-E9042F68A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606406-A4F7-4F36-B57C-0BFFBB7E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4E2D4C-48A0-43AD-9078-2DBC1B32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F7245D-4E3E-4224-8F68-78FE3AF0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43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D46F1E-0B58-41CF-B81C-F940D944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A9E511-63FD-4BB7-A2C5-4D914DFA5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D334C2-42AC-4BA2-9604-B7F189D2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DA6B4-5921-4F28-BD94-5691BC1A6D75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83652A-06E8-45AC-9902-67A1E7A19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D0CFAC-E7A5-4767-95F9-4481195A9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38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525301D9-BC9E-407F-A992-EBB58234B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226141"/>
              </p:ext>
            </p:extLst>
          </p:nvPr>
        </p:nvGraphicFramePr>
        <p:xfrm>
          <a:off x="1527904" y="3254974"/>
          <a:ext cx="9136191" cy="14833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264828334"/>
                    </a:ext>
                  </a:extLst>
                </a:gridCol>
                <a:gridCol w="1251268">
                  <a:extLst>
                    <a:ext uri="{9D8B030D-6E8A-4147-A177-3AD203B41FA5}">
                      <a16:colId xmlns:a16="http://schemas.microsoft.com/office/drawing/2014/main" val="3815187218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410762987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3412213469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413750946"/>
                    </a:ext>
                  </a:extLst>
                </a:gridCol>
                <a:gridCol w="579755">
                  <a:extLst>
                    <a:ext uri="{9D8B030D-6E8A-4147-A177-3AD203B41FA5}">
                      <a16:colId xmlns:a16="http://schemas.microsoft.com/office/drawing/2014/main" val="2126025723"/>
                    </a:ext>
                  </a:extLst>
                </a:gridCol>
                <a:gridCol w="867474">
                  <a:extLst>
                    <a:ext uri="{9D8B030D-6E8A-4147-A177-3AD203B41FA5}">
                      <a16:colId xmlns:a16="http://schemas.microsoft.com/office/drawing/2014/main" val="2161997921"/>
                    </a:ext>
                  </a:extLst>
                </a:gridCol>
                <a:gridCol w="574992">
                  <a:extLst>
                    <a:ext uri="{9D8B030D-6E8A-4147-A177-3AD203B41FA5}">
                      <a16:colId xmlns:a16="http://schemas.microsoft.com/office/drawing/2014/main" val="134617711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799374164"/>
                    </a:ext>
                  </a:extLst>
                </a:gridCol>
                <a:gridCol w="861124">
                  <a:extLst>
                    <a:ext uri="{9D8B030D-6E8A-4147-A177-3AD203B41FA5}">
                      <a16:colId xmlns:a16="http://schemas.microsoft.com/office/drawing/2014/main" val="4157967331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458777367"/>
                    </a:ext>
                  </a:extLst>
                </a:gridCol>
                <a:gridCol w="846138">
                  <a:extLst>
                    <a:ext uri="{9D8B030D-6E8A-4147-A177-3AD203B41FA5}">
                      <a16:colId xmlns:a16="http://schemas.microsoft.com/office/drawing/2014/main" val="2775895833"/>
                    </a:ext>
                  </a:extLst>
                </a:gridCol>
                <a:gridCol w="549592">
                  <a:extLst>
                    <a:ext uri="{9D8B030D-6E8A-4147-A177-3AD203B41FA5}">
                      <a16:colId xmlns:a16="http://schemas.microsoft.com/office/drawing/2014/main" val="255708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Something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The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Way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She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Moves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Her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Smile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Knows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Things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Shows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Me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21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53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68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916317"/>
                  </a:ext>
                </a:extLst>
              </a:tr>
            </a:tbl>
          </a:graphicData>
        </a:graphic>
      </p:graphicFrame>
      <p:grpSp>
        <p:nvGrpSpPr>
          <p:cNvPr id="15" name="Agrupar 14">
            <a:extLst>
              <a:ext uri="{FF2B5EF4-FFF2-40B4-BE49-F238E27FC236}">
                <a16:creationId xmlns:a16="http://schemas.microsoft.com/office/drawing/2014/main" id="{18BD9655-C88D-4E58-BF97-3D12A3119B57}"/>
              </a:ext>
            </a:extLst>
          </p:cNvPr>
          <p:cNvGrpSpPr/>
          <p:nvPr/>
        </p:nvGrpSpPr>
        <p:grpSpPr>
          <a:xfrm>
            <a:off x="1244031" y="1820488"/>
            <a:ext cx="9724645" cy="923332"/>
            <a:chOff x="928892" y="849463"/>
            <a:chExt cx="9724645" cy="92333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A0E446B5-BCE1-43D7-BFE2-34671068EF87}"/>
                </a:ext>
              </a:extLst>
            </p:cNvPr>
            <p:cNvSpPr txBox="1"/>
            <p:nvPr/>
          </p:nvSpPr>
          <p:spPr>
            <a:xfrm>
              <a:off x="928892" y="849464"/>
              <a:ext cx="40164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0: </a:t>
              </a:r>
              <a:r>
                <a:rPr lang="pt-BR" dirty="0" err="1"/>
                <a:t>Something</a:t>
              </a:r>
              <a:r>
                <a:rPr lang="pt-BR" dirty="0"/>
                <a:t> in </a:t>
              </a:r>
              <a:r>
                <a:rPr lang="pt-BR" dirty="0" err="1"/>
                <a:t>the</a:t>
              </a:r>
              <a:r>
                <a:rPr lang="pt-BR" dirty="0"/>
                <a:t> </a:t>
              </a:r>
              <a:r>
                <a:rPr lang="pt-BR" dirty="0" err="1"/>
                <a:t>way</a:t>
              </a:r>
              <a:r>
                <a:rPr lang="pt-BR" dirty="0"/>
                <a:t> </a:t>
              </a:r>
              <a:r>
                <a:rPr lang="pt-BR" dirty="0" err="1"/>
                <a:t>she</a:t>
              </a:r>
              <a:r>
                <a:rPr lang="pt-BR" dirty="0"/>
                <a:t> moves</a:t>
              </a:r>
            </a:p>
            <a:p>
              <a:r>
                <a:rPr lang="pt-BR" dirty="0"/>
                <a:t>1: </a:t>
              </a:r>
              <a:r>
                <a:rPr lang="pt-BR" dirty="0" err="1"/>
                <a:t>Something</a:t>
              </a:r>
              <a:r>
                <a:rPr lang="pt-BR" dirty="0"/>
                <a:t> in </a:t>
              </a:r>
              <a:r>
                <a:rPr lang="pt-BR" dirty="0" err="1"/>
                <a:t>her</a:t>
              </a:r>
              <a:r>
                <a:rPr lang="pt-BR" dirty="0"/>
                <a:t> </a:t>
              </a:r>
              <a:r>
                <a:rPr lang="pt-BR" dirty="0" err="1"/>
                <a:t>smile</a:t>
              </a:r>
              <a:r>
                <a:rPr lang="pt-BR" dirty="0"/>
                <a:t> </a:t>
              </a:r>
              <a:r>
                <a:rPr lang="pt-BR" dirty="0" err="1"/>
                <a:t>she</a:t>
              </a:r>
              <a:r>
                <a:rPr lang="pt-BR" dirty="0"/>
                <a:t> </a:t>
              </a:r>
              <a:r>
                <a:rPr lang="pt-BR" dirty="0" err="1"/>
                <a:t>knows</a:t>
              </a:r>
              <a:endParaRPr lang="pt-BR" dirty="0"/>
            </a:p>
            <a:p>
              <a:r>
                <a:rPr lang="pt-BR" dirty="0"/>
                <a:t>2: </a:t>
              </a:r>
              <a:r>
                <a:rPr lang="pt-BR" dirty="0" err="1"/>
                <a:t>Something</a:t>
              </a:r>
              <a:r>
                <a:rPr lang="pt-BR" dirty="0"/>
                <a:t> in </a:t>
              </a:r>
              <a:r>
                <a:rPr lang="pt-BR" dirty="0" err="1"/>
                <a:t>the</a:t>
              </a:r>
              <a:r>
                <a:rPr lang="pt-BR" dirty="0"/>
                <a:t> </a:t>
              </a:r>
              <a:r>
                <a:rPr lang="pt-BR" dirty="0" err="1"/>
                <a:t>things</a:t>
              </a:r>
              <a:r>
                <a:rPr lang="pt-BR" dirty="0"/>
                <a:t> </a:t>
              </a:r>
              <a:r>
                <a:rPr lang="pt-BR" dirty="0" err="1"/>
                <a:t>she</a:t>
              </a:r>
              <a:r>
                <a:rPr lang="pt-BR" dirty="0"/>
                <a:t> shows me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BD944051-C240-43D4-8886-C99EFBDEACDA}"/>
                </a:ext>
              </a:extLst>
            </p:cNvPr>
            <p:cNvSpPr txBox="1"/>
            <p:nvPr/>
          </p:nvSpPr>
          <p:spPr>
            <a:xfrm>
              <a:off x="5826872" y="987964"/>
              <a:ext cx="46584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/>
                <a:t>Something</a:t>
              </a:r>
              <a:r>
                <a:rPr lang="pt-BR" dirty="0"/>
                <a:t>, in, </a:t>
              </a:r>
              <a:r>
                <a:rPr lang="pt-BR" dirty="0" err="1"/>
                <a:t>the</a:t>
              </a:r>
              <a:r>
                <a:rPr lang="pt-BR" dirty="0"/>
                <a:t>, </a:t>
              </a:r>
              <a:r>
                <a:rPr lang="pt-BR" dirty="0" err="1"/>
                <a:t>way</a:t>
              </a:r>
              <a:r>
                <a:rPr lang="pt-BR" dirty="0"/>
                <a:t>, </a:t>
              </a:r>
              <a:r>
                <a:rPr lang="pt-BR" dirty="0" err="1"/>
                <a:t>she</a:t>
              </a:r>
              <a:r>
                <a:rPr lang="pt-BR" dirty="0"/>
                <a:t>, moves, </a:t>
              </a:r>
              <a:r>
                <a:rPr lang="pt-BR" dirty="0" err="1"/>
                <a:t>her</a:t>
              </a:r>
              <a:r>
                <a:rPr lang="pt-BR" dirty="0"/>
                <a:t>, </a:t>
              </a:r>
              <a:r>
                <a:rPr lang="pt-BR" dirty="0" err="1"/>
                <a:t>smile</a:t>
              </a:r>
              <a:r>
                <a:rPr lang="pt-BR" dirty="0"/>
                <a:t>, </a:t>
              </a:r>
            </a:p>
            <a:p>
              <a:pPr algn="ctr"/>
              <a:r>
                <a:rPr lang="pt-BR" dirty="0" err="1"/>
                <a:t>knows</a:t>
              </a:r>
              <a:r>
                <a:rPr lang="pt-BR" dirty="0"/>
                <a:t>, </a:t>
              </a:r>
              <a:r>
                <a:rPr lang="pt-BR" dirty="0" err="1"/>
                <a:t>things</a:t>
              </a:r>
              <a:r>
                <a:rPr lang="pt-BR" dirty="0"/>
                <a:t>, shows, me</a:t>
              </a:r>
            </a:p>
          </p:txBody>
        </p:sp>
        <p:sp>
          <p:nvSpPr>
            <p:cNvPr id="10" name="Chave Esquerda 9">
              <a:extLst>
                <a:ext uri="{FF2B5EF4-FFF2-40B4-BE49-F238E27FC236}">
                  <a16:creationId xmlns:a16="http://schemas.microsoft.com/office/drawing/2014/main" id="{F073A003-C534-4154-9AC5-49CB1384EB01}"/>
                </a:ext>
              </a:extLst>
            </p:cNvPr>
            <p:cNvSpPr/>
            <p:nvPr/>
          </p:nvSpPr>
          <p:spPr>
            <a:xfrm>
              <a:off x="5658662" y="849464"/>
              <a:ext cx="244136" cy="923331"/>
            </a:xfrm>
            <a:prstGeom prst="leftBrace">
              <a:avLst>
                <a:gd name="adj1" fmla="val 24726"/>
                <a:gd name="adj2" fmla="val 50000"/>
              </a:avLst>
            </a:prstGeom>
            <a:ln w="28575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have Esquerda 10">
              <a:extLst>
                <a:ext uri="{FF2B5EF4-FFF2-40B4-BE49-F238E27FC236}">
                  <a16:creationId xmlns:a16="http://schemas.microsoft.com/office/drawing/2014/main" id="{A4D53B98-E14D-4D11-ABCE-D2419FC4E81D}"/>
                </a:ext>
              </a:extLst>
            </p:cNvPr>
            <p:cNvSpPr/>
            <p:nvPr/>
          </p:nvSpPr>
          <p:spPr>
            <a:xfrm rot="10800000">
              <a:off x="10409401" y="849463"/>
              <a:ext cx="244136" cy="923331"/>
            </a:xfrm>
            <a:prstGeom prst="leftBrace">
              <a:avLst>
                <a:gd name="adj1" fmla="val 24726"/>
                <a:gd name="adj2" fmla="val 50000"/>
              </a:avLst>
            </a:prstGeom>
            <a:ln w="28575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: para a Direita 12">
              <a:extLst>
                <a:ext uri="{FF2B5EF4-FFF2-40B4-BE49-F238E27FC236}">
                  <a16:creationId xmlns:a16="http://schemas.microsoft.com/office/drawing/2014/main" id="{44B79A13-A53F-4A5A-875C-F95E1A5EC118}"/>
                </a:ext>
              </a:extLst>
            </p:cNvPr>
            <p:cNvSpPr/>
            <p:nvPr/>
          </p:nvSpPr>
          <p:spPr>
            <a:xfrm>
              <a:off x="4914790" y="1149546"/>
              <a:ext cx="439605" cy="323166"/>
            </a:xfrm>
            <a:prstGeom prst="rightArrow">
              <a:avLst>
                <a:gd name="adj1" fmla="val 29908"/>
                <a:gd name="adj2" fmla="val 42029"/>
              </a:avLst>
            </a:prstGeom>
            <a:solidFill>
              <a:srgbClr val="40404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5506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14D5DA2-C533-4729-B98A-F7BF558C783E}"/>
              </a:ext>
            </a:extLst>
          </p:cNvPr>
          <p:cNvGrpSpPr/>
          <p:nvPr/>
        </p:nvGrpSpPr>
        <p:grpSpPr>
          <a:xfrm>
            <a:off x="4457404" y="2633056"/>
            <a:ext cx="3277193" cy="1591888"/>
            <a:chOff x="3361386" y="1027884"/>
            <a:chExt cx="3277193" cy="1591888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EF889B92-AD64-4405-B111-FD4FE696F4FB}"/>
                </a:ext>
              </a:extLst>
            </p:cNvPr>
            <p:cNvSpPr/>
            <p:nvPr/>
          </p:nvSpPr>
          <p:spPr>
            <a:xfrm>
              <a:off x="4471358" y="1027884"/>
              <a:ext cx="1057248" cy="54091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 err="1">
                  <a:solidFill>
                    <a:sysClr val="windowText" lastClr="000000"/>
                  </a:solidFill>
                </a:rPr>
                <a:t>apple</a:t>
              </a:r>
              <a:endParaRPr lang="pt-BR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7DAA5593-80A0-4F47-A1DB-9E3C75A04190}"/>
                </a:ext>
              </a:extLst>
            </p:cNvPr>
            <p:cNvSpPr/>
            <p:nvPr/>
          </p:nvSpPr>
          <p:spPr>
            <a:xfrm>
              <a:off x="3361386" y="2078859"/>
              <a:ext cx="909140" cy="54091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ysClr val="windowText" lastClr="000000"/>
                  </a:solidFill>
                </a:rPr>
                <a:t>app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20D20DF8-AA71-481E-84DA-E36EE5CF9DFD}"/>
                </a:ext>
              </a:extLst>
            </p:cNvPr>
            <p:cNvSpPr/>
            <p:nvPr/>
          </p:nvSpPr>
          <p:spPr>
            <a:xfrm>
              <a:off x="4545412" y="2078859"/>
              <a:ext cx="909140" cy="54091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 err="1">
                  <a:solidFill>
                    <a:sysClr val="windowText" lastClr="000000"/>
                  </a:solidFill>
                </a:rPr>
                <a:t>apl</a:t>
              </a:r>
              <a:endParaRPr lang="pt-BR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4AB9DC42-E0CD-4541-824E-D7B9236BC09B}"/>
                </a:ext>
              </a:extLst>
            </p:cNvPr>
            <p:cNvSpPr/>
            <p:nvPr/>
          </p:nvSpPr>
          <p:spPr>
            <a:xfrm>
              <a:off x="5729439" y="2078859"/>
              <a:ext cx="909140" cy="54091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 err="1">
                  <a:solidFill>
                    <a:sysClr val="windowText" lastClr="000000"/>
                  </a:solidFill>
                </a:rPr>
                <a:t>ple</a:t>
              </a:r>
              <a:endParaRPr lang="pt-BR" sz="2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9A8E0984-B0CC-499D-BE39-2F53D657F562}"/>
                </a:ext>
              </a:extLst>
            </p:cNvPr>
            <p:cNvCxnSpPr>
              <a:cxnSpLocks/>
              <a:stCxn id="4" idx="2"/>
              <a:endCxn id="10" idx="0"/>
            </p:cNvCxnSpPr>
            <p:nvPr/>
          </p:nvCxnSpPr>
          <p:spPr>
            <a:xfrm flipH="1">
              <a:off x="3815956" y="1568797"/>
              <a:ext cx="1184026" cy="5100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DA52393E-8DDE-4251-8F29-BD659B2DB3D8}"/>
                </a:ext>
              </a:extLst>
            </p:cNvPr>
            <p:cNvCxnSpPr>
              <a:cxnSpLocks/>
              <a:stCxn id="4" idx="2"/>
              <a:endCxn id="13" idx="0"/>
            </p:cNvCxnSpPr>
            <p:nvPr/>
          </p:nvCxnSpPr>
          <p:spPr>
            <a:xfrm>
              <a:off x="4999982" y="1568797"/>
              <a:ext cx="0" cy="5100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E411D8C1-87A1-4EF4-9CD1-6199F9159F3B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4999982" y="1568797"/>
              <a:ext cx="1184027" cy="5100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951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F33AC78-B5B1-413F-9A48-B29EC8243861}"/>
              </a:ext>
            </a:extLst>
          </p:cNvPr>
          <p:cNvGrpSpPr/>
          <p:nvPr/>
        </p:nvGrpSpPr>
        <p:grpSpPr>
          <a:xfrm>
            <a:off x="1585014" y="1867816"/>
            <a:ext cx="9021972" cy="3122368"/>
            <a:chOff x="1585014" y="1867816"/>
            <a:chExt cx="9021972" cy="3122368"/>
          </a:xfrm>
        </p:grpSpPr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59DC6395-B04C-492B-B697-01C07E410001}"/>
                </a:ext>
              </a:extLst>
            </p:cNvPr>
            <p:cNvSpPr txBox="1"/>
            <p:nvPr/>
          </p:nvSpPr>
          <p:spPr>
            <a:xfrm>
              <a:off x="1585014" y="4134622"/>
              <a:ext cx="19784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B58603"/>
                  </a:solidFill>
                  <a:latin typeface="Microsoft PhagsPa" panose="020B0502040204020203" pitchFamily="34" charset="0"/>
                </a:rPr>
                <a:t>80% Sports</a:t>
              </a:r>
            </a:p>
            <a:p>
              <a:pPr algn="ctr"/>
              <a:r>
                <a:rPr lang="en-US" b="1" dirty="0">
                  <a:solidFill>
                    <a:srgbClr val="8C1C16"/>
                  </a:solidFill>
                  <a:latin typeface="Microsoft PhagsPa" panose="020B0502040204020203" pitchFamily="34" charset="0"/>
                </a:rPr>
                <a:t>10% Technology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764D0B68-D6A8-4C95-B18B-FB8D38148C14}"/>
                </a:ext>
              </a:extLst>
            </p:cNvPr>
            <p:cNvSpPr txBox="1"/>
            <p:nvPr/>
          </p:nvSpPr>
          <p:spPr>
            <a:xfrm>
              <a:off x="8628559" y="4134622"/>
              <a:ext cx="19784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24D80"/>
                  </a:solidFill>
                  <a:latin typeface="Microsoft PhagsPa" panose="020B0502040204020203" pitchFamily="34" charset="0"/>
                </a:rPr>
                <a:t>20% Food</a:t>
              </a:r>
            </a:p>
            <a:p>
              <a:pPr algn="ctr"/>
              <a:r>
                <a:rPr lang="en-US" b="1" dirty="0">
                  <a:solidFill>
                    <a:srgbClr val="8C1C16"/>
                  </a:solidFill>
                  <a:latin typeface="Microsoft PhagsPa" panose="020B0502040204020203" pitchFamily="34" charset="0"/>
                </a:rPr>
                <a:t>80% Technology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35E19958-D968-4E92-B47A-17FFCE9C3234}"/>
                </a:ext>
              </a:extLst>
            </p:cNvPr>
            <p:cNvSpPr txBox="1"/>
            <p:nvPr/>
          </p:nvSpPr>
          <p:spPr>
            <a:xfrm>
              <a:off x="4216627" y="4134622"/>
              <a:ext cx="14109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24D80"/>
                  </a:solidFill>
                  <a:latin typeface="Microsoft PhagsPa" panose="020B0502040204020203" pitchFamily="34" charset="0"/>
                </a:rPr>
                <a:t>80% Food</a:t>
              </a:r>
            </a:p>
            <a:p>
              <a:pPr algn="ctr"/>
              <a:r>
                <a:rPr lang="en-US" b="1" dirty="0">
                  <a:solidFill>
                    <a:srgbClr val="B58603"/>
                  </a:solidFill>
                  <a:latin typeface="Microsoft PhagsPa" panose="020B0502040204020203" pitchFamily="34" charset="0"/>
                </a:rPr>
                <a:t>10% Sports</a:t>
              </a:r>
              <a:endParaRPr lang="en-US" b="1" dirty="0">
                <a:solidFill>
                  <a:srgbClr val="024D80"/>
                </a:solidFill>
                <a:latin typeface="Microsoft PhagsPa" panose="020B0502040204020203" pitchFamily="34" charset="0"/>
              </a:endParaRP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22B26A6D-199D-4E14-88FD-32A110AD6FE1}"/>
                </a:ext>
              </a:extLst>
            </p:cNvPr>
            <p:cNvSpPr txBox="1"/>
            <p:nvPr/>
          </p:nvSpPr>
          <p:spPr>
            <a:xfrm>
              <a:off x="6280828" y="4066854"/>
              <a:ext cx="19784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24D80"/>
                  </a:solidFill>
                  <a:latin typeface="Microsoft PhagsPa" panose="020B0502040204020203" pitchFamily="34" charset="0"/>
                </a:rPr>
                <a:t>40% Food</a:t>
              </a:r>
            </a:p>
            <a:p>
              <a:pPr algn="ctr"/>
              <a:r>
                <a:rPr lang="en-US" b="1" dirty="0">
                  <a:solidFill>
                    <a:srgbClr val="B58603"/>
                  </a:solidFill>
                  <a:latin typeface="Microsoft PhagsPa" panose="020B0502040204020203" pitchFamily="34" charset="0"/>
                </a:rPr>
                <a:t>20% Sports</a:t>
              </a:r>
              <a:endParaRPr lang="en-US" b="1" dirty="0">
                <a:solidFill>
                  <a:srgbClr val="024D80"/>
                </a:solidFill>
                <a:latin typeface="Microsoft PhagsPa" panose="020B0502040204020203" pitchFamily="34" charset="0"/>
              </a:endParaRPr>
            </a:p>
            <a:p>
              <a:pPr algn="ctr"/>
              <a:r>
                <a:rPr lang="en-US" b="1" dirty="0">
                  <a:solidFill>
                    <a:srgbClr val="8C1C16"/>
                  </a:solidFill>
                  <a:latin typeface="Microsoft PhagsPa" panose="020B0502040204020203" pitchFamily="34" charset="0"/>
                </a:rPr>
                <a:t>40% Technology</a:t>
              </a:r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340CD664-FF5D-43F3-AB71-D27CA4233FEC}"/>
                </a:ext>
              </a:extLst>
            </p:cNvPr>
            <p:cNvGrpSpPr/>
            <p:nvPr/>
          </p:nvGrpSpPr>
          <p:grpSpPr>
            <a:xfrm>
              <a:off x="1585115" y="1867816"/>
              <a:ext cx="1978225" cy="2132098"/>
              <a:chOff x="1758298" y="2343554"/>
              <a:chExt cx="1794075" cy="1794075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FE6A3025-75E4-4327-A46C-7124805B1B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9384"/>
              <a:stretch/>
            </p:blipFill>
            <p:spPr>
              <a:xfrm>
                <a:off x="1758298" y="3947161"/>
                <a:ext cx="1794075" cy="190468"/>
              </a:xfrm>
              <a:prstGeom prst="rect">
                <a:avLst/>
              </a:prstGeom>
            </p:spPr>
          </p:pic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D16FD476-52F9-4503-B0CD-359FF722C8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1443"/>
              <a:stretch/>
            </p:blipFill>
            <p:spPr>
              <a:xfrm>
                <a:off x="1758298" y="2343555"/>
                <a:ext cx="332920" cy="1794074"/>
              </a:xfrm>
              <a:prstGeom prst="rect">
                <a:avLst/>
              </a:prstGeom>
            </p:spPr>
          </p:pic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76B2A564-D815-45A0-A309-01D74E61B7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8380"/>
              <a:stretch/>
            </p:blipFill>
            <p:spPr>
              <a:xfrm>
                <a:off x="1758298" y="2343555"/>
                <a:ext cx="1794075" cy="567285"/>
              </a:xfrm>
              <a:prstGeom prst="rect">
                <a:avLst/>
              </a:prstGeom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45769D82-C6E1-4374-B707-4C00D52090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443"/>
              <a:stretch/>
            </p:blipFill>
            <p:spPr>
              <a:xfrm>
                <a:off x="3219451" y="2343554"/>
                <a:ext cx="332920" cy="1794074"/>
              </a:xfrm>
              <a:prstGeom prst="rect">
                <a:avLst/>
              </a:prstGeom>
            </p:spPr>
          </p:pic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517BC15B-7316-41B0-8281-AD289C7E03CF}"/>
                </a:ext>
              </a:extLst>
            </p:cNvPr>
            <p:cNvGrpSpPr/>
            <p:nvPr/>
          </p:nvGrpSpPr>
          <p:grpSpPr>
            <a:xfrm>
              <a:off x="3932997" y="1867816"/>
              <a:ext cx="1978225" cy="2132098"/>
              <a:chOff x="1758297" y="2343555"/>
              <a:chExt cx="1794074" cy="1794074"/>
            </a:xfrm>
          </p:grpSpPr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77B0C780-3D91-4791-BF71-C383DBE68C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9384"/>
              <a:stretch/>
            </p:blipFill>
            <p:spPr>
              <a:xfrm>
                <a:off x="1758297" y="3947161"/>
                <a:ext cx="1794074" cy="190468"/>
              </a:xfrm>
              <a:prstGeom prst="rect">
                <a:avLst/>
              </a:prstGeom>
            </p:spPr>
          </p:pic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id="{418A78AD-2D63-4118-96EE-0E00C1C5E9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1443"/>
              <a:stretch/>
            </p:blipFill>
            <p:spPr>
              <a:xfrm>
                <a:off x="1758297" y="2343555"/>
                <a:ext cx="332920" cy="1794074"/>
              </a:xfrm>
              <a:prstGeom prst="rect">
                <a:avLst/>
              </a:prstGeom>
            </p:spPr>
          </p:pic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8157896A-4397-4F26-BD5C-AC1E9E758D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8380"/>
              <a:stretch/>
            </p:blipFill>
            <p:spPr>
              <a:xfrm>
                <a:off x="1758297" y="2343555"/>
                <a:ext cx="1794074" cy="567285"/>
              </a:xfrm>
              <a:prstGeom prst="rect">
                <a:avLst/>
              </a:prstGeom>
            </p:spPr>
          </p:pic>
          <p:pic>
            <p:nvPicPr>
              <p:cNvPr id="20" name="Imagem 19">
                <a:extLst>
                  <a:ext uri="{FF2B5EF4-FFF2-40B4-BE49-F238E27FC236}">
                    <a16:creationId xmlns:a16="http://schemas.microsoft.com/office/drawing/2014/main" id="{ABDAA092-0E66-489C-9DD9-4A61CC2D9A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443"/>
              <a:stretch/>
            </p:blipFill>
            <p:spPr>
              <a:xfrm>
                <a:off x="3219451" y="2343555"/>
                <a:ext cx="332920" cy="1794074"/>
              </a:xfrm>
              <a:prstGeom prst="rect">
                <a:avLst/>
              </a:prstGeom>
            </p:spPr>
          </p:pic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8957D120-994B-41A3-ADC2-DEA399D8F4CC}"/>
                </a:ext>
              </a:extLst>
            </p:cNvPr>
            <p:cNvGrpSpPr/>
            <p:nvPr/>
          </p:nvGrpSpPr>
          <p:grpSpPr>
            <a:xfrm>
              <a:off x="8628559" y="1867816"/>
              <a:ext cx="1978225" cy="2132098"/>
              <a:chOff x="1758297" y="2343555"/>
              <a:chExt cx="1794074" cy="1794074"/>
            </a:xfrm>
          </p:grpSpPr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9431721E-F44C-4A56-A31E-5EE4816C3E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9384"/>
              <a:stretch/>
            </p:blipFill>
            <p:spPr>
              <a:xfrm>
                <a:off x="1758297" y="3947161"/>
                <a:ext cx="1794074" cy="190468"/>
              </a:xfrm>
              <a:prstGeom prst="rect">
                <a:avLst/>
              </a:prstGeom>
            </p:spPr>
          </p:pic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2EFB7ADC-B27D-43A3-87FD-DF09354DCB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1443"/>
              <a:stretch/>
            </p:blipFill>
            <p:spPr>
              <a:xfrm>
                <a:off x="1758297" y="2343555"/>
                <a:ext cx="332920" cy="1794074"/>
              </a:xfrm>
              <a:prstGeom prst="rect">
                <a:avLst/>
              </a:prstGeom>
            </p:spPr>
          </p:pic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18C07EF9-B135-485F-AAC0-7A9F64B88B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8380"/>
              <a:stretch/>
            </p:blipFill>
            <p:spPr>
              <a:xfrm>
                <a:off x="1758297" y="2343555"/>
                <a:ext cx="1794074" cy="567285"/>
              </a:xfrm>
              <a:prstGeom prst="rect">
                <a:avLst/>
              </a:prstGeom>
            </p:spPr>
          </p:pic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id="{DADFC6D9-AA7D-4D31-9358-BD08CD273C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443"/>
              <a:stretch/>
            </p:blipFill>
            <p:spPr>
              <a:xfrm>
                <a:off x="3219451" y="2343555"/>
                <a:ext cx="332920" cy="1794074"/>
              </a:xfrm>
              <a:prstGeom prst="rect">
                <a:avLst/>
              </a:prstGeom>
            </p:spPr>
          </p:pic>
        </p:grp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A551F9D8-F013-4F2B-8D41-7BFF104A1ED3}"/>
                </a:ext>
              </a:extLst>
            </p:cNvPr>
            <p:cNvGrpSpPr/>
            <p:nvPr/>
          </p:nvGrpSpPr>
          <p:grpSpPr>
            <a:xfrm>
              <a:off x="6280929" y="1867816"/>
              <a:ext cx="1978225" cy="2132098"/>
              <a:chOff x="1758297" y="2343555"/>
              <a:chExt cx="1794074" cy="1794074"/>
            </a:xfrm>
          </p:grpSpPr>
          <p:pic>
            <p:nvPicPr>
              <p:cNvPr id="23" name="Imagem 22">
                <a:extLst>
                  <a:ext uri="{FF2B5EF4-FFF2-40B4-BE49-F238E27FC236}">
                    <a16:creationId xmlns:a16="http://schemas.microsoft.com/office/drawing/2014/main" id="{15CAEF8E-AC44-4474-A834-BDFF664DB1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9384"/>
              <a:stretch/>
            </p:blipFill>
            <p:spPr>
              <a:xfrm>
                <a:off x="1758297" y="3947161"/>
                <a:ext cx="1794074" cy="190468"/>
              </a:xfrm>
              <a:prstGeom prst="rect">
                <a:avLst/>
              </a:prstGeom>
            </p:spPr>
          </p:pic>
          <p:pic>
            <p:nvPicPr>
              <p:cNvPr id="24" name="Imagem 23">
                <a:extLst>
                  <a:ext uri="{FF2B5EF4-FFF2-40B4-BE49-F238E27FC236}">
                    <a16:creationId xmlns:a16="http://schemas.microsoft.com/office/drawing/2014/main" id="{6EB87C39-A4D4-4361-94FB-A8FA1B791C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1443"/>
              <a:stretch/>
            </p:blipFill>
            <p:spPr>
              <a:xfrm>
                <a:off x="1758297" y="2343555"/>
                <a:ext cx="332920" cy="1794074"/>
              </a:xfrm>
              <a:prstGeom prst="rect">
                <a:avLst/>
              </a:prstGeom>
            </p:spPr>
          </p:pic>
          <p:pic>
            <p:nvPicPr>
              <p:cNvPr id="25" name="Imagem 24">
                <a:extLst>
                  <a:ext uri="{FF2B5EF4-FFF2-40B4-BE49-F238E27FC236}">
                    <a16:creationId xmlns:a16="http://schemas.microsoft.com/office/drawing/2014/main" id="{4BB3695E-715B-447D-A01D-1254747BDB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8380"/>
              <a:stretch/>
            </p:blipFill>
            <p:spPr>
              <a:xfrm>
                <a:off x="1758297" y="2343555"/>
                <a:ext cx="1794074" cy="567285"/>
              </a:xfrm>
              <a:prstGeom prst="rect">
                <a:avLst/>
              </a:prstGeom>
            </p:spPr>
          </p:pic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29F3969B-A111-4B4B-B618-CE6A0CEC61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443"/>
              <a:stretch/>
            </p:blipFill>
            <p:spPr>
              <a:xfrm>
                <a:off x="3219451" y="2343555"/>
                <a:ext cx="332920" cy="1794074"/>
              </a:xfrm>
              <a:prstGeom prst="rect">
                <a:avLst/>
              </a:prstGeom>
            </p:spPr>
          </p:pic>
        </p:grp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386DBCD6-9075-47D3-8B89-325090B6E5F4}"/>
                </a:ext>
              </a:extLst>
            </p:cNvPr>
            <p:cNvSpPr txBox="1"/>
            <p:nvPr/>
          </p:nvSpPr>
          <p:spPr>
            <a:xfrm>
              <a:off x="1988971" y="2396421"/>
              <a:ext cx="117051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B58603"/>
                  </a:solidFill>
                  <a:latin typeface="Microsoft PhagsPa" panose="020B0502040204020203" pitchFamily="34" charset="0"/>
                </a:rPr>
                <a:t>ball</a:t>
              </a:r>
            </a:p>
            <a:p>
              <a:pPr algn="ctr"/>
              <a:r>
                <a:rPr lang="en-US" dirty="0">
                  <a:solidFill>
                    <a:srgbClr val="B58603"/>
                  </a:solidFill>
                  <a:latin typeface="Microsoft PhagsPa" panose="020B0502040204020203" pitchFamily="34" charset="0"/>
                </a:rPr>
                <a:t>ball</a:t>
              </a:r>
            </a:p>
            <a:p>
              <a:pPr algn="ctr"/>
              <a:r>
                <a:rPr lang="en-US" dirty="0">
                  <a:solidFill>
                    <a:srgbClr val="B58603"/>
                  </a:solidFill>
                  <a:latin typeface="Microsoft PhagsPa" panose="020B0502040204020203" pitchFamily="34" charset="0"/>
                </a:rPr>
                <a:t>match</a:t>
              </a:r>
            </a:p>
            <a:p>
              <a:pPr algn="ctr"/>
              <a:r>
                <a:rPr lang="en-US" dirty="0">
                  <a:solidFill>
                    <a:srgbClr val="8C1C16"/>
                  </a:solidFill>
                  <a:latin typeface="Microsoft PhagsPa" panose="020B0502040204020203" pitchFamily="34" charset="0"/>
                </a:rPr>
                <a:t>computer</a:t>
              </a:r>
            </a:p>
            <a:p>
              <a:pPr algn="ctr"/>
              <a:r>
                <a:rPr lang="en-US" dirty="0">
                  <a:solidFill>
                    <a:srgbClr val="B58603"/>
                  </a:solidFill>
                  <a:latin typeface="Microsoft PhagsPa" panose="020B0502040204020203" pitchFamily="34" charset="0"/>
                </a:rPr>
                <a:t>ball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FC9E9620-61ED-4D9A-B5B0-E3A485D5E83A}"/>
                </a:ext>
              </a:extLst>
            </p:cNvPr>
            <p:cNvSpPr txBox="1"/>
            <p:nvPr/>
          </p:nvSpPr>
          <p:spPr>
            <a:xfrm>
              <a:off x="4556465" y="2396421"/>
              <a:ext cx="73128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B58603"/>
                  </a:solidFill>
                  <a:latin typeface="Microsoft PhagsPa" panose="020B0502040204020203" pitchFamily="34" charset="0"/>
                </a:rPr>
                <a:t>ball</a:t>
              </a:r>
            </a:p>
            <a:p>
              <a:pPr algn="ctr"/>
              <a:r>
                <a:rPr lang="en-US" dirty="0">
                  <a:solidFill>
                    <a:srgbClr val="024D80"/>
                  </a:solidFill>
                  <a:latin typeface="Microsoft PhagsPa" panose="020B0502040204020203" pitchFamily="34" charset="0"/>
                </a:rPr>
                <a:t>pizza</a:t>
              </a:r>
            </a:p>
            <a:p>
              <a:pPr algn="ctr"/>
              <a:r>
                <a:rPr lang="en-US" dirty="0">
                  <a:solidFill>
                    <a:srgbClr val="024D80"/>
                  </a:solidFill>
                  <a:latin typeface="Microsoft PhagsPa" panose="020B0502040204020203" pitchFamily="34" charset="0"/>
                </a:rPr>
                <a:t>pasta</a:t>
              </a:r>
            </a:p>
            <a:p>
              <a:pPr algn="ctr"/>
              <a:r>
                <a:rPr lang="en-US" dirty="0">
                  <a:solidFill>
                    <a:srgbClr val="024D80"/>
                  </a:solidFill>
                  <a:latin typeface="Microsoft PhagsPa" panose="020B0502040204020203" pitchFamily="34" charset="0"/>
                </a:rPr>
                <a:t>pasta</a:t>
              </a:r>
            </a:p>
            <a:p>
              <a:pPr algn="ctr"/>
              <a:r>
                <a:rPr lang="en-US" dirty="0">
                  <a:solidFill>
                    <a:srgbClr val="024D80"/>
                  </a:solidFill>
                  <a:latin typeface="Microsoft PhagsPa" panose="020B0502040204020203" pitchFamily="34" charset="0"/>
                </a:rPr>
                <a:t>pizza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15805E4F-2D59-447C-9787-CB68B076E1AF}"/>
                </a:ext>
              </a:extLst>
            </p:cNvPr>
            <p:cNvSpPr txBox="1"/>
            <p:nvPr/>
          </p:nvSpPr>
          <p:spPr>
            <a:xfrm>
              <a:off x="6684786" y="2396421"/>
              <a:ext cx="117051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24D80"/>
                  </a:solidFill>
                  <a:latin typeface="Microsoft PhagsPa" panose="020B0502040204020203" pitchFamily="34" charset="0"/>
                </a:rPr>
                <a:t>pizza</a:t>
              </a:r>
            </a:p>
            <a:p>
              <a:pPr algn="ctr"/>
              <a:r>
                <a:rPr lang="en-US" dirty="0">
                  <a:solidFill>
                    <a:srgbClr val="8C1C16"/>
                  </a:solidFill>
                  <a:latin typeface="Microsoft PhagsPa" panose="020B0502040204020203" pitchFamily="34" charset="0"/>
                </a:rPr>
                <a:t>computer</a:t>
              </a:r>
            </a:p>
            <a:p>
              <a:pPr algn="ctr"/>
              <a:r>
                <a:rPr lang="en-US" dirty="0">
                  <a:solidFill>
                    <a:srgbClr val="024D80"/>
                  </a:solidFill>
                  <a:latin typeface="Microsoft PhagsPa" panose="020B0502040204020203" pitchFamily="34" charset="0"/>
                </a:rPr>
                <a:t>pasta</a:t>
              </a:r>
            </a:p>
            <a:p>
              <a:pPr algn="ctr"/>
              <a:r>
                <a:rPr lang="en-US" dirty="0">
                  <a:solidFill>
                    <a:srgbClr val="B58603"/>
                  </a:solidFill>
                  <a:latin typeface="Microsoft PhagsPa" panose="020B0502040204020203" pitchFamily="34" charset="0"/>
                </a:rPr>
                <a:t>ball</a:t>
              </a:r>
            </a:p>
            <a:p>
              <a:pPr algn="ctr"/>
              <a:r>
                <a:rPr lang="en-US" dirty="0">
                  <a:solidFill>
                    <a:srgbClr val="8C1C16"/>
                  </a:solidFill>
                  <a:latin typeface="Microsoft PhagsPa" panose="020B0502040204020203" pitchFamily="34" charset="0"/>
                </a:rPr>
                <a:t>phone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F133DCD2-2530-46DE-A42B-AF28EA73A210}"/>
                </a:ext>
              </a:extLst>
            </p:cNvPr>
            <p:cNvSpPr txBox="1"/>
            <p:nvPr/>
          </p:nvSpPr>
          <p:spPr>
            <a:xfrm>
              <a:off x="9032415" y="2396421"/>
              <a:ext cx="117051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8C1C16"/>
                  </a:solidFill>
                  <a:latin typeface="Microsoft PhagsPa" panose="020B0502040204020203" pitchFamily="34" charset="0"/>
                </a:rPr>
                <a:t>phone</a:t>
              </a:r>
            </a:p>
            <a:p>
              <a:pPr algn="ctr"/>
              <a:r>
                <a:rPr lang="en-US" dirty="0">
                  <a:solidFill>
                    <a:srgbClr val="024D80"/>
                  </a:solidFill>
                  <a:latin typeface="Microsoft PhagsPa" panose="020B0502040204020203" pitchFamily="34" charset="0"/>
                </a:rPr>
                <a:t>pizza</a:t>
              </a:r>
            </a:p>
            <a:p>
              <a:pPr algn="ctr"/>
              <a:r>
                <a:rPr lang="en-US" dirty="0">
                  <a:solidFill>
                    <a:srgbClr val="8C1C16"/>
                  </a:solidFill>
                  <a:latin typeface="Microsoft PhagsPa" panose="020B0502040204020203" pitchFamily="34" charset="0"/>
                </a:rPr>
                <a:t>computer</a:t>
              </a:r>
            </a:p>
            <a:p>
              <a:pPr algn="ctr"/>
              <a:r>
                <a:rPr lang="en-US" dirty="0">
                  <a:solidFill>
                    <a:srgbClr val="8C1C16"/>
                  </a:solidFill>
                  <a:latin typeface="Microsoft PhagsPa" panose="020B0502040204020203" pitchFamily="34" charset="0"/>
                </a:rPr>
                <a:t>phone</a:t>
              </a:r>
            </a:p>
            <a:p>
              <a:pPr algn="ctr"/>
              <a:r>
                <a:rPr lang="en-US" dirty="0">
                  <a:solidFill>
                    <a:srgbClr val="8C1C16"/>
                  </a:solidFill>
                  <a:latin typeface="Microsoft PhagsPa" panose="020B0502040204020203" pitchFamily="34" charset="0"/>
                </a:rPr>
                <a:t>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22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150</Words>
  <Application>Microsoft Office PowerPoint</Application>
  <PresentationFormat>Widescreen</PresentationFormat>
  <Paragraphs>89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Microsoft PhagsPa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Heladio</dc:creator>
  <cp:lastModifiedBy>Heladio</cp:lastModifiedBy>
  <cp:revision>16</cp:revision>
  <dcterms:created xsi:type="dcterms:W3CDTF">2020-05-24T11:17:24Z</dcterms:created>
  <dcterms:modified xsi:type="dcterms:W3CDTF">2020-06-27T23:50:25Z</dcterms:modified>
</cp:coreProperties>
</file>