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10C7-1225-4B50-9E89-291790A0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8B8B1-2D6C-4C93-A8EE-584EF35CA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CFBF8-AE11-405D-A65D-4FD645DF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30134D-0557-465A-8526-0516B0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CBB1F-9676-49C5-BA41-10496A9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40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EB97-86C9-499E-8E30-31AE6C23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EBD76D-B11A-44B6-A4FC-88B4DC844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64D25-F8AD-4AE4-B886-63D46B49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83FFBB-0D10-4FAB-985A-AD465CD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D37E5-0750-4B2C-8076-EBE2CEF4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633BC-5DE9-4BBA-9281-CC189218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9DD39C-697F-4D80-A29D-AFBE5883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B27CBC-49BA-4B47-B446-2F756CF6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D9C98-3A9B-4E9B-A877-07F8C1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F28C2-175E-4DA6-BA7A-B76F037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85C52-BFD1-4D03-8E4D-CD0DA045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98CDF-9646-412F-B972-7435FB67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01D0C-7D9E-4D36-98FD-1B878582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01CEE-27DE-4C33-8A2D-3F8FEE8E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620D0-6C1E-4EB5-BBAD-1BC612F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9868B-4B4C-471C-A84D-C2FC14AA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61FC64-84D8-4A75-910B-4ACBB96B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7DDC3-DAEC-4F4E-B0F9-0150686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872C3-0989-4A0A-B695-F00FBC9C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60F45-4C74-4E8C-B605-DB2BD287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854C7-3251-4147-B0C4-737748B6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7B7FA-4E06-41BA-8F74-A91BDA8F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42BFB2-493E-4571-BD8F-A4122AAE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C3844-9494-460C-BB17-AF466E3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6DFEF-5775-4F7E-BA18-FADF60C8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AF5DAD-EE50-4BE5-9CAD-89EF2D8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05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F161B-260C-4531-B9B1-A2BCFEFD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552CAC-91E3-4C68-9C4B-727BE99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6CFB7A-B397-4DB1-A741-E1E1CFFC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E737F-7198-4408-831D-368890509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4BBD75-99FD-4BF8-83C0-E38E00416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3FB8FD-9BC4-4D72-8EE4-559FF431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D126B6-5F14-4A65-AD69-88FF995B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EBACB3-9D35-4600-9C5F-6AE3D4BD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624E-99C6-4B1B-A23F-D5B5D913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2EAC20-CF50-46E5-8FBE-9FAFA81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890057-5E21-4E74-AF14-C29C61D1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ED02C-9D48-49FA-9308-9DD329C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1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21B022-2755-43AA-88ED-797710CE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43947F-EDCA-440D-B1E5-D3E3201C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C4FB74-09B4-49E9-93E1-23D609F2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92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DE0B4-95BB-423B-AE89-588D43CE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FAB4-C275-45A7-9DED-4E9D04E3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A7010-DCBF-4BFA-9C29-B97866A9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84F5B-9440-4E91-9201-35E2118F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A7882-0B6B-4501-9600-CBE8360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3062B-528D-4624-A8D0-958EFB3E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2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5B699-6C2B-42A3-AD17-9F89ABC9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B54F91-38BF-4A5E-93E6-93C6535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69B487-A4C8-407F-931E-E9042F68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606406-A4F7-4F36-B57C-0BFFBB7E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E2D4C-48A0-43AD-9078-2DBC1B32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7245D-4E3E-4224-8F68-78FE3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3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D46F1E-0B58-41CF-B81C-F940D94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9E511-63FD-4BB7-A2C5-4D914DFA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334C2-42AC-4BA2-9604-B7F189D2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A6B4-5921-4F28-BD94-5691BC1A6D75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3652A-06E8-45AC-9902-67A1E7A1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0CFAC-E7A5-4767-95F9-4481195A9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4F89-3CAD-4E10-A2EA-78F27ED7D7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3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25301D9-BC9E-407F-A992-EBB58234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26141"/>
              </p:ext>
            </p:extLst>
          </p:nvPr>
        </p:nvGraphicFramePr>
        <p:xfrm>
          <a:off x="1527904" y="3254974"/>
          <a:ext cx="9136191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264828334"/>
                    </a:ext>
                  </a:extLst>
                </a:gridCol>
                <a:gridCol w="1251268">
                  <a:extLst>
                    <a:ext uri="{9D8B030D-6E8A-4147-A177-3AD203B41FA5}">
                      <a16:colId xmlns:a16="http://schemas.microsoft.com/office/drawing/2014/main" val="3815187218"/>
                    </a:ext>
                  </a:extLst>
                </a:gridCol>
                <a:gridCol w="417830">
                  <a:extLst>
                    <a:ext uri="{9D8B030D-6E8A-4147-A177-3AD203B41FA5}">
                      <a16:colId xmlns:a16="http://schemas.microsoft.com/office/drawing/2014/main" val="2410762987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3412213469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413750946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126025723"/>
                    </a:ext>
                  </a:extLst>
                </a:gridCol>
                <a:gridCol w="867474">
                  <a:extLst>
                    <a:ext uri="{9D8B030D-6E8A-4147-A177-3AD203B41FA5}">
                      <a16:colId xmlns:a16="http://schemas.microsoft.com/office/drawing/2014/main" val="2161997921"/>
                    </a:ext>
                  </a:extLst>
                </a:gridCol>
                <a:gridCol w="574992">
                  <a:extLst>
                    <a:ext uri="{9D8B030D-6E8A-4147-A177-3AD203B41FA5}">
                      <a16:colId xmlns:a16="http://schemas.microsoft.com/office/drawing/2014/main" val="134617711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799374164"/>
                    </a:ext>
                  </a:extLst>
                </a:gridCol>
                <a:gridCol w="861124">
                  <a:extLst>
                    <a:ext uri="{9D8B030D-6E8A-4147-A177-3AD203B41FA5}">
                      <a16:colId xmlns:a16="http://schemas.microsoft.com/office/drawing/2014/main" val="415796733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458777367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775895833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55708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Something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Way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She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Moves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Her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Smile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Knows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Things</a:t>
                      </a:r>
                      <a:endParaRPr lang="pt-BR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Shows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1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3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68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916317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8BD9655-C88D-4E58-BF97-3D12A3119B57}"/>
              </a:ext>
            </a:extLst>
          </p:cNvPr>
          <p:cNvGrpSpPr/>
          <p:nvPr/>
        </p:nvGrpSpPr>
        <p:grpSpPr>
          <a:xfrm>
            <a:off x="1244031" y="1820488"/>
            <a:ext cx="9724645" cy="923332"/>
            <a:chOff x="928892" y="849463"/>
            <a:chExt cx="9724645" cy="92333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0E446B5-BCE1-43D7-BFE2-34671068EF87}"/>
                </a:ext>
              </a:extLst>
            </p:cNvPr>
            <p:cNvSpPr txBox="1"/>
            <p:nvPr/>
          </p:nvSpPr>
          <p:spPr>
            <a:xfrm>
              <a:off x="928892" y="849464"/>
              <a:ext cx="40164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way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moves</a:t>
              </a:r>
            </a:p>
            <a:p>
              <a:r>
                <a:rPr lang="pt-BR" dirty="0"/>
                <a:t>1: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her</a:t>
              </a:r>
              <a:r>
                <a:rPr lang="pt-BR" dirty="0"/>
                <a:t> </a:t>
              </a:r>
              <a:r>
                <a:rPr lang="pt-BR" dirty="0" err="1"/>
                <a:t>smile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</a:t>
              </a:r>
              <a:r>
                <a:rPr lang="pt-BR" dirty="0" err="1"/>
                <a:t>knows</a:t>
              </a:r>
              <a:endParaRPr lang="pt-BR" dirty="0"/>
            </a:p>
            <a:p>
              <a:r>
                <a:rPr lang="pt-BR" dirty="0"/>
                <a:t>2: </a:t>
              </a:r>
              <a:r>
                <a:rPr lang="pt-BR" dirty="0" err="1"/>
                <a:t>Something</a:t>
              </a:r>
              <a:r>
                <a:rPr lang="pt-BR" dirty="0"/>
                <a:t> in </a:t>
              </a:r>
              <a:r>
                <a:rPr lang="pt-BR" dirty="0" err="1"/>
                <a:t>the</a:t>
              </a:r>
              <a:r>
                <a:rPr lang="pt-BR" dirty="0"/>
                <a:t> </a:t>
              </a:r>
              <a:r>
                <a:rPr lang="pt-BR" dirty="0" err="1"/>
                <a:t>things</a:t>
              </a:r>
              <a:r>
                <a:rPr lang="pt-BR" dirty="0"/>
                <a:t> </a:t>
              </a:r>
              <a:r>
                <a:rPr lang="pt-BR" dirty="0" err="1"/>
                <a:t>she</a:t>
              </a:r>
              <a:r>
                <a:rPr lang="pt-BR" dirty="0"/>
                <a:t> shows me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D944051-C240-43D4-8886-C99EFBDEACDA}"/>
                </a:ext>
              </a:extLst>
            </p:cNvPr>
            <p:cNvSpPr txBox="1"/>
            <p:nvPr/>
          </p:nvSpPr>
          <p:spPr>
            <a:xfrm>
              <a:off x="5826872" y="987964"/>
              <a:ext cx="46584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/>
                <a:t>Something</a:t>
              </a:r>
              <a:r>
                <a:rPr lang="pt-BR" dirty="0"/>
                <a:t>, in, </a:t>
              </a:r>
              <a:r>
                <a:rPr lang="pt-BR" dirty="0" err="1"/>
                <a:t>the</a:t>
              </a:r>
              <a:r>
                <a:rPr lang="pt-BR" dirty="0"/>
                <a:t>, </a:t>
              </a:r>
              <a:r>
                <a:rPr lang="pt-BR" dirty="0" err="1"/>
                <a:t>way</a:t>
              </a:r>
              <a:r>
                <a:rPr lang="pt-BR" dirty="0"/>
                <a:t>, </a:t>
              </a:r>
              <a:r>
                <a:rPr lang="pt-BR" dirty="0" err="1"/>
                <a:t>she</a:t>
              </a:r>
              <a:r>
                <a:rPr lang="pt-BR" dirty="0"/>
                <a:t>, moves, </a:t>
              </a:r>
              <a:r>
                <a:rPr lang="pt-BR" dirty="0" err="1"/>
                <a:t>her</a:t>
              </a:r>
              <a:r>
                <a:rPr lang="pt-BR" dirty="0"/>
                <a:t>, </a:t>
              </a:r>
              <a:r>
                <a:rPr lang="pt-BR" dirty="0" err="1"/>
                <a:t>smile</a:t>
              </a:r>
              <a:r>
                <a:rPr lang="pt-BR" dirty="0"/>
                <a:t>, </a:t>
              </a:r>
            </a:p>
            <a:p>
              <a:pPr algn="ctr"/>
              <a:r>
                <a:rPr lang="pt-BR" dirty="0" err="1"/>
                <a:t>knows</a:t>
              </a:r>
              <a:r>
                <a:rPr lang="pt-BR" dirty="0"/>
                <a:t>, </a:t>
              </a:r>
              <a:r>
                <a:rPr lang="pt-BR" dirty="0" err="1"/>
                <a:t>things</a:t>
              </a:r>
              <a:r>
                <a:rPr lang="pt-BR" dirty="0"/>
                <a:t>, shows, me</a:t>
              </a:r>
            </a:p>
          </p:txBody>
        </p:sp>
        <p:sp>
          <p:nvSpPr>
            <p:cNvPr id="10" name="Chave Esquerda 9">
              <a:extLst>
                <a:ext uri="{FF2B5EF4-FFF2-40B4-BE49-F238E27FC236}">
                  <a16:creationId xmlns:a16="http://schemas.microsoft.com/office/drawing/2014/main" id="{F073A003-C534-4154-9AC5-49CB1384EB01}"/>
                </a:ext>
              </a:extLst>
            </p:cNvPr>
            <p:cNvSpPr/>
            <p:nvPr/>
          </p:nvSpPr>
          <p:spPr>
            <a:xfrm>
              <a:off x="5658662" y="849464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have Esquerda 10">
              <a:extLst>
                <a:ext uri="{FF2B5EF4-FFF2-40B4-BE49-F238E27FC236}">
                  <a16:creationId xmlns:a16="http://schemas.microsoft.com/office/drawing/2014/main" id="{A4D53B98-E14D-4D11-ABCE-D2419FC4E81D}"/>
                </a:ext>
              </a:extLst>
            </p:cNvPr>
            <p:cNvSpPr/>
            <p:nvPr/>
          </p:nvSpPr>
          <p:spPr>
            <a:xfrm rot="10800000">
              <a:off x="10409401" y="849463"/>
              <a:ext cx="244136" cy="923331"/>
            </a:xfrm>
            <a:prstGeom prst="leftBrace">
              <a:avLst>
                <a:gd name="adj1" fmla="val 24726"/>
                <a:gd name="adj2" fmla="val 50000"/>
              </a:avLst>
            </a:pr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44B79A13-A53F-4A5A-875C-F95E1A5EC118}"/>
                </a:ext>
              </a:extLst>
            </p:cNvPr>
            <p:cNvSpPr/>
            <p:nvPr/>
          </p:nvSpPr>
          <p:spPr>
            <a:xfrm>
              <a:off x="4914790" y="1149546"/>
              <a:ext cx="439605" cy="323166"/>
            </a:xfrm>
            <a:prstGeom prst="rightArrow">
              <a:avLst>
                <a:gd name="adj1" fmla="val 29908"/>
                <a:gd name="adj2" fmla="val 42029"/>
              </a:avLst>
            </a:prstGeom>
            <a:solidFill>
              <a:srgbClr val="40404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550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14D5DA2-C533-4729-B98A-F7BF558C783E}"/>
              </a:ext>
            </a:extLst>
          </p:cNvPr>
          <p:cNvGrpSpPr/>
          <p:nvPr/>
        </p:nvGrpSpPr>
        <p:grpSpPr>
          <a:xfrm>
            <a:off x="4457404" y="2633056"/>
            <a:ext cx="3277193" cy="1591888"/>
            <a:chOff x="3361386" y="1027884"/>
            <a:chExt cx="3277193" cy="159188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F889B92-AD64-4405-B111-FD4FE696F4FB}"/>
                </a:ext>
              </a:extLst>
            </p:cNvPr>
            <p:cNvSpPr/>
            <p:nvPr/>
          </p:nvSpPr>
          <p:spPr>
            <a:xfrm>
              <a:off x="4471358" y="1027884"/>
              <a:ext cx="1057248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7DAA5593-80A0-4F47-A1DB-9E3C75A04190}"/>
                </a:ext>
              </a:extLst>
            </p:cNvPr>
            <p:cNvSpPr/>
            <p:nvPr/>
          </p:nvSpPr>
          <p:spPr>
            <a:xfrm>
              <a:off x="3361386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ysClr val="windowText" lastClr="000000"/>
                  </a:solidFill>
                </a:rPr>
                <a:t>app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20D20DF8-AA71-481E-84DA-E36EE5CF9DFD}"/>
                </a:ext>
              </a:extLst>
            </p:cNvPr>
            <p:cNvSpPr/>
            <p:nvPr/>
          </p:nvSpPr>
          <p:spPr>
            <a:xfrm>
              <a:off x="4545412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apl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4AB9DC42-E0CD-4541-824E-D7B9236BC09B}"/>
                </a:ext>
              </a:extLst>
            </p:cNvPr>
            <p:cNvSpPr/>
            <p:nvPr/>
          </p:nvSpPr>
          <p:spPr>
            <a:xfrm>
              <a:off x="5729439" y="2078859"/>
              <a:ext cx="909140" cy="54091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 err="1">
                  <a:solidFill>
                    <a:sysClr val="windowText" lastClr="000000"/>
                  </a:solidFill>
                </a:rPr>
                <a:t>ple</a:t>
              </a:r>
              <a:endParaRPr lang="pt-BR" sz="2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A8E0984-B0CC-499D-BE39-2F53D657F562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3815956" y="1568797"/>
              <a:ext cx="1184026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DA52393E-8DDE-4251-8F29-BD659B2DB3D8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4999982" y="1568797"/>
              <a:ext cx="0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411D8C1-87A1-4EF4-9CD1-6199F9159F3B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4999982" y="1568797"/>
              <a:ext cx="1184027" cy="510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517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103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Heladio</dc:creator>
  <cp:lastModifiedBy>Heladio</cp:lastModifiedBy>
  <cp:revision>11</cp:revision>
  <dcterms:created xsi:type="dcterms:W3CDTF">2020-05-24T11:17:24Z</dcterms:created>
  <dcterms:modified xsi:type="dcterms:W3CDTF">2020-06-06T17:16:00Z</dcterms:modified>
</cp:coreProperties>
</file>