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3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4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6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89E9-217E-494C-B106-94B5715220BA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27332EF-3F7F-4EA7-8973-CFDD315A44AD}"/>
              </a:ext>
            </a:extLst>
          </p:cNvPr>
          <p:cNvGrpSpPr/>
          <p:nvPr/>
        </p:nvGrpSpPr>
        <p:grpSpPr>
          <a:xfrm>
            <a:off x="3852748" y="2616834"/>
            <a:ext cx="4486505" cy="1624333"/>
            <a:chOff x="6041680" y="2576091"/>
            <a:chExt cx="4486505" cy="162433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70AE2E-4956-4EED-96A4-51BEF042069E}"/>
                </a:ext>
              </a:extLst>
            </p:cNvPr>
            <p:cNvGrpSpPr/>
            <p:nvPr/>
          </p:nvGrpSpPr>
          <p:grpSpPr>
            <a:xfrm>
              <a:off x="6041680" y="2769378"/>
              <a:ext cx="1002875" cy="1083463"/>
              <a:chOff x="5660289" y="898258"/>
              <a:chExt cx="1002875" cy="1083463"/>
            </a:xfrm>
          </p:grpSpPr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5FCC6BB0-68D8-4AFE-83FF-D72D7455B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0291" y="1118682"/>
                <a:ext cx="1002873" cy="863039"/>
              </a:xfrm>
              <a:prstGeom prst="rect">
                <a:avLst/>
              </a:prstGeom>
            </p:spPr>
          </p:pic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63207DE4-AB40-4E70-B05A-2189C2138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0289" y="898258"/>
                <a:ext cx="1002873" cy="863039"/>
              </a:xfrm>
              <a:prstGeom prst="rect">
                <a:avLst/>
              </a:prstGeom>
            </p:spPr>
          </p:pic>
        </p:grpSp>
        <p:sp>
          <p:nvSpPr>
            <p:cNvPr id="43" name="Igual a 42">
              <a:extLst>
                <a:ext uri="{FF2B5EF4-FFF2-40B4-BE49-F238E27FC236}">
                  <a16:creationId xmlns:a16="http://schemas.microsoft.com/office/drawing/2014/main" id="{7CB90A95-C4A9-481D-ABFB-DED0C94D2004}"/>
                </a:ext>
              </a:extLst>
            </p:cNvPr>
            <p:cNvSpPr/>
            <p:nvPr/>
          </p:nvSpPr>
          <p:spPr>
            <a:xfrm>
              <a:off x="7100175" y="3090693"/>
              <a:ext cx="555080" cy="440832"/>
            </a:xfrm>
            <a:prstGeom prst="mathEqual">
              <a:avLst>
                <a:gd name="adj1" fmla="val 16606"/>
                <a:gd name="adj2" fmla="val 10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AC63F4C-DB37-4F79-9DB9-A349C8EB7357}"/>
                </a:ext>
              </a:extLst>
            </p:cNvPr>
            <p:cNvGrpSpPr/>
            <p:nvPr/>
          </p:nvGrpSpPr>
          <p:grpSpPr>
            <a:xfrm>
              <a:off x="7736275" y="3859911"/>
              <a:ext cx="2791910" cy="340513"/>
              <a:chOff x="7736275" y="3859911"/>
              <a:chExt cx="2791910" cy="340513"/>
            </a:xfrm>
          </p:grpSpPr>
          <p:cxnSp>
            <p:nvCxnSpPr>
              <p:cNvPr id="61" name="Conector de seta reta 14">
                <a:extLst>
                  <a:ext uri="{FF2B5EF4-FFF2-40B4-BE49-F238E27FC236}">
                    <a16:creationId xmlns:a16="http://schemas.microsoft.com/office/drawing/2014/main" id="{1C5FDF42-6FBB-49B9-ADB7-5F9E793BA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6275" y="4200424"/>
                <a:ext cx="27919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35EA0FF4-6A21-401D-9518-1052F76D664B}"/>
                  </a:ext>
                </a:extLst>
              </p:cNvPr>
              <p:cNvSpPr txBox="1"/>
              <p:nvPr/>
            </p:nvSpPr>
            <p:spPr>
              <a:xfrm>
                <a:off x="8846734" y="3859911"/>
                <a:ext cx="570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Time</a:t>
                </a:r>
                <a:endParaRPr lang="en-US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C8886B0-6827-41A1-B8E8-73AF397D800C}"/>
                </a:ext>
              </a:extLst>
            </p:cNvPr>
            <p:cNvGrpSpPr/>
            <p:nvPr/>
          </p:nvGrpSpPr>
          <p:grpSpPr>
            <a:xfrm>
              <a:off x="7736275" y="2576091"/>
              <a:ext cx="2791910" cy="1135518"/>
              <a:chOff x="7736275" y="2576091"/>
              <a:chExt cx="2791910" cy="1135518"/>
            </a:xfrm>
          </p:grpSpPr>
          <p:sp>
            <p:nvSpPr>
              <p:cNvPr id="25" name="Sinal de Adição 24">
                <a:extLst>
                  <a:ext uri="{FF2B5EF4-FFF2-40B4-BE49-F238E27FC236}">
                    <a16:creationId xmlns:a16="http://schemas.microsoft.com/office/drawing/2014/main" id="{2FB22DD8-F71E-4ED9-9693-A31610FF93E9}"/>
                  </a:ext>
                </a:extLst>
              </p:cNvPr>
              <p:cNvSpPr/>
              <p:nvPr/>
            </p:nvSpPr>
            <p:spPr>
              <a:xfrm>
                <a:off x="8432516" y="3150456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Sinal de Adição 73">
                <a:extLst>
                  <a:ext uri="{FF2B5EF4-FFF2-40B4-BE49-F238E27FC236}">
                    <a16:creationId xmlns:a16="http://schemas.microsoft.com/office/drawing/2014/main" id="{783D6148-99DC-47AB-9D33-8B868F8D97E7}"/>
                  </a:ext>
                </a:extLst>
              </p:cNvPr>
              <p:cNvSpPr/>
              <p:nvPr/>
            </p:nvSpPr>
            <p:spPr>
              <a:xfrm>
                <a:off x="9510637" y="3150456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DE974E25-1F72-4CF7-8D28-BB0A35B3688E}"/>
                  </a:ext>
                </a:extLst>
              </p:cNvPr>
              <p:cNvGrpSpPr/>
              <p:nvPr/>
            </p:nvGrpSpPr>
            <p:grpSpPr>
              <a:xfrm>
                <a:off x="7736275" y="2576091"/>
                <a:ext cx="635668" cy="1135518"/>
                <a:chOff x="7736275" y="2576091"/>
                <a:chExt cx="635668" cy="1135518"/>
              </a:xfrm>
            </p:grpSpPr>
            <p:grpSp>
              <p:nvGrpSpPr>
                <p:cNvPr id="57" name="Agrupar 56">
                  <a:extLst>
                    <a:ext uri="{FF2B5EF4-FFF2-40B4-BE49-F238E27FC236}">
                      <a16:creationId xmlns:a16="http://schemas.microsoft.com/office/drawing/2014/main" id="{E05F24A0-4DDE-491E-8C72-5A89461829F0}"/>
                    </a:ext>
                  </a:extLst>
                </p:cNvPr>
                <p:cNvGrpSpPr/>
                <p:nvPr/>
              </p:nvGrpSpPr>
              <p:grpSpPr>
                <a:xfrm>
                  <a:off x="7736275" y="2910609"/>
                  <a:ext cx="635668" cy="801000"/>
                  <a:chOff x="938200" y="3259651"/>
                  <a:chExt cx="571936" cy="720692"/>
                </a:xfrm>
              </p:grpSpPr>
              <p:pic>
                <p:nvPicPr>
                  <p:cNvPr id="58" name="Imagem 57">
                    <a:extLst>
                      <a:ext uri="{FF2B5EF4-FFF2-40B4-BE49-F238E27FC236}">
                        <a16:creationId xmlns:a16="http://schemas.microsoft.com/office/drawing/2014/main" id="{BED2074F-BBCE-4870-87B8-4C3CE083C1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408407"/>
                    <a:ext cx="571936" cy="571936"/>
                  </a:xfrm>
                  <a:prstGeom prst="rect">
                    <a:avLst/>
                  </a:prstGeom>
                </p:spPr>
              </p:pic>
              <p:pic>
                <p:nvPicPr>
                  <p:cNvPr id="59" name="Imagem 58">
                    <a:extLst>
                      <a:ext uri="{FF2B5EF4-FFF2-40B4-BE49-F238E27FC236}">
                        <a16:creationId xmlns:a16="http://schemas.microsoft.com/office/drawing/2014/main" id="{04CB8E96-771A-43C5-A7B7-36C99C5B01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259651"/>
                    <a:ext cx="571936" cy="5719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D23AEE0A-1E5F-4F8D-8D0B-EC37C8412B42}"/>
                    </a:ext>
                  </a:extLst>
                </p:cNvPr>
                <p:cNvSpPr txBox="1"/>
                <p:nvPr/>
              </p:nvSpPr>
              <p:spPr>
                <a:xfrm>
                  <a:off x="7898457" y="2576091"/>
                  <a:ext cx="31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i</a:t>
                  </a:r>
                  <a:endPara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1AC9AF34-5645-426E-88B2-42F6AC639FD5}"/>
                  </a:ext>
                </a:extLst>
              </p:cNvPr>
              <p:cNvGrpSpPr/>
              <p:nvPr/>
            </p:nvGrpSpPr>
            <p:grpSpPr>
              <a:xfrm>
                <a:off x="8814396" y="2576091"/>
                <a:ext cx="635668" cy="1135518"/>
                <a:chOff x="8814396" y="2576091"/>
                <a:chExt cx="635668" cy="1135518"/>
              </a:xfrm>
            </p:grpSpPr>
            <p:grpSp>
              <p:nvGrpSpPr>
                <p:cNvPr id="70" name="Agrupar 69">
                  <a:extLst>
                    <a:ext uri="{FF2B5EF4-FFF2-40B4-BE49-F238E27FC236}">
                      <a16:creationId xmlns:a16="http://schemas.microsoft.com/office/drawing/2014/main" id="{9829DA81-F385-4EEB-ADD2-F5930F0F9D27}"/>
                    </a:ext>
                  </a:extLst>
                </p:cNvPr>
                <p:cNvGrpSpPr/>
                <p:nvPr/>
              </p:nvGrpSpPr>
              <p:grpSpPr>
                <a:xfrm>
                  <a:off x="8814396" y="2910609"/>
                  <a:ext cx="635668" cy="801000"/>
                  <a:chOff x="938200" y="3259651"/>
                  <a:chExt cx="571936" cy="720692"/>
                </a:xfrm>
              </p:grpSpPr>
              <p:pic>
                <p:nvPicPr>
                  <p:cNvPr id="72" name="Imagem 71">
                    <a:extLst>
                      <a:ext uri="{FF2B5EF4-FFF2-40B4-BE49-F238E27FC236}">
                        <a16:creationId xmlns:a16="http://schemas.microsoft.com/office/drawing/2014/main" id="{2A48ADC6-D6EC-483B-80E8-0E7BE85F19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408407"/>
                    <a:ext cx="571936" cy="571936"/>
                  </a:xfrm>
                  <a:prstGeom prst="rect">
                    <a:avLst/>
                  </a:prstGeom>
                </p:spPr>
              </p:pic>
              <p:pic>
                <p:nvPicPr>
                  <p:cNvPr id="73" name="Imagem 72">
                    <a:extLst>
                      <a:ext uri="{FF2B5EF4-FFF2-40B4-BE49-F238E27FC236}">
                        <a16:creationId xmlns:a16="http://schemas.microsoft.com/office/drawing/2014/main" id="{0768E75E-FAEA-4CF5-BB28-5E5E1FC4D6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259651"/>
                    <a:ext cx="571936" cy="5719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12A9E3DD-CF45-4E9C-91E0-904D6D052E22}"/>
                    </a:ext>
                  </a:extLst>
                </p:cNvPr>
                <p:cNvSpPr txBox="1"/>
                <p:nvPr/>
              </p:nvSpPr>
              <p:spPr>
                <a:xfrm>
                  <a:off x="8934900" y="2576091"/>
                  <a:ext cx="3946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m</a:t>
                  </a:r>
                  <a:endPara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7F358687-589D-48DB-B3AD-689BA1E09436}"/>
                  </a:ext>
                </a:extLst>
              </p:cNvPr>
              <p:cNvGrpSpPr/>
              <p:nvPr/>
            </p:nvGrpSpPr>
            <p:grpSpPr>
              <a:xfrm>
                <a:off x="9892517" y="2576091"/>
                <a:ext cx="635668" cy="1135518"/>
                <a:chOff x="9892517" y="2576091"/>
                <a:chExt cx="635668" cy="1135518"/>
              </a:xfrm>
            </p:grpSpPr>
            <p:grpSp>
              <p:nvGrpSpPr>
                <p:cNvPr id="79" name="Agrupar 78">
                  <a:extLst>
                    <a:ext uri="{FF2B5EF4-FFF2-40B4-BE49-F238E27FC236}">
                      <a16:creationId xmlns:a16="http://schemas.microsoft.com/office/drawing/2014/main" id="{8B6E5191-47E4-48C9-ABC6-4DA465F9EC73}"/>
                    </a:ext>
                  </a:extLst>
                </p:cNvPr>
                <p:cNvGrpSpPr/>
                <p:nvPr/>
              </p:nvGrpSpPr>
              <p:grpSpPr>
                <a:xfrm>
                  <a:off x="9892517" y="2910609"/>
                  <a:ext cx="635668" cy="801000"/>
                  <a:chOff x="938200" y="3259651"/>
                  <a:chExt cx="571936" cy="720692"/>
                </a:xfrm>
              </p:grpSpPr>
              <p:pic>
                <p:nvPicPr>
                  <p:cNvPr id="80" name="Imagem 79">
                    <a:extLst>
                      <a:ext uri="{FF2B5EF4-FFF2-40B4-BE49-F238E27FC236}">
                        <a16:creationId xmlns:a16="http://schemas.microsoft.com/office/drawing/2014/main" id="{421EE270-E794-4FA8-A8C9-520E067CFD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408407"/>
                    <a:ext cx="571936" cy="571936"/>
                  </a:xfrm>
                  <a:prstGeom prst="rect">
                    <a:avLst/>
                  </a:prstGeom>
                </p:spPr>
              </p:pic>
              <p:pic>
                <p:nvPicPr>
                  <p:cNvPr id="81" name="Imagem 80">
                    <a:extLst>
                      <a:ext uri="{FF2B5EF4-FFF2-40B4-BE49-F238E27FC236}">
                        <a16:creationId xmlns:a16="http://schemas.microsoft.com/office/drawing/2014/main" id="{E9BE635D-7A77-48A5-91CE-25028548DE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259651"/>
                    <a:ext cx="571936" cy="5719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357DCF7E-711A-4013-AC35-B6F4F0119784}"/>
                    </a:ext>
                  </a:extLst>
                </p:cNvPr>
                <p:cNvSpPr txBox="1"/>
                <p:nvPr/>
              </p:nvSpPr>
              <p:spPr>
                <a:xfrm>
                  <a:off x="10049889" y="2576091"/>
                  <a:ext cx="320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f</a:t>
                  </a:r>
                  <a:endPara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5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2A73316A-608D-48E6-B4A6-CD9286488965}"/>
              </a:ext>
            </a:extLst>
          </p:cNvPr>
          <p:cNvGrpSpPr/>
          <p:nvPr/>
        </p:nvGrpSpPr>
        <p:grpSpPr>
          <a:xfrm>
            <a:off x="3035271" y="1914344"/>
            <a:ext cx="5946732" cy="3029313"/>
            <a:chOff x="3035271" y="1914344"/>
            <a:chExt cx="5946732" cy="3029313"/>
          </a:xfrm>
        </p:grpSpPr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39E77917-153C-41E1-BEBD-A04190E4F513}"/>
                </a:ext>
              </a:extLst>
            </p:cNvPr>
            <p:cNvCxnSpPr/>
            <p:nvPr/>
          </p:nvCxnSpPr>
          <p:spPr>
            <a:xfrm>
              <a:off x="3762488" y="2977873"/>
              <a:ext cx="699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A18E4070-2DD5-42ED-8A32-A19C6B01DB86}"/>
                </a:ext>
              </a:extLst>
            </p:cNvPr>
            <p:cNvCxnSpPr/>
            <p:nvPr/>
          </p:nvCxnSpPr>
          <p:spPr>
            <a:xfrm>
              <a:off x="6477219" y="2977873"/>
              <a:ext cx="699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476A0BB-0C91-42B1-A576-E0FB6FECC8FD}"/>
                </a:ext>
              </a:extLst>
            </p:cNvPr>
            <p:cNvSpPr txBox="1"/>
            <p:nvPr/>
          </p:nvSpPr>
          <p:spPr>
            <a:xfrm>
              <a:off x="8176974" y="4355383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Labeled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CAC9FD2-D4AF-4E02-B377-45EC82B9EC37}"/>
                </a:ext>
              </a:extLst>
            </p:cNvPr>
            <p:cNvGrpSpPr/>
            <p:nvPr/>
          </p:nvGrpSpPr>
          <p:grpSpPr>
            <a:xfrm>
              <a:off x="4517210" y="1914344"/>
              <a:ext cx="1905000" cy="2127058"/>
              <a:chOff x="2038514" y="1066690"/>
              <a:chExt cx="1905000" cy="2127058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25CBC7-CF87-4DEB-93B1-4227EF63B977}"/>
                  </a:ext>
                </a:extLst>
              </p:cNvPr>
              <p:cNvSpPr/>
              <p:nvPr/>
            </p:nvSpPr>
            <p:spPr>
              <a:xfrm>
                <a:off x="2038515" y="1066690"/>
                <a:ext cx="1904999" cy="6386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Topic Identification</a:t>
                </a:r>
              </a:p>
            </p:txBody>
          </p:sp>
          <p:sp>
            <p:nvSpPr>
              <p:cNvPr id="34" name="Retângulo: Canto Dobrado 33">
                <a:extLst>
                  <a:ext uri="{FF2B5EF4-FFF2-40B4-BE49-F238E27FC236}">
                    <a16:creationId xmlns:a16="http://schemas.microsoft.com/office/drawing/2014/main" id="{43032BA9-659A-4AE5-81DD-309E8381C094}"/>
                  </a:ext>
                </a:extLst>
              </p:cNvPr>
              <p:cNvSpPr/>
              <p:nvPr/>
            </p:nvSpPr>
            <p:spPr>
              <a:xfrm>
                <a:off x="2038514" y="1705317"/>
                <a:ext cx="1904999" cy="1488431"/>
              </a:xfrm>
              <a:prstGeom prst="foldedCorner">
                <a:avLst>
                  <a:gd name="adj" fmla="val 139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Association rules to extract topics from the input documents </a:t>
                </a:r>
              </a:p>
            </p:txBody>
          </p:sp>
        </p:grpSp>
        <p:sp>
          <p:nvSpPr>
            <p:cNvPr id="48" name="Fluxograma: Vários Documentos 47">
              <a:extLst>
                <a:ext uri="{FF2B5EF4-FFF2-40B4-BE49-F238E27FC236}">
                  <a16:creationId xmlns:a16="http://schemas.microsoft.com/office/drawing/2014/main" id="{EBA92A50-9FBC-4756-A708-D2B339E393B8}"/>
                </a:ext>
              </a:extLst>
            </p:cNvPr>
            <p:cNvSpPr/>
            <p:nvPr/>
          </p:nvSpPr>
          <p:spPr>
            <a:xfrm>
              <a:off x="7231942" y="2477030"/>
              <a:ext cx="1190353" cy="1001686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Topic Set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F91A54E2-7277-487F-B849-F1314EF3BAE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18" y="3498551"/>
              <a:ext cx="0" cy="5245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1665B9EA-21A7-49B4-8D2A-22B7F1E97E09}"/>
                </a:ext>
              </a:extLst>
            </p:cNvPr>
            <p:cNvGrpSpPr/>
            <p:nvPr/>
          </p:nvGrpSpPr>
          <p:grpSpPr>
            <a:xfrm>
              <a:off x="3035271" y="2537022"/>
              <a:ext cx="699712" cy="881702"/>
              <a:chOff x="938200" y="3259651"/>
              <a:chExt cx="571936" cy="720692"/>
            </a:xfrm>
          </p:grpSpPr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F7B378FB-BFCB-4565-8FA5-B473A5C12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408407"/>
                <a:ext cx="571936" cy="57193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537A81B5-844E-457D-B480-B482B954C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259651"/>
                <a:ext cx="571936" cy="571936"/>
              </a:xfrm>
              <a:prstGeom prst="rect">
                <a:avLst/>
              </a:prstGeom>
            </p:spPr>
          </p:pic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9C65C54-AC65-4D53-A41D-812689828BB7}"/>
                </a:ext>
              </a:extLst>
            </p:cNvPr>
            <p:cNvGrpSpPr/>
            <p:nvPr/>
          </p:nvGrpSpPr>
          <p:grpSpPr>
            <a:xfrm>
              <a:off x="7477262" y="4061955"/>
              <a:ext cx="699712" cy="881702"/>
              <a:chOff x="938200" y="3259651"/>
              <a:chExt cx="571936" cy="720692"/>
            </a:xfrm>
          </p:grpSpPr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615B39AA-72D3-43BB-BA48-EF46A69C2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408407"/>
                <a:ext cx="571936" cy="571936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75AF0E66-6E03-438F-B9CB-A80D5E0C7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259651"/>
                <a:ext cx="571936" cy="571936"/>
              </a:xfrm>
              <a:prstGeom prst="rect">
                <a:avLst/>
              </a:prstGeom>
            </p:spPr>
          </p:pic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EA6DE4D1-8106-4B25-935C-B8CFFB761C56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rot="16200000" flipH="1">
              <a:off x="4859962" y="1943889"/>
              <a:ext cx="1090548" cy="404021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1C73F5D-A5FE-415F-9CB6-2FF305C288AF}"/>
                </a:ext>
              </a:extLst>
            </p:cNvPr>
            <p:cNvSpPr txBox="1"/>
            <p:nvPr/>
          </p:nvSpPr>
          <p:spPr>
            <a:xfrm>
              <a:off x="3222262" y="2183639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</a:t>
              </a:r>
              <a:r>
                <a:rPr lang="en-US" sz="1050" dirty="0" err="1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</a:t>
              </a:r>
              <a:endParaRPr lang="en-US" dirty="0">
                <a:latin typeface="Microsoft PhagsPa" panose="020B0502040204020203" pitchFamily="34" charset="0"/>
                <a:ea typeface="Adobe Fan Heiti Std B" panose="020B0700000000000000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9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FB08103C-6378-4077-BA7F-E6CFC0D0A900}"/>
              </a:ext>
            </a:extLst>
          </p:cNvPr>
          <p:cNvGrpSpPr/>
          <p:nvPr/>
        </p:nvGrpSpPr>
        <p:grpSpPr>
          <a:xfrm>
            <a:off x="2600991" y="2215210"/>
            <a:ext cx="6990018" cy="2427580"/>
            <a:chOff x="1228476" y="2871630"/>
            <a:chExt cx="6990018" cy="2427580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73EB1E6-A067-4BD6-9B57-FEB307A644A2}"/>
                </a:ext>
              </a:extLst>
            </p:cNvPr>
            <p:cNvSpPr txBox="1"/>
            <p:nvPr/>
          </p:nvSpPr>
          <p:spPr>
            <a:xfrm>
              <a:off x="1228476" y="3293928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Labeled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BE81B05B-6F93-4BFF-B319-EFF8D7078B99}"/>
                </a:ext>
              </a:extLst>
            </p:cNvPr>
            <p:cNvCxnSpPr/>
            <p:nvPr/>
          </p:nvCxnSpPr>
          <p:spPr>
            <a:xfrm>
              <a:off x="2050831" y="4085420"/>
              <a:ext cx="699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BDAEE6E-A5E1-4FAF-8A20-CFD14C115B27}"/>
                </a:ext>
              </a:extLst>
            </p:cNvPr>
            <p:cNvGrpSpPr/>
            <p:nvPr/>
          </p:nvGrpSpPr>
          <p:grpSpPr>
            <a:xfrm>
              <a:off x="2805553" y="2871630"/>
              <a:ext cx="1960864" cy="2427580"/>
              <a:chOff x="3049018" y="2249195"/>
              <a:chExt cx="1905000" cy="2127058"/>
            </a:xfrm>
          </p:grpSpPr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9D27E995-F9FA-4704-9E17-BECCD9FE7C42}"/>
                  </a:ext>
                </a:extLst>
              </p:cNvPr>
              <p:cNvSpPr/>
              <p:nvPr/>
            </p:nvSpPr>
            <p:spPr>
              <a:xfrm>
                <a:off x="3049019" y="2249195"/>
                <a:ext cx="1904999" cy="6386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Document Classification</a:t>
                </a:r>
              </a:p>
            </p:txBody>
          </p:sp>
          <p:sp>
            <p:nvSpPr>
              <p:cNvPr id="78" name="Retângulo: Canto Dobrado 77">
                <a:extLst>
                  <a:ext uri="{FF2B5EF4-FFF2-40B4-BE49-F238E27FC236}">
                    <a16:creationId xmlns:a16="http://schemas.microsoft.com/office/drawing/2014/main" id="{82677833-3EC1-4F8C-A835-00422BD93DC5}"/>
                  </a:ext>
                </a:extLst>
              </p:cNvPr>
              <p:cNvSpPr/>
              <p:nvPr/>
            </p:nvSpPr>
            <p:spPr>
              <a:xfrm>
                <a:off x="3049018" y="2887822"/>
                <a:ext cx="1904999" cy="1488431"/>
              </a:xfrm>
              <a:prstGeom prst="foldedCorner">
                <a:avLst>
                  <a:gd name="adj" fmla="val 139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Train multiple classifiers to identify whether a document has a particular topic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9FB9B512-8AEB-4644-9CA6-1730F79797EE}"/>
                </a:ext>
              </a:extLst>
            </p:cNvPr>
            <p:cNvGrpSpPr/>
            <p:nvPr/>
          </p:nvGrpSpPr>
          <p:grpSpPr>
            <a:xfrm>
              <a:off x="1323614" y="3644569"/>
              <a:ext cx="699712" cy="881702"/>
              <a:chOff x="1567079" y="2871873"/>
              <a:chExt cx="699712" cy="88170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2B5B5341-7357-4AE8-834E-5178EDCD4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079" y="3053863"/>
                <a:ext cx="699712" cy="699712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7DDE12E8-DC76-438B-9A87-F0E98A3AE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079" y="2871873"/>
                <a:ext cx="699712" cy="699712"/>
              </a:xfrm>
              <a:prstGeom prst="rect">
                <a:avLst/>
              </a:prstGeom>
            </p:spPr>
          </p:pic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A91FB669-A35B-4E5A-9CDB-3484E26F8E0D}"/>
                </a:ext>
              </a:extLst>
            </p:cNvPr>
            <p:cNvGrpSpPr/>
            <p:nvPr/>
          </p:nvGrpSpPr>
          <p:grpSpPr>
            <a:xfrm>
              <a:off x="4842885" y="2913544"/>
              <a:ext cx="1546493" cy="2215618"/>
              <a:chOff x="4597400" y="1043334"/>
              <a:chExt cx="1546493" cy="2215618"/>
            </a:xfrm>
          </p:grpSpPr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0BB09A38-C2F3-480F-94CB-6BE520C6584A}"/>
                  </a:ext>
                </a:extLst>
              </p:cNvPr>
              <p:cNvGrpSpPr/>
              <p:nvPr/>
            </p:nvGrpSpPr>
            <p:grpSpPr>
              <a:xfrm>
                <a:off x="4597400" y="1307119"/>
                <a:ext cx="1154906" cy="1816183"/>
                <a:chOff x="4597400" y="1307119"/>
                <a:chExt cx="1154906" cy="1816183"/>
              </a:xfrm>
            </p:grpSpPr>
            <p:cxnSp>
              <p:nvCxnSpPr>
                <p:cNvPr id="7" name="Conector de Seta Reta 6">
                  <a:extLst>
                    <a:ext uri="{FF2B5EF4-FFF2-40B4-BE49-F238E27FC236}">
                      <a16:creationId xmlns:a16="http://schemas.microsoft.com/office/drawing/2014/main" id="{8F48EB06-B9A3-4F17-8702-9DA9E0A81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7400" y="2214963"/>
                  <a:ext cx="115252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25E946A0-7363-4E66-BA61-DE647D557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4233" y="1307119"/>
                  <a:ext cx="0" cy="18161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de Seta Reta 83">
                  <a:extLst>
                    <a:ext uri="{FF2B5EF4-FFF2-40B4-BE49-F238E27FC236}">
                      <a16:creationId xmlns:a16="http://schemas.microsoft.com/office/drawing/2014/main" id="{7CCF2C0F-E103-46AF-B1EA-30BA004CE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1262" y="1320827"/>
                  <a:ext cx="7286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>
                  <a:extLst>
                    <a:ext uri="{FF2B5EF4-FFF2-40B4-BE49-F238E27FC236}">
                      <a16:creationId xmlns:a16="http://schemas.microsoft.com/office/drawing/2014/main" id="{FB4E955E-9416-467C-B3D0-914C3B291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643" y="3109099"/>
                  <a:ext cx="7286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de Seta Reta 99">
                  <a:extLst>
                    <a:ext uri="{FF2B5EF4-FFF2-40B4-BE49-F238E27FC236}">
                      <a16:creationId xmlns:a16="http://schemas.microsoft.com/office/drawing/2014/main" id="{5292817F-9248-41E5-A5EC-86CD623E5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1262" y="1767895"/>
                  <a:ext cx="7286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116398BA-6635-460B-BAB1-75E49888E5BF}"/>
                    </a:ext>
                  </a:extLst>
                </p:cNvPr>
                <p:cNvCxnSpPr/>
                <p:nvPr/>
              </p:nvCxnSpPr>
              <p:spPr>
                <a:xfrm flipH="1">
                  <a:off x="5034233" y="2662031"/>
                  <a:ext cx="28309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3F7CCB30-3935-44B5-992E-0589A2C2DDB5}"/>
                    </a:ext>
                  </a:extLst>
                </p:cNvPr>
                <p:cNvGrpSpPr/>
                <p:nvPr/>
              </p:nvGrpSpPr>
              <p:grpSpPr>
                <a:xfrm>
                  <a:off x="5546353" y="2639171"/>
                  <a:ext cx="198120" cy="45720"/>
                  <a:chOff x="5708813" y="2639171"/>
                  <a:chExt cx="198120" cy="45720"/>
                </a:xfrm>
              </p:grpSpPr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0A8361E3-0CC9-43BB-8F1F-232E922FB6F4}"/>
                      </a:ext>
                    </a:extLst>
                  </p:cNvPr>
                  <p:cNvSpPr/>
                  <p:nvPr/>
                </p:nvSpPr>
                <p:spPr>
                  <a:xfrm>
                    <a:off x="5708813" y="263917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A465C093-54FC-414D-9CED-1CC060DD2AAC}"/>
                      </a:ext>
                    </a:extLst>
                  </p:cNvPr>
                  <p:cNvSpPr/>
                  <p:nvPr/>
                </p:nvSpPr>
                <p:spPr>
                  <a:xfrm>
                    <a:off x="5861213" y="263917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Elipse 113">
                    <a:extLst>
                      <a:ext uri="{FF2B5EF4-FFF2-40B4-BE49-F238E27FC236}">
                        <a16:creationId xmlns:a16="http://schemas.microsoft.com/office/drawing/2014/main" id="{FEE621B7-57D0-4B0D-A205-AA65C4ECECC8}"/>
                      </a:ext>
                    </a:extLst>
                  </p:cNvPr>
                  <p:cNvSpPr/>
                  <p:nvPr/>
                </p:nvSpPr>
                <p:spPr>
                  <a:xfrm>
                    <a:off x="5785013" y="263917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2539BA99-4B30-45F4-A29E-79FF42A0A87F}"/>
                  </a:ext>
                </a:extLst>
              </p:cNvPr>
              <p:cNvGrpSpPr/>
              <p:nvPr/>
            </p:nvGrpSpPr>
            <p:grpSpPr>
              <a:xfrm>
                <a:off x="5375341" y="1043334"/>
                <a:ext cx="768552" cy="416813"/>
                <a:chOff x="5375341" y="1043334"/>
                <a:chExt cx="768552" cy="416813"/>
              </a:xfrm>
            </p:grpSpPr>
            <p:pic>
              <p:nvPicPr>
                <p:cNvPr id="107" name="Imagem 106">
                  <a:extLst>
                    <a:ext uri="{FF2B5EF4-FFF2-40B4-BE49-F238E27FC236}">
                      <a16:creationId xmlns:a16="http://schemas.microsoft.com/office/drawing/2014/main" id="{E8ED46B4-9CE6-4346-9F26-AB242A503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1154091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37D83401-7DB1-480C-9B30-2D528BEFF634}"/>
                    </a:ext>
                  </a:extLst>
                </p:cNvPr>
                <p:cNvSpPr txBox="1"/>
                <p:nvPr/>
              </p:nvSpPr>
              <p:spPr>
                <a:xfrm>
                  <a:off x="5375341" y="1043334"/>
                  <a:ext cx="5998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1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07F9B86B-8E0D-46D6-ABFE-1FA706C5D435}"/>
                  </a:ext>
                </a:extLst>
              </p:cNvPr>
              <p:cNvGrpSpPr/>
              <p:nvPr/>
            </p:nvGrpSpPr>
            <p:grpSpPr>
              <a:xfrm>
                <a:off x="5375341" y="1489304"/>
                <a:ext cx="768552" cy="420544"/>
                <a:chOff x="5375341" y="1489304"/>
                <a:chExt cx="768552" cy="420544"/>
              </a:xfrm>
            </p:grpSpPr>
            <p:pic>
              <p:nvPicPr>
                <p:cNvPr id="108" name="Imagem 107">
                  <a:extLst>
                    <a:ext uri="{FF2B5EF4-FFF2-40B4-BE49-F238E27FC236}">
                      <a16:creationId xmlns:a16="http://schemas.microsoft.com/office/drawing/2014/main" id="{979DE864-9321-47D7-A655-C6813FDC5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1603792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69A12A7A-E0F4-4A75-9A3B-384E69F8B359}"/>
                    </a:ext>
                  </a:extLst>
                </p:cNvPr>
                <p:cNvSpPr txBox="1"/>
                <p:nvPr/>
              </p:nvSpPr>
              <p:spPr>
                <a:xfrm>
                  <a:off x="5375341" y="1489304"/>
                  <a:ext cx="5998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2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1653BC4E-C8C3-4B31-B027-2734CFF4676F}"/>
                  </a:ext>
                </a:extLst>
              </p:cNvPr>
              <p:cNvGrpSpPr/>
              <p:nvPr/>
            </p:nvGrpSpPr>
            <p:grpSpPr>
              <a:xfrm>
                <a:off x="5375341" y="1935274"/>
                <a:ext cx="768552" cy="424275"/>
                <a:chOff x="5375341" y="1935274"/>
                <a:chExt cx="768552" cy="424275"/>
              </a:xfrm>
            </p:grpSpPr>
            <p:pic>
              <p:nvPicPr>
                <p:cNvPr id="109" name="Imagem 108">
                  <a:extLst>
                    <a:ext uri="{FF2B5EF4-FFF2-40B4-BE49-F238E27FC236}">
                      <a16:creationId xmlns:a16="http://schemas.microsoft.com/office/drawing/2014/main" id="{8D1DF43C-0A86-4E38-86C6-4B4D04B82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2053493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EAE46E8B-E824-48B8-A9CB-C88EAB170548}"/>
                    </a:ext>
                  </a:extLst>
                </p:cNvPr>
                <p:cNvSpPr txBox="1"/>
                <p:nvPr/>
              </p:nvSpPr>
              <p:spPr>
                <a:xfrm>
                  <a:off x="5375341" y="1935274"/>
                  <a:ext cx="5998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3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7192AD47-CC62-4262-95D7-9C53F741F3B2}"/>
                  </a:ext>
                </a:extLst>
              </p:cNvPr>
              <p:cNvGrpSpPr/>
              <p:nvPr/>
            </p:nvGrpSpPr>
            <p:grpSpPr>
              <a:xfrm>
                <a:off x="5365723" y="2827216"/>
                <a:ext cx="778170" cy="431736"/>
                <a:chOff x="5365723" y="2827216"/>
                <a:chExt cx="778170" cy="431736"/>
              </a:xfrm>
            </p:grpSpPr>
            <p:pic>
              <p:nvPicPr>
                <p:cNvPr id="111" name="Imagem 110">
                  <a:extLst>
                    <a:ext uri="{FF2B5EF4-FFF2-40B4-BE49-F238E27FC236}">
                      <a16:creationId xmlns:a16="http://schemas.microsoft.com/office/drawing/2014/main" id="{F402EF0B-BE91-48BB-9B2F-DC84FC715F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2952896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21" name="CaixaDeTexto 120">
                  <a:extLst>
                    <a:ext uri="{FF2B5EF4-FFF2-40B4-BE49-F238E27FC236}">
                      <a16:creationId xmlns:a16="http://schemas.microsoft.com/office/drawing/2014/main" id="{76CCBF30-B8F5-49CA-B43D-ADC0B6E33ABF}"/>
                    </a:ext>
                  </a:extLst>
                </p:cNvPr>
                <p:cNvSpPr txBox="1"/>
                <p:nvPr/>
              </p:nvSpPr>
              <p:spPr>
                <a:xfrm>
                  <a:off x="5365723" y="2827216"/>
                  <a:ext cx="6206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N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6" name="Chave Direita 125">
              <a:extLst>
                <a:ext uri="{FF2B5EF4-FFF2-40B4-BE49-F238E27FC236}">
                  <a16:creationId xmlns:a16="http://schemas.microsoft.com/office/drawing/2014/main" id="{17110F35-881F-4C75-929B-57DD545268CF}"/>
                </a:ext>
              </a:extLst>
            </p:cNvPr>
            <p:cNvSpPr/>
            <p:nvPr/>
          </p:nvSpPr>
          <p:spPr>
            <a:xfrm>
              <a:off x="6560263" y="3184183"/>
              <a:ext cx="488957" cy="1802475"/>
            </a:xfrm>
            <a:prstGeom prst="rightBrace">
              <a:avLst>
                <a:gd name="adj1" fmla="val 39501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0" name="Imagem 129">
              <a:extLst>
                <a:ext uri="{FF2B5EF4-FFF2-40B4-BE49-F238E27FC236}">
                  <a16:creationId xmlns:a16="http://schemas.microsoft.com/office/drawing/2014/main" id="{461EE266-A2F2-48AE-AE9A-38D83EA11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84" t="16476" r="16664" b="16556"/>
            <a:stretch/>
          </p:blipFill>
          <p:spPr>
            <a:xfrm>
              <a:off x="7275954" y="3639449"/>
              <a:ext cx="903722" cy="891942"/>
            </a:xfrm>
            <a:prstGeom prst="rect">
              <a:avLst/>
            </a:prstGeom>
          </p:spPr>
        </p:pic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74FB4955-447A-4B3A-AB0E-8A338872039E}"/>
                </a:ext>
              </a:extLst>
            </p:cNvPr>
            <p:cNvSpPr txBox="1"/>
            <p:nvPr/>
          </p:nvSpPr>
          <p:spPr>
            <a:xfrm>
              <a:off x="7237135" y="3317195"/>
              <a:ext cx="981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91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9E0D85FB-F872-447E-A64F-8C18857747CA}"/>
              </a:ext>
            </a:extLst>
          </p:cNvPr>
          <p:cNvGrpSpPr/>
          <p:nvPr/>
        </p:nvGrpSpPr>
        <p:grpSpPr>
          <a:xfrm>
            <a:off x="1480152" y="1085167"/>
            <a:ext cx="9231697" cy="4687667"/>
            <a:chOff x="1480152" y="1085167"/>
            <a:chExt cx="9231697" cy="4687667"/>
          </a:xfrm>
        </p:grpSpPr>
        <p:sp>
          <p:nvSpPr>
            <p:cNvPr id="31" name="Ondulado Duplo 30">
              <a:extLst>
                <a:ext uri="{FF2B5EF4-FFF2-40B4-BE49-F238E27FC236}">
                  <a16:creationId xmlns:a16="http://schemas.microsoft.com/office/drawing/2014/main" id="{1BFC2D53-C45D-4CF2-AD3F-AC9D52217E41}"/>
                </a:ext>
              </a:extLst>
            </p:cNvPr>
            <p:cNvSpPr/>
            <p:nvPr/>
          </p:nvSpPr>
          <p:spPr>
            <a:xfrm>
              <a:off x="1480152" y="4125567"/>
              <a:ext cx="3784600" cy="1647267"/>
            </a:xfrm>
            <a:prstGeom prst="doubleWave">
              <a:avLst>
                <a:gd name="adj1" fmla="val 4288"/>
                <a:gd name="adj2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E78BA9EC-CF27-4E2F-A9A0-91587D87648A}"/>
                </a:ext>
              </a:extLst>
            </p:cNvPr>
            <p:cNvGrpSpPr/>
            <p:nvPr/>
          </p:nvGrpSpPr>
          <p:grpSpPr>
            <a:xfrm>
              <a:off x="1743118" y="4411649"/>
              <a:ext cx="3258669" cy="1075102"/>
              <a:chOff x="2409810" y="3699200"/>
              <a:chExt cx="3258669" cy="1075102"/>
            </a:xfrm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66AC0266-554B-4CF5-A952-D1AF703C30DA}"/>
                  </a:ext>
                </a:extLst>
              </p:cNvPr>
              <p:cNvSpPr/>
              <p:nvPr/>
            </p:nvSpPr>
            <p:spPr>
              <a:xfrm>
                <a:off x="2409810" y="4244809"/>
                <a:ext cx="3258669" cy="529493"/>
              </a:xfrm>
              <a:custGeom>
                <a:avLst/>
                <a:gdLst>
                  <a:gd name="connsiteX0" fmla="*/ 0 w 9610725"/>
                  <a:gd name="connsiteY0" fmla="*/ 1000125 h 1038225"/>
                  <a:gd name="connsiteX1" fmla="*/ 152400 w 9610725"/>
                  <a:gd name="connsiteY1" fmla="*/ 962025 h 1038225"/>
                  <a:gd name="connsiteX2" fmla="*/ 276225 w 9610725"/>
                  <a:gd name="connsiteY2" fmla="*/ 990600 h 1038225"/>
                  <a:gd name="connsiteX3" fmla="*/ 447675 w 9610725"/>
                  <a:gd name="connsiteY3" fmla="*/ 914400 h 1038225"/>
                  <a:gd name="connsiteX4" fmla="*/ 685800 w 9610725"/>
                  <a:gd name="connsiteY4" fmla="*/ 1038225 h 1038225"/>
                  <a:gd name="connsiteX5" fmla="*/ 962025 w 9610725"/>
                  <a:gd name="connsiteY5" fmla="*/ 952500 h 1038225"/>
                  <a:gd name="connsiteX6" fmla="*/ 1085850 w 9610725"/>
                  <a:gd name="connsiteY6" fmla="*/ 1000125 h 1038225"/>
                  <a:gd name="connsiteX7" fmla="*/ 1285875 w 9610725"/>
                  <a:gd name="connsiteY7" fmla="*/ 885825 h 1038225"/>
                  <a:gd name="connsiteX8" fmla="*/ 1495425 w 9610725"/>
                  <a:gd name="connsiteY8" fmla="*/ 990600 h 1038225"/>
                  <a:gd name="connsiteX9" fmla="*/ 1781175 w 9610725"/>
                  <a:gd name="connsiteY9" fmla="*/ 876300 h 1038225"/>
                  <a:gd name="connsiteX10" fmla="*/ 1847850 w 9610725"/>
                  <a:gd name="connsiteY10" fmla="*/ 914400 h 1038225"/>
                  <a:gd name="connsiteX11" fmla="*/ 2114550 w 9610725"/>
                  <a:gd name="connsiteY11" fmla="*/ 800100 h 1038225"/>
                  <a:gd name="connsiteX12" fmla="*/ 2343150 w 9610725"/>
                  <a:gd name="connsiteY12" fmla="*/ 962025 h 1038225"/>
                  <a:gd name="connsiteX13" fmla="*/ 2609850 w 9610725"/>
                  <a:gd name="connsiteY13" fmla="*/ 828675 h 1038225"/>
                  <a:gd name="connsiteX14" fmla="*/ 2743200 w 9610725"/>
                  <a:gd name="connsiteY14" fmla="*/ 914400 h 1038225"/>
                  <a:gd name="connsiteX15" fmla="*/ 2962275 w 9610725"/>
                  <a:gd name="connsiteY15" fmla="*/ 742950 h 1038225"/>
                  <a:gd name="connsiteX16" fmla="*/ 3143250 w 9610725"/>
                  <a:gd name="connsiteY16" fmla="*/ 895350 h 1038225"/>
                  <a:gd name="connsiteX17" fmla="*/ 3324225 w 9610725"/>
                  <a:gd name="connsiteY17" fmla="*/ 790575 h 1038225"/>
                  <a:gd name="connsiteX18" fmla="*/ 3390900 w 9610725"/>
                  <a:gd name="connsiteY18" fmla="*/ 714375 h 1038225"/>
                  <a:gd name="connsiteX19" fmla="*/ 3609975 w 9610725"/>
                  <a:gd name="connsiteY19" fmla="*/ 742950 h 1038225"/>
                  <a:gd name="connsiteX20" fmla="*/ 3800475 w 9610725"/>
                  <a:gd name="connsiteY20" fmla="*/ 676275 h 1038225"/>
                  <a:gd name="connsiteX21" fmla="*/ 3990975 w 9610725"/>
                  <a:gd name="connsiteY21" fmla="*/ 857250 h 1038225"/>
                  <a:gd name="connsiteX22" fmla="*/ 4171950 w 9610725"/>
                  <a:gd name="connsiteY22" fmla="*/ 819150 h 1038225"/>
                  <a:gd name="connsiteX23" fmla="*/ 4286250 w 9610725"/>
                  <a:gd name="connsiteY23" fmla="*/ 714375 h 1038225"/>
                  <a:gd name="connsiteX24" fmla="*/ 4619625 w 9610725"/>
                  <a:gd name="connsiteY24" fmla="*/ 581025 h 1038225"/>
                  <a:gd name="connsiteX25" fmla="*/ 4810125 w 9610725"/>
                  <a:gd name="connsiteY25" fmla="*/ 790575 h 1038225"/>
                  <a:gd name="connsiteX26" fmla="*/ 5029200 w 9610725"/>
                  <a:gd name="connsiteY26" fmla="*/ 742950 h 1038225"/>
                  <a:gd name="connsiteX27" fmla="*/ 5229225 w 9610725"/>
                  <a:gd name="connsiteY27" fmla="*/ 647700 h 1038225"/>
                  <a:gd name="connsiteX28" fmla="*/ 5353050 w 9610725"/>
                  <a:gd name="connsiteY28" fmla="*/ 457200 h 1038225"/>
                  <a:gd name="connsiteX29" fmla="*/ 5629275 w 9610725"/>
                  <a:gd name="connsiteY29" fmla="*/ 733425 h 1038225"/>
                  <a:gd name="connsiteX30" fmla="*/ 5819775 w 9610725"/>
                  <a:gd name="connsiteY30" fmla="*/ 619125 h 1038225"/>
                  <a:gd name="connsiteX31" fmla="*/ 5895975 w 9610725"/>
                  <a:gd name="connsiteY31" fmla="*/ 533400 h 1038225"/>
                  <a:gd name="connsiteX32" fmla="*/ 6048375 w 9610725"/>
                  <a:gd name="connsiteY32" fmla="*/ 552450 h 1038225"/>
                  <a:gd name="connsiteX33" fmla="*/ 6219825 w 9610725"/>
                  <a:gd name="connsiteY33" fmla="*/ 361950 h 1038225"/>
                  <a:gd name="connsiteX34" fmla="*/ 6429375 w 9610725"/>
                  <a:gd name="connsiteY34" fmla="*/ 590550 h 1038225"/>
                  <a:gd name="connsiteX35" fmla="*/ 6629400 w 9610725"/>
                  <a:gd name="connsiteY35" fmla="*/ 581025 h 1038225"/>
                  <a:gd name="connsiteX36" fmla="*/ 6743700 w 9610725"/>
                  <a:gd name="connsiteY36" fmla="*/ 476250 h 1038225"/>
                  <a:gd name="connsiteX37" fmla="*/ 6877050 w 9610725"/>
                  <a:gd name="connsiteY37" fmla="*/ 476250 h 1038225"/>
                  <a:gd name="connsiteX38" fmla="*/ 7058025 w 9610725"/>
                  <a:gd name="connsiteY38" fmla="*/ 228600 h 1038225"/>
                  <a:gd name="connsiteX39" fmla="*/ 7277100 w 9610725"/>
                  <a:gd name="connsiteY39" fmla="*/ 552450 h 1038225"/>
                  <a:gd name="connsiteX40" fmla="*/ 7515225 w 9610725"/>
                  <a:gd name="connsiteY40" fmla="*/ 552450 h 1038225"/>
                  <a:gd name="connsiteX41" fmla="*/ 7600950 w 9610725"/>
                  <a:gd name="connsiteY41" fmla="*/ 466725 h 1038225"/>
                  <a:gd name="connsiteX42" fmla="*/ 7924800 w 9610725"/>
                  <a:gd name="connsiteY42" fmla="*/ 142875 h 1038225"/>
                  <a:gd name="connsiteX43" fmla="*/ 8134350 w 9610725"/>
                  <a:gd name="connsiteY43" fmla="*/ 561975 h 1038225"/>
                  <a:gd name="connsiteX44" fmla="*/ 8267700 w 9610725"/>
                  <a:gd name="connsiteY44" fmla="*/ 447675 h 1038225"/>
                  <a:gd name="connsiteX45" fmla="*/ 8334375 w 9610725"/>
                  <a:gd name="connsiteY45" fmla="*/ 504825 h 1038225"/>
                  <a:gd name="connsiteX46" fmla="*/ 8362950 w 9610725"/>
                  <a:gd name="connsiteY46" fmla="*/ 352425 h 1038225"/>
                  <a:gd name="connsiteX47" fmla="*/ 8496300 w 9610725"/>
                  <a:gd name="connsiteY47" fmla="*/ 371475 h 1038225"/>
                  <a:gd name="connsiteX48" fmla="*/ 8686800 w 9610725"/>
                  <a:gd name="connsiteY48" fmla="*/ 0 h 1038225"/>
                  <a:gd name="connsiteX49" fmla="*/ 8972550 w 9610725"/>
                  <a:gd name="connsiteY49" fmla="*/ 466725 h 1038225"/>
                  <a:gd name="connsiteX50" fmla="*/ 9115425 w 9610725"/>
                  <a:gd name="connsiteY50" fmla="*/ 352425 h 1038225"/>
                  <a:gd name="connsiteX51" fmla="*/ 9258300 w 9610725"/>
                  <a:gd name="connsiteY51" fmla="*/ 409575 h 1038225"/>
                  <a:gd name="connsiteX52" fmla="*/ 9610725 w 9610725"/>
                  <a:gd name="connsiteY52" fmla="*/ 85725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610725" h="1038225">
                    <a:moveTo>
                      <a:pt x="0" y="1000125"/>
                    </a:moveTo>
                    <a:lnTo>
                      <a:pt x="152400" y="962025"/>
                    </a:lnTo>
                    <a:lnTo>
                      <a:pt x="276225" y="990600"/>
                    </a:lnTo>
                    <a:lnTo>
                      <a:pt x="447675" y="914400"/>
                    </a:lnTo>
                    <a:lnTo>
                      <a:pt x="685800" y="1038225"/>
                    </a:lnTo>
                    <a:lnTo>
                      <a:pt x="962025" y="952500"/>
                    </a:lnTo>
                    <a:lnTo>
                      <a:pt x="1085850" y="1000125"/>
                    </a:lnTo>
                    <a:lnTo>
                      <a:pt x="1285875" y="885825"/>
                    </a:lnTo>
                    <a:lnTo>
                      <a:pt x="1495425" y="990600"/>
                    </a:lnTo>
                    <a:lnTo>
                      <a:pt x="1781175" y="876300"/>
                    </a:lnTo>
                    <a:lnTo>
                      <a:pt x="1847850" y="914400"/>
                    </a:lnTo>
                    <a:lnTo>
                      <a:pt x="2114550" y="800100"/>
                    </a:lnTo>
                    <a:lnTo>
                      <a:pt x="2343150" y="962025"/>
                    </a:lnTo>
                    <a:lnTo>
                      <a:pt x="2609850" y="828675"/>
                    </a:lnTo>
                    <a:lnTo>
                      <a:pt x="2743200" y="914400"/>
                    </a:lnTo>
                    <a:lnTo>
                      <a:pt x="2962275" y="742950"/>
                    </a:lnTo>
                    <a:lnTo>
                      <a:pt x="3143250" y="895350"/>
                    </a:lnTo>
                    <a:lnTo>
                      <a:pt x="3324225" y="790575"/>
                    </a:lnTo>
                    <a:lnTo>
                      <a:pt x="3390900" y="714375"/>
                    </a:lnTo>
                    <a:lnTo>
                      <a:pt x="3609975" y="742950"/>
                    </a:lnTo>
                    <a:lnTo>
                      <a:pt x="3800475" y="676275"/>
                    </a:lnTo>
                    <a:lnTo>
                      <a:pt x="3990975" y="857250"/>
                    </a:lnTo>
                    <a:lnTo>
                      <a:pt x="4171950" y="819150"/>
                    </a:lnTo>
                    <a:lnTo>
                      <a:pt x="4286250" y="714375"/>
                    </a:lnTo>
                    <a:lnTo>
                      <a:pt x="4619625" y="581025"/>
                    </a:lnTo>
                    <a:lnTo>
                      <a:pt x="4810125" y="790575"/>
                    </a:lnTo>
                    <a:lnTo>
                      <a:pt x="5029200" y="742950"/>
                    </a:lnTo>
                    <a:lnTo>
                      <a:pt x="5229225" y="647700"/>
                    </a:lnTo>
                    <a:lnTo>
                      <a:pt x="5353050" y="457200"/>
                    </a:lnTo>
                    <a:lnTo>
                      <a:pt x="5629275" y="733425"/>
                    </a:lnTo>
                    <a:lnTo>
                      <a:pt x="5819775" y="619125"/>
                    </a:lnTo>
                    <a:lnTo>
                      <a:pt x="5895975" y="533400"/>
                    </a:lnTo>
                    <a:lnTo>
                      <a:pt x="6048375" y="552450"/>
                    </a:lnTo>
                    <a:lnTo>
                      <a:pt x="6219825" y="361950"/>
                    </a:lnTo>
                    <a:lnTo>
                      <a:pt x="6429375" y="590550"/>
                    </a:lnTo>
                    <a:lnTo>
                      <a:pt x="6629400" y="581025"/>
                    </a:lnTo>
                    <a:lnTo>
                      <a:pt x="6743700" y="476250"/>
                    </a:lnTo>
                    <a:lnTo>
                      <a:pt x="6877050" y="476250"/>
                    </a:lnTo>
                    <a:lnTo>
                      <a:pt x="7058025" y="228600"/>
                    </a:lnTo>
                    <a:lnTo>
                      <a:pt x="7277100" y="552450"/>
                    </a:lnTo>
                    <a:lnTo>
                      <a:pt x="7515225" y="552450"/>
                    </a:lnTo>
                    <a:lnTo>
                      <a:pt x="7600950" y="466725"/>
                    </a:lnTo>
                    <a:lnTo>
                      <a:pt x="7924800" y="142875"/>
                    </a:lnTo>
                    <a:lnTo>
                      <a:pt x="8134350" y="561975"/>
                    </a:lnTo>
                    <a:lnTo>
                      <a:pt x="8267700" y="447675"/>
                    </a:lnTo>
                    <a:lnTo>
                      <a:pt x="8334375" y="504825"/>
                    </a:lnTo>
                    <a:lnTo>
                      <a:pt x="8362950" y="352425"/>
                    </a:lnTo>
                    <a:lnTo>
                      <a:pt x="8496300" y="371475"/>
                    </a:lnTo>
                    <a:lnTo>
                      <a:pt x="8686800" y="0"/>
                    </a:lnTo>
                    <a:lnTo>
                      <a:pt x="8972550" y="466725"/>
                    </a:lnTo>
                    <a:lnTo>
                      <a:pt x="9115425" y="352425"/>
                    </a:lnTo>
                    <a:lnTo>
                      <a:pt x="9258300" y="409575"/>
                    </a:lnTo>
                    <a:lnTo>
                      <a:pt x="9610725" y="85725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35685147-4B0B-4696-A56A-0644F6F4FB69}"/>
                  </a:ext>
                </a:extLst>
              </p:cNvPr>
              <p:cNvSpPr/>
              <p:nvPr/>
            </p:nvSpPr>
            <p:spPr>
              <a:xfrm>
                <a:off x="2409810" y="4004028"/>
                <a:ext cx="3258669" cy="746941"/>
              </a:xfrm>
              <a:custGeom>
                <a:avLst/>
                <a:gdLst>
                  <a:gd name="connsiteX0" fmla="*/ 0 w 9429750"/>
                  <a:gd name="connsiteY0" fmla="*/ 857250 h 1181100"/>
                  <a:gd name="connsiteX1" fmla="*/ 114300 w 9429750"/>
                  <a:gd name="connsiteY1" fmla="*/ 942975 h 1181100"/>
                  <a:gd name="connsiteX2" fmla="*/ 238125 w 9429750"/>
                  <a:gd name="connsiteY2" fmla="*/ 638175 h 1181100"/>
                  <a:gd name="connsiteX3" fmla="*/ 361950 w 9429750"/>
                  <a:gd name="connsiteY3" fmla="*/ 704850 h 1181100"/>
                  <a:gd name="connsiteX4" fmla="*/ 619125 w 9429750"/>
                  <a:gd name="connsiteY4" fmla="*/ 38100 h 1181100"/>
                  <a:gd name="connsiteX5" fmla="*/ 733425 w 9429750"/>
                  <a:gd name="connsiteY5" fmla="*/ 47625 h 1181100"/>
                  <a:gd name="connsiteX6" fmla="*/ 1019175 w 9429750"/>
                  <a:gd name="connsiteY6" fmla="*/ 1143000 h 1181100"/>
                  <a:gd name="connsiteX7" fmla="*/ 1143000 w 9429750"/>
                  <a:gd name="connsiteY7" fmla="*/ 942975 h 1181100"/>
                  <a:gd name="connsiteX8" fmla="*/ 1257300 w 9429750"/>
                  <a:gd name="connsiteY8" fmla="*/ 876300 h 1181100"/>
                  <a:gd name="connsiteX9" fmla="*/ 1314450 w 9429750"/>
                  <a:gd name="connsiteY9" fmla="*/ 952500 h 1181100"/>
                  <a:gd name="connsiteX10" fmla="*/ 1476375 w 9429750"/>
                  <a:gd name="connsiteY10" fmla="*/ 657225 h 1181100"/>
                  <a:gd name="connsiteX11" fmla="*/ 1562100 w 9429750"/>
                  <a:gd name="connsiteY11" fmla="*/ 704850 h 1181100"/>
                  <a:gd name="connsiteX12" fmla="*/ 1638300 w 9429750"/>
                  <a:gd name="connsiteY12" fmla="*/ 676275 h 1181100"/>
                  <a:gd name="connsiteX13" fmla="*/ 1847850 w 9429750"/>
                  <a:gd name="connsiteY13" fmla="*/ 38100 h 1181100"/>
                  <a:gd name="connsiteX14" fmla="*/ 1990725 w 9429750"/>
                  <a:gd name="connsiteY14" fmla="*/ 47625 h 1181100"/>
                  <a:gd name="connsiteX15" fmla="*/ 2286000 w 9429750"/>
                  <a:gd name="connsiteY15" fmla="*/ 1152525 h 1181100"/>
                  <a:gd name="connsiteX16" fmla="*/ 2390775 w 9429750"/>
                  <a:gd name="connsiteY16" fmla="*/ 933450 h 1181100"/>
                  <a:gd name="connsiteX17" fmla="*/ 2486025 w 9429750"/>
                  <a:gd name="connsiteY17" fmla="*/ 847725 h 1181100"/>
                  <a:gd name="connsiteX18" fmla="*/ 2609850 w 9429750"/>
                  <a:gd name="connsiteY18" fmla="*/ 942975 h 1181100"/>
                  <a:gd name="connsiteX19" fmla="*/ 2714625 w 9429750"/>
                  <a:gd name="connsiteY19" fmla="*/ 628650 h 1181100"/>
                  <a:gd name="connsiteX20" fmla="*/ 2809875 w 9429750"/>
                  <a:gd name="connsiteY20" fmla="*/ 714375 h 1181100"/>
                  <a:gd name="connsiteX21" fmla="*/ 2905125 w 9429750"/>
                  <a:gd name="connsiteY21" fmla="*/ 714375 h 1181100"/>
                  <a:gd name="connsiteX22" fmla="*/ 3114675 w 9429750"/>
                  <a:gd name="connsiteY22" fmla="*/ 0 h 1181100"/>
                  <a:gd name="connsiteX23" fmla="*/ 3238500 w 9429750"/>
                  <a:gd name="connsiteY23" fmla="*/ 57150 h 1181100"/>
                  <a:gd name="connsiteX24" fmla="*/ 3505200 w 9429750"/>
                  <a:gd name="connsiteY24" fmla="*/ 1152525 h 1181100"/>
                  <a:gd name="connsiteX25" fmla="*/ 3629025 w 9429750"/>
                  <a:gd name="connsiteY25" fmla="*/ 923925 h 1181100"/>
                  <a:gd name="connsiteX26" fmla="*/ 3752850 w 9429750"/>
                  <a:gd name="connsiteY26" fmla="*/ 866775 h 1181100"/>
                  <a:gd name="connsiteX27" fmla="*/ 3857625 w 9429750"/>
                  <a:gd name="connsiteY27" fmla="*/ 933450 h 1181100"/>
                  <a:gd name="connsiteX28" fmla="*/ 3952875 w 9429750"/>
                  <a:gd name="connsiteY28" fmla="*/ 571500 h 1181100"/>
                  <a:gd name="connsiteX29" fmla="*/ 4067175 w 9429750"/>
                  <a:gd name="connsiteY29" fmla="*/ 723900 h 1181100"/>
                  <a:gd name="connsiteX30" fmla="*/ 4162425 w 9429750"/>
                  <a:gd name="connsiteY30" fmla="*/ 695325 h 1181100"/>
                  <a:gd name="connsiteX31" fmla="*/ 4352925 w 9429750"/>
                  <a:gd name="connsiteY31" fmla="*/ 38100 h 1181100"/>
                  <a:gd name="connsiteX32" fmla="*/ 4486275 w 9429750"/>
                  <a:gd name="connsiteY32" fmla="*/ 38100 h 1181100"/>
                  <a:gd name="connsiteX33" fmla="*/ 4791075 w 9429750"/>
                  <a:gd name="connsiteY33" fmla="*/ 1181100 h 1181100"/>
                  <a:gd name="connsiteX34" fmla="*/ 4895850 w 9429750"/>
                  <a:gd name="connsiteY34" fmla="*/ 933450 h 1181100"/>
                  <a:gd name="connsiteX35" fmla="*/ 5019675 w 9429750"/>
                  <a:gd name="connsiteY35" fmla="*/ 904875 h 1181100"/>
                  <a:gd name="connsiteX36" fmla="*/ 5114925 w 9429750"/>
                  <a:gd name="connsiteY36" fmla="*/ 990600 h 1181100"/>
                  <a:gd name="connsiteX37" fmla="*/ 5219700 w 9429750"/>
                  <a:gd name="connsiteY37" fmla="*/ 609600 h 1181100"/>
                  <a:gd name="connsiteX38" fmla="*/ 5314950 w 9429750"/>
                  <a:gd name="connsiteY38" fmla="*/ 704850 h 1181100"/>
                  <a:gd name="connsiteX39" fmla="*/ 5400675 w 9429750"/>
                  <a:gd name="connsiteY39" fmla="*/ 714375 h 1181100"/>
                  <a:gd name="connsiteX40" fmla="*/ 5619750 w 9429750"/>
                  <a:gd name="connsiteY40" fmla="*/ 38100 h 1181100"/>
                  <a:gd name="connsiteX41" fmla="*/ 5734050 w 9429750"/>
                  <a:gd name="connsiteY41" fmla="*/ 57150 h 1181100"/>
                  <a:gd name="connsiteX42" fmla="*/ 6019800 w 9429750"/>
                  <a:gd name="connsiteY42" fmla="*/ 1114425 h 1181100"/>
                  <a:gd name="connsiteX43" fmla="*/ 6181725 w 9429750"/>
                  <a:gd name="connsiteY43" fmla="*/ 904875 h 1181100"/>
                  <a:gd name="connsiteX44" fmla="*/ 6229350 w 9429750"/>
                  <a:gd name="connsiteY44" fmla="*/ 895350 h 1181100"/>
                  <a:gd name="connsiteX45" fmla="*/ 6353175 w 9429750"/>
                  <a:gd name="connsiteY45" fmla="*/ 942975 h 1181100"/>
                  <a:gd name="connsiteX46" fmla="*/ 6438900 w 9429750"/>
                  <a:gd name="connsiteY46" fmla="*/ 609600 h 1181100"/>
                  <a:gd name="connsiteX47" fmla="*/ 6553200 w 9429750"/>
                  <a:gd name="connsiteY47" fmla="*/ 714375 h 1181100"/>
                  <a:gd name="connsiteX48" fmla="*/ 6667500 w 9429750"/>
                  <a:gd name="connsiteY48" fmla="*/ 695325 h 1181100"/>
                  <a:gd name="connsiteX49" fmla="*/ 6838950 w 9429750"/>
                  <a:gd name="connsiteY49" fmla="*/ 9525 h 1181100"/>
                  <a:gd name="connsiteX50" fmla="*/ 6924675 w 9429750"/>
                  <a:gd name="connsiteY50" fmla="*/ 19050 h 1181100"/>
                  <a:gd name="connsiteX51" fmla="*/ 7277100 w 9429750"/>
                  <a:gd name="connsiteY51" fmla="*/ 1152525 h 1181100"/>
                  <a:gd name="connsiteX52" fmla="*/ 7381875 w 9429750"/>
                  <a:gd name="connsiteY52" fmla="*/ 885825 h 1181100"/>
                  <a:gd name="connsiteX53" fmla="*/ 7477125 w 9429750"/>
                  <a:gd name="connsiteY53" fmla="*/ 876300 h 1181100"/>
                  <a:gd name="connsiteX54" fmla="*/ 7591425 w 9429750"/>
                  <a:gd name="connsiteY54" fmla="*/ 933450 h 1181100"/>
                  <a:gd name="connsiteX55" fmla="*/ 7677150 w 9429750"/>
                  <a:gd name="connsiteY55" fmla="*/ 609600 h 1181100"/>
                  <a:gd name="connsiteX56" fmla="*/ 7810500 w 9429750"/>
                  <a:gd name="connsiteY56" fmla="*/ 695325 h 1181100"/>
                  <a:gd name="connsiteX57" fmla="*/ 7915275 w 9429750"/>
                  <a:gd name="connsiteY57" fmla="*/ 695325 h 1181100"/>
                  <a:gd name="connsiteX58" fmla="*/ 8124825 w 9429750"/>
                  <a:gd name="connsiteY58" fmla="*/ 9525 h 1181100"/>
                  <a:gd name="connsiteX59" fmla="*/ 8239125 w 9429750"/>
                  <a:gd name="connsiteY59" fmla="*/ 57150 h 1181100"/>
                  <a:gd name="connsiteX60" fmla="*/ 8505825 w 9429750"/>
                  <a:gd name="connsiteY60" fmla="*/ 1133475 h 1181100"/>
                  <a:gd name="connsiteX61" fmla="*/ 8648700 w 9429750"/>
                  <a:gd name="connsiteY61" fmla="*/ 914400 h 1181100"/>
                  <a:gd name="connsiteX62" fmla="*/ 8724900 w 9429750"/>
                  <a:gd name="connsiteY62" fmla="*/ 857250 h 1181100"/>
                  <a:gd name="connsiteX63" fmla="*/ 8820150 w 9429750"/>
                  <a:gd name="connsiteY63" fmla="*/ 933450 h 1181100"/>
                  <a:gd name="connsiteX64" fmla="*/ 8886825 w 9429750"/>
                  <a:gd name="connsiteY64" fmla="*/ 647700 h 1181100"/>
                  <a:gd name="connsiteX65" fmla="*/ 9039225 w 9429750"/>
                  <a:gd name="connsiteY65" fmla="*/ 723900 h 1181100"/>
                  <a:gd name="connsiteX66" fmla="*/ 9124950 w 9429750"/>
                  <a:gd name="connsiteY66" fmla="*/ 714375 h 1181100"/>
                  <a:gd name="connsiteX67" fmla="*/ 9353550 w 9429750"/>
                  <a:gd name="connsiteY67" fmla="*/ 19050 h 1181100"/>
                  <a:gd name="connsiteX68" fmla="*/ 9429750 w 9429750"/>
                  <a:gd name="connsiteY68" fmla="*/ 38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9429750" h="1181100">
                    <a:moveTo>
                      <a:pt x="0" y="857250"/>
                    </a:moveTo>
                    <a:lnTo>
                      <a:pt x="114300" y="942975"/>
                    </a:lnTo>
                    <a:lnTo>
                      <a:pt x="238125" y="638175"/>
                    </a:lnTo>
                    <a:lnTo>
                      <a:pt x="361950" y="704850"/>
                    </a:lnTo>
                    <a:lnTo>
                      <a:pt x="619125" y="38100"/>
                    </a:lnTo>
                    <a:lnTo>
                      <a:pt x="733425" y="47625"/>
                    </a:lnTo>
                    <a:lnTo>
                      <a:pt x="1019175" y="1143000"/>
                    </a:lnTo>
                    <a:lnTo>
                      <a:pt x="1143000" y="942975"/>
                    </a:lnTo>
                    <a:lnTo>
                      <a:pt x="1257300" y="876300"/>
                    </a:lnTo>
                    <a:lnTo>
                      <a:pt x="1314450" y="952500"/>
                    </a:lnTo>
                    <a:lnTo>
                      <a:pt x="1476375" y="657225"/>
                    </a:lnTo>
                    <a:lnTo>
                      <a:pt x="1562100" y="704850"/>
                    </a:lnTo>
                    <a:lnTo>
                      <a:pt x="1638300" y="676275"/>
                    </a:lnTo>
                    <a:lnTo>
                      <a:pt x="1847850" y="38100"/>
                    </a:lnTo>
                    <a:lnTo>
                      <a:pt x="1990725" y="47625"/>
                    </a:lnTo>
                    <a:lnTo>
                      <a:pt x="2286000" y="1152525"/>
                    </a:lnTo>
                    <a:lnTo>
                      <a:pt x="2390775" y="933450"/>
                    </a:lnTo>
                    <a:lnTo>
                      <a:pt x="2486025" y="847725"/>
                    </a:lnTo>
                    <a:lnTo>
                      <a:pt x="2609850" y="942975"/>
                    </a:lnTo>
                    <a:lnTo>
                      <a:pt x="2714625" y="628650"/>
                    </a:lnTo>
                    <a:lnTo>
                      <a:pt x="2809875" y="714375"/>
                    </a:lnTo>
                    <a:lnTo>
                      <a:pt x="2905125" y="714375"/>
                    </a:lnTo>
                    <a:lnTo>
                      <a:pt x="3114675" y="0"/>
                    </a:lnTo>
                    <a:lnTo>
                      <a:pt x="3238500" y="57150"/>
                    </a:lnTo>
                    <a:lnTo>
                      <a:pt x="3505200" y="1152525"/>
                    </a:lnTo>
                    <a:lnTo>
                      <a:pt x="3629025" y="923925"/>
                    </a:lnTo>
                    <a:lnTo>
                      <a:pt x="3752850" y="866775"/>
                    </a:lnTo>
                    <a:lnTo>
                      <a:pt x="3857625" y="933450"/>
                    </a:lnTo>
                    <a:lnTo>
                      <a:pt x="3952875" y="571500"/>
                    </a:lnTo>
                    <a:lnTo>
                      <a:pt x="4067175" y="723900"/>
                    </a:lnTo>
                    <a:lnTo>
                      <a:pt x="4162425" y="695325"/>
                    </a:lnTo>
                    <a:lnTo>
                      <a:pt x="4352925" y="38100"/>
                    </a:lnTo>
                    <a:lnTo>
                      <a:pt x="4486275" y="38100"/>
                    </a:lnTo>
                    <a:lnTo>
                      <a:pt x="4791075" y="1181100"/>
                    </a:lnTo>
                    <a:lnTo>
                      <a:pt x="4895850" y="933450"/>
                    </a:lnTo>
                    <a:lnTo>
                      <a:pt x="5019675" y="904875"/>
                    </a:lnTo>
                    <a:lnTo>
                      <a:pt x="5114925" y="990600"/>
                    </a:lnTo>
                    <a:lnTo>
                      <a:pt x="5219700" y="609600"/>
                    </a:lnTo>
                    <a:lnTo>
                      <a:pt x="5314950" y="704850"/>
                    </a:lnTo>
                    <a:lnTo>
                      <a:pt x="5400675" y="714375"/>
                    </a:lnTo>
                    <a:lnTo>
                      <a:pt x="5619750" y="38100"/>
                    </a:lnTo>
                    <a:lnTo>
                      <a:pt x="5734050" y="57150"/>
                    </a:lnTo>
                    <a:lnTo>
                      <a:pt x="6019800" y="1114425"/>
                    </a:lnTo>
                    <a:lnTo>
                      <a:pt x="6181725" y="904875"/>
                    </a:lnTo>
                    <a:lnTo>
                      <a:pt x="6229350" y="895350"/>
                    </a:lnTo>
                    <a:lnTo>
                      <a:pt x="6353175" y="942975"/>
                    </a:lnTo>
                    <a:lnTo>
                      <a:pt x="6438900" y="609600"/>
                    </a:lnTo>
                    <a:lnTo>
                      <a:pt x="6553200" y="714375"/>
                    </a:lnTo>
                    <a:lnTo>
                      <a:pt x="6667500" y="695325"/>
                    </a:lnTo>
                    <a:lnTo>
                      <a:pt x="6838950" y="9525"/>
                    </a:lnTo>
                    <a:lnTo>
                      <a:pt x="6924675" y="19050"/>
                    </a:lnTo>
                    <a:lnTo>
                      <a:pt x="7277100" y="1152525"/>
                    </a:lnTo>
                    <a:lnTo>
                      <a:pt x="7381875" y="885825"/>
                    </a:lnTo>
                    <a:lnTo>
                      <a:pt x="7477125" y="876300"/>
                    </a:lnTo>
                    <a:lnTo>
                      <a:pt x="7591425" y="933450"/>
                    </a:lnTo>
                    <a:lnTo>
                      <a:pt x="7677150" y="609600"/>
                    </a:lnTo>
                    <a:lnTo>
                      <a:pt x="7810500" y="695325"/>
                    </a:lnTo>
                    <a:lnTo>
                      <a:pt x="7915275" y="695325"/>
                    </a:lnTo>
                    <a:lnTo>
                      <a:pt x="8124825" y="9525"/>
                    </a:lnTo>
                    <a:lnTo>
                      <a:pt x="8239125" y="57150"/>
                    </a:lnTo>
                    <a:lnTo>
                      <a:pt x="8505825" y="1133475"/>
                    </a:lnTo>
                    <a:lnTo>
                      <a:pt x="8648700" y="914400"/>
                    </a:lnTo>
                    <a:lnTo>
                      <a:pt x="8724900" y="857250"/>
                    </a:lnTo>
                    <a:lnTo>
                      <a:pt x="8820150" y="933450"/>
                    </a:lnTo>
                    <a:lnTo>
                      <a:pt x="8886825" y="647700"/>
                    </a:lnTo>
                    <a:lnTo>
                      <a:pt x="9039225" y="723900"/>
                    </a:lnTo>
                    <a:lnTo>
                      <a:pt x="9124950" y="714375"/>
                    </a:lnTo>
                    <a:lnTo>
                      <a:pt x="9353550" y="19050"/>
                    </a:lnTo>
                    <a:lnTo>
                      <a:pt x="9429750" y="38100"/>
                    </a:lnTo>
                  </a:path>
                </a:pathLst>
              </a:cu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43FA6C8-2559-4091-A9E4-5BA19682E489}"/>
                  </a:ext>
                </a:extLst>
              </p:cNvPr>
              <p:cNvSpPr/>
              <p:nvPr/>
            </p:nvSpPr>
            <p:spPr>
              <a:xfrm>
                <a:off x="2409810" y="3699200"/>
                <a:ext cx="3248737" cy="467598"/>
              </a:xfrm>
              <a:custGeom>
                <a:avLst/>
                <a:gdLst>
                  <a:gd name="connsiteX0" fmla="*/ 0 w 9658350"/>
                  <a:gd name="connsiteY0" fmla="*/ 1047750 h 1152525"/>
                  <a:gd name="connsiteX1" fmla="*/ 152400 w 9658350"/>
                  <a:gd name="connsiteY1" fmla="*/ 962025 h 1152525"/>
                  <a:gd name="connsiteX2" fmla="*/ 466725 w 9658350"/>
                  <a:gd name="connsiteY2" fmla="*/ 1085850 h 1152525"/>
                  <a:gd name="connsiteX3" fmla="*/ 561975 w 9658350"/>
                  <a:gd name="connsiteY3" fmla="*/ 1095375 h 1152525"/>
                  <a:gd name="connsiteX4" fmla="*/ 647700 w 9658350"/>
                  <a:gd name="connsiteY4" fmla="*/ 628650 h 1152525"/>
                  <a:gd name="connsiteX5" fmla="*/ 771525 w 9658350"/>
                  <a:gd name="connsiteY5" fmla="*/ 314325 h 1152525"/>
                  <a:gd name="connsiteX6" fmla="*/ 914400 w 9658350"/>
                  <a:gd name="connsiteY6" fmla="*/ 523875 h 1152525"/>
                  <a:gd name="connsiteX7" fmla="*/ 1000125 w 9658350"/>
                  <a:gd name="connsiteY7" fmla="*/ 342900 h 1152525"/>
                  <a:gd name="connsiteX8" fmla="*/ 1038225 w 9658350"/>
                  <a:gd name="connsiteY8" fmla="*/ 590550 h 1152525"/>
                  <a:gd name="connsiteX9" fmla="*/ 1162050 w 9658350"/>
                  <a:gd name="connsiteY9" fmla="*/ 590550 h 1152525"/>
                  <a:gd name="connsiteX10" fmla="*/ 1295400 w 9658350"/>
                  <a:gd name="connsiteY10" fmla="*/ 1038225 h 1152525"/>
                  <a:gd name="connsiteX11" fmla="*/ 1419225 w 9658350"/>
                  <a:gd name="connsiteY11" fmla="*/ 1038225 h 1152525"/>
                  <a:gd name="connsiteX12" fmla="*/ 1438275 w 9658350"/>
                  <a:gd name="connsiteY12" fmla="*/ 771525 h 1152525"/>
                  <a:gd name="connsiteX13" fmla="*/ 1638300 w 9658350"/>
                  <a:gd name="connsiteY13" fmla="*/ 476250 h 1152525"/>
                  <a:gd name="connsiteX14" fmla="*/ 1733550 w 9658350"/>
                  <a:gd name="connsiteY14" fmla="*/ 523875 h 1152525"/>
                  <a:gd name="connsiteX15" fmla="*/ 1809750 w 9658350"/>
                  <a:gd name="connsiteY15" fmla="*/ 400050 h 1152525"/>
                  <a:gd name="connsiteX16" fmla="*/ 1924050 w 9658350"/>
                  <a:gd name="connsiteY16" fmla="*/ 590550 h 1152525"/>
                  <a:gd name="connsiteX17" fmla="*/ 2019300 w 9658350"/>
                  <a:gd name="connsiteY17" fmla="*/ 552450 h 1152525"/>
                  <a:gd name="connsiteX18" fmla="*/ 2209800 w 9658350"/>
                  <a:gd name="connsiteY18" fmla="*/ 1076325 h 1152525"/>
                  <a:gd name="connsiteX19" fmla="*/ 2400300 w 9658350"/>
                  <a:gd name="connsiteY19" fmla="*/ 447675 h 1152525"/>
                  <a:gd name="connsiteX20" fmla="*/ 2505075 w 9658350"/>
                  <a:gd name="connsiteY20" fmla="*/ 514350 h 1152525"/>
                  <a:gd name="connsiteX21" fmla="*/ 2590800 w 9658350"/>
                  <a:gd name="connsiteY21" fmla="*/ 342900 h 1152525"/>
                  <a:gd name="connsiteX22" fmla="*/ 2676525 w 9658350"/>
                  <a:gd name="connsiteY22" fmla="*/ 628650 h 1152525"/>
                  <a:gd name="connsiteX23" fmla="*/ 2895600 w 9658350"/>
                  <a:gd name="connsiteY23" fmla="*/ 762000 h 1152525"/>
                  <a:gd name="connsiteX24" fmla="*/ 2981325 w 9658350"/>
                  <a:gd name="connsiteY24" fmla="*/ 981075 h 1152525"/>
                  <a:gd name="connsiteX25" fmla="*/ 3257550 w 9658350"/>
                  <a:gd name="connsiteY25" fmla="*/ 466725 h 1152525"/>
                  <a:gd name="connsiteX26" fmla="*/ 3390900 w 9658350"/>
                  <a:gd name="connsiteY26" fmla="*/ 590550 h 1152525"/>
                  <a:gd name="connsiteX27" fmla="*/ 3476625 w 9658350"/>
                  <a:gd name="connsiteY27" fmla="*/ 504825 h 1152525"/>
                  <a:gd name="connsiteX28" fmla="*/ 3619500 w 9658350"/>
                  <a:gd name="connsiteY28" fmla="*/ 438150 h 1152525"/>
                  <a:gd name="connsiteX29" fmla="*/ 3781425 w 9658350"/>
                  <a:gd name="connsiteY29" fmla="*/ 885825 h 1152525"/>
                  <a:gd name="connsiteX30" fmla="*/ 3971925 w 9658350"/>
                  <a:gd name="connsiteY30" fmla="*/ 600075 h 1152525"/>
                  <a:gd name="connsiteX31" fmla="*/ 4114800 w 9658350"/>
                  <a:gd name="connsiteY31" fmla="*/ 533400 h 1152525"/>
                  <a:gd name="connsiteX32" fmla="*/ 4286250 w 9658350"/>
                  <a:gd name="connsiteY32" fmla="*/ 695325 h 1152525"/>
                  <a:gd name="connsiteX33" fmla="*/ 4381500 w 9658350"/>
                  <a:gd name="connsiteY33" fmla="*/ 609600 h 1152525"/>
                  <a:gd name="connsiteX34" fmla="*/ 4457700 w 9658350"/>
                  <a:gd name="connsiteY34" fmla="*/ 666750 h 1152525"/>
                  <a:gd name="connsiteX35" fmla="*/ 4543425 w 9658350"/>
                  <a:gd name="connsiteY35" fmla="*/ 619125 h 1152525"/>
                  <a:gd name="connsiteX36" fmla="*/ 4562475 w 9658350"/>
                  <a:gd name="connsiteY36" fmla="*/ 714375 h 1152525"/>
                  <a:gd name="connsiteX37" fmla="*/ 4667250 w 9658350"/>
                  <a:gd name="connsiteY37" fmla="*/ 704850 h 1152525"/>
                  <a:gd name="connsiteX38" fmla="*/ 4772025 w 9658350"/>
                  <a:gd name="connsiteY38" fmla="*/ 819150 h 1152525"/>
                  <a:gd name="connsiteX39" fmla="*/ 4895850 w 9658350"/>
                  <a:gd name="connsiteY39" fmla="*/ 619125 h 1152525"/>
                  <a:gd name="connsiteX40" fmla="*/ 5029200 w 9658350"/>
                  <a:gd name="connsiteY40" fmla="*/ 676275 h 1152525"/>
                  <a:gd name="connsiteX41" fmla="*/ 5200650 w 9658350"/>
                  <a:gd name="connsiteY41" fmla="*/ 638175 h 1152525"/>
                  <a:gd name="connsiteX42" fmla="*/ 5362575 w 9658350"/>
                  <a:gd name="connsiteY42" fmla="*/ 723900 h 1152525"/>
                  <a:gd name="connsiteX43" fmla="*/ 5476875 w 9658350"/>
                  <a:gd name="connsiteY43" fmla="*/ 533400 h 1152525"/>
                  <a:gd name="connsiteX44" fmla="*/ 5534025 w 9658350"/>
                  <a:gd name="connsiteY44" fmla="*/ 838200 h 1152525"/>
                  <a:gd name="connsiteX45" fmla="*/ 5600700 w 9658350"/>
                  <a:gd name="connsiteY45" fmla="*/ 647700 h 1152525"/>
                  <a:gd name="connsiteX46" fmla="*/ 5705475 w 9658350"/>
                  <a:gd name="connsiteY46" fmla="*/ 781050 h 1152525"/>
                  <a:gd name="connsiteX47" fmla="*/ 5876925 w 9658350"/>
                  <a:gd name="connsiteY47" fmla="*/ 552450 h 1152525"/>
                  <a:gd name="connsiteX48" fmla="*/ 6105525 w 9658350"/>
                  <a:gd name="connsiteY48" fmla="*/ 666750 h 1152525"/>
                  <a:gd name="connsiteX49" fmla="*/ 6296025 w 9658350"/>
                  <a:gd name="connsiteY49" fmla="*/ 428625 h 1152525"/>
                  <a:gd name="connsiteX50" fmla="*/ 6534150 w 9658350"/>
                  <a:gd name="connsiteY50" fmla="*/ 781050 h 1152525"/>
                  <a:gd name="connsiteX51" fmla="*/ 6686550 w 9658350"/>
                  <a:gd name="connsiteY51" fmla="*/ 723900 h 1152525"/>
                  <a:gd name="connsiteX52" fmla="*/ 6800850 w 9658350"/>
                  <a:gd name="connsiteY52" fmla="*/ 828675 h 1152525"/>
                  <a:gd name="connsiteX53" fmla="*/ 6848475 w 9658350"/>
                  <a:gd name="connsiteY53" fmla="*/ 638175 h 1152525"/>
                  <a:gd name="connsiteX54" fmla="*/ 6972300 w 9658350"/>
                  <a:gd name="connsiteY54" fmla="*/ 714375 h 1152525"/>
                  <a:gd name="connsiteX55" fmla="*/ 7096125 w 9658350"/>
                  <a:gd name="connsiteY55" fmla="*/ 304800 h 1152525"/>
                  <a:gd name="connsiteX56" fmla="*/ 7191375 w 9658350"/>
                  <a:gd name="connsiteY56" fmla="*/ 295275 h 1152525"/>
                  <a:gd name="connsiteX57" fmla="*/ 7400925 w 9658350"/>
                  <a:gd name="connsiteY57" fmla="*/ 819150 h 1152525"/>
                  <a:gd name="connsiteX58" fmla="*/ 7496175 w 9658350"/>
                  <a:gd name="connsiteY58" fmla="*/ 752475 h 1152525"/>
                  <a:gd name="connsiteX59" fmla="*/ 7629525 w 9658350"/>
                  <a:gd name="connsiteY59" fmla="*/ 923925 h 1152525"/>
                  <a:gd name="connsiteX60" fmla="*/ 7667625 w 9658350"/>
                  <a:gd name="connsiteY60" fmla="*/ 800100 h 1152525"/>
                  <a:gd name="connsiteX61" fmla="*/ 7772400 w 9658350"/>
                  <a:gd name="connsiteY61" fmla="*/ 876300 h 1152525"/>
                  <a:gd name="connsiteX62" fmla="*/ 7915275 w 9658350"/>
                  <a:gd name="connsiteY62" fmla="*/ 295275 h 1152525"/>
                  <a:gd name="connsiteX63" fmla="*/ 8010525 w 9658350"/>
                  <a:gd name="connsiteY63" fmla="*/ 47625 h 1152525"/>
                  <a:gd name="connsiteX64" fmla="*/ 8077200 w 9658350"/>
                  <a:gd name="connsiteY64" fmla="*/ 628650 h 1152525"/>
                  <a:gd name="connsiteX65" fmla="*/ 8220075 w 9658350"/>
                  <a:gd name="connsiteY65" fmla="*/ 1000125 h 1152525"/>
                  <a:gd name="connsiteX66" fmla="*/ 8353425 w 9658350"/>
                  <a:gd name="connsiteY66" fmla="*/ 1028700 h 1152525"/>
                  <a:gd name="connsiteX67" fmla="*/ 8353425 w 9658350"/>
                  <a:gd name="connsiteY67" fmla="*/ 828675 h 1152525"/>
                  <a:gd name="connsiteX68" fmla="*/ 8458200 w 9658350"/>
                  <a:gd name="connsiteY68" fmla="*/ 962025 h 1152525"/>
                  <a:gd name="connsiteX69" fmla="*/ 8496300 w 9658350"/>
                  <a:gd name="connsiteY69" fmla="*/ 676275 h 1152525"/>
                  <a:gd name="connsiteX70" fmla="*/ 8629650 w 9658350"/>
                  <a:gd name="connsiteY70" fmla="*/ 781050 h 1152525"/>
                  <a:gd name="connsiteX71" fmla="*/ 8696325 w 9658350"/>
                  <a:gd name="connsiteY71" fmla="*/ 552450 h 1152525"/>
                  <a:gd name="connsiteX72" fmla="*/ 8763000 w 9658350"/>
                  <a:gd name="connsiteY72" fmla="*/ 57150 h 1152525"/>
                  <a:gd name="connsiteX73" fmla="*/ 8848725 w 9658350"/>
                  <a:gd name="connsiteY73" fmla="*/ 0 h 1152525"/>
                  <a:gd name="connsiteX74" fmla="*/ 8915400 w 9658350"/>
                  <a:gd name="connsiteY74" fmla="*/ 619125 h 1152525"/>
                  <a:gd name="connsiteX75" fmla="*/ 9048750 w 9658350"/>
                  <a:gd name="connsiteY75" fmla="*/ 981075 h 1152525"/>
                  <a:gd name="connsiteX76" fmla="*/ 9134475 w 9658350"/>
                  <a:gd name="connsiteY76" fmla="*/ 838200 h 1152525"/>
                  <a:gd name="connsiteX77" fmla="*/ 9182100 w 9658350"/>
                  <a:gd name="connsiteY77" fmla="*/ 800100 h 1152525"/>
                  <a:gd name="connsiteX78" fmla="*/ 9315450 w 9658350"/>
                  <a:gd name="connsiteY78" fmla="*/ 1152525 h 1152525"/>
                  <a:gd name="connsiteX79" fmla="*/ 9382125 w 9658350"/>
                  <a:gd name="connsiteY79" fmla="*/ 666750 h 1152525"/>
                  <a:gd name="connsiteX80" fmla="*/ 9477375 w 9658350"/>
                  <a:gd name="connsiteY80" fmla="*/ 552450 h 1152525"/>
                  <a:gd name="connsiteX81" fmla="*/ 9658350 w 9658350"/>
                  <a:gd name="connsiteY81" fmla="*/ 114300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9658350" h="1152525">
                    <a:moveTo>
                      <a:pt x="0" y="1047750"/>
                    </a:moveTo>
                    <a:lnTo>
                      <a:pt x="152400" y="962025"/>
                    </a:lnTo>
                    <a:lnTo>
                      <a:pt x="466725" y="1085850"/>
                    </a:lnTo>
                    <a:lnTo>
                      <a:pt x="561975" y="1095375"/>
                    </a:lnTo>
                    <a:lnTo>
                      <a:pt x="647700" y="628650"/>
                    </a:lnTo>
                    <a:lnTo>
                      <a:pt x="771525" y="314325"/>
                    </a:lnTo>
                    <a:lnTo>
                      <a:pt x="914400" y="523875"/>
                    </a:lnTo>
                    <a:lnTo>
                      <a:pt x="1000125" y="342900"/>
                    </a:lnTo>
                    <a:lnTo>
                      <a:pt x="1038225" y="590550"/>
                    </a:lnTo>
                    <a:lnTo>
                      <a:pt x="1162050" y="590550"/>
                    </a:lnTo>
                    <a:lnTo>
                      <a:pt x="1295400" y="1038225"/>
                    </a:lnTo>
                    <a:lnTo>
                      <a:pt x="1419225" y="1038225"/>
                    </a:lnTo>
                    <a:lnTo>
                      <a:pt x="1438275" y="771525"/>
                    </a:lnTo>
                    <a:lnTo>
                      <a:pt x="1638300" y="476250"/>
                    </a:lnTo>
                    <a:lnTo>
                      <a:pt x="1733550" y="523875"/>
                    </a:lnTo>
                    <a:lnTo>
                      <a:pt x="1809750" y="400050"/>
                    </a:lnTo>
                    <a:lnTo>
                      <a:pt x="1924050" y="590550"/>
                    </a:lnTo>
                    <a:lnTo>
                      <a:pt x="2019300" y="552450"/>
                    </a:lnTo>
                    <a:lnTo>
                      <a:pt x="2209800" y="1076325"/>
                    </a:lnTo>
                    <a:lnTo>
                      <a:pt x="2400300" y="447675"/>
                    </a:lnTo>
                    <a:lnTo>
                      <a:pt x="2505075" y="514350"/>
                    </a:lnTo>
                    <a:lnTo>
                      <a:pt x="2590800" y="342900"/>
                    </a:lnTo>
                    <a:lnTo>
                      <a:pt x="2676525" y="628650"/>
                    </a:lnTo>
                    <a:lnTo>
                      <a:pt x="2895600" y="762000"/>
                    </a:lnTo>
                    <a:lnTo>
                      <a:pt x="2981325" y="981075"/>
                    </a:lnTo>
                    <a:lnTo>
                      <a:pt x="3257550" y="466725"/>
                    </a:lnTo>
                    <a:lnTo>
                      <a:pt x="3390900" y="590550"/>
                    </a:lnTo>
                    <a:lnTo>
                      <a:pt x="3476625" y="504825"/>
                    </a:lnTo>
                    <a:lnTo>
                      <a:pt x="3619500" y="438150"/>
                    </a:lnTo>
                    <a:lnTo>
                      <a:pt x="3781425" y="885825"/>
                    </a:lnTo>
                    <a:lnTo>
                      <a:pt x="3971925" y="600075"/>
                    </a:lnTo>
                    <a:lnTo>
                      <a:pt x="4114800" y="533400"/>
                    </a:lnTo>
                    <a:lnTo>
                      <a:pt x="4286250" y="695325"/>
                    </a:lnTo>
                    <a:lnTo>
                      <a:pt x="4381500" y="609600"/>
                    </a:lnTo>
                    <a:lnTo>
                      <a:pt x="4457700" y="666750"/>
                    </a:lnTo>
                    <a:lnTo>
                      <a:pt x="4543425" y="619125"/>
                    </a:lnTo>
                    <a:lnTo>
                      <a:pt x="4562475" y="714375"/>
                    </a:lnTo>
                    <a:lnTo>
                      <a:pt x="4667250" y="704850"/>
                    </a:lnTo>
                    <a:lnTo>
                      <a:pt x="4772025" y="819150"/>
                    </a:lnTo>
                    <a:lnTo>
                      <a:pt x="4895850" y="619125"/>
                    </a:lnTo>
                    <a:lnTo>
                      <a:pt x="5029200" y="676275"/>
                    </a:lnTo>
                    <a:lnTo>
                      <a:pt x="5200650" y="638175"/>
                    </a:lnTo>
                    <a:lnTo>
                      <a:pt x="5362575" y="723900"/>
                    </a:lnTo>
                    <a:lnTo>
                      <a:pt x="5476875" y="533400"/>
                    </a:lnTo>
                    <a:lnTo>
                      <a:pt x="5534025" y="838200"/>
                    </a:lnTo>
                    <a:lnTo>
                      <a:pt x="5600700" y="647700"/>
                    </a:lnTo>
                    <a:lnTo>
                      <a:pt x="5705475" y="781050"/>
                    </a:lnTo>
                    <a:lnTo>
                      <a:pt x="5876925" y="552450"/>
                    </a:lnTo>
                    <a:lnTo>
                      <a:pt x="6105525" y="666750"/>
                    </a:lnTo>
                    <a:lnTo>
                      <a:pt x="6296025" y="428625"/>
                    </a:lnTo>
                    <a:lnTo>
                      <a:pt x="6534150" y="781050"/>
                    </a:lnTo>
                    <a:lnTo>
                      <a:pt x="6686550" y="723900"/>
                    </a:lnTo>
                    <a:lnTo>
                      <a:pt x="6800850" y="828675"/>
                    </a:lnTo>
                    <a:lnTo>
                      <a:pt x="6848475" y="638175"/>
                    </a:lnTo>
                    <a:lnTo>
                      <a:pt x="6972300" y="714375"/>
                    </a:lnTo>
                    <a:lnTo>
                      <a:pt x="7096125" y="304800"/>
                    </a:lnTo>
                    <a:lnTo>
                      <a:pt x="7191375" y="295275"/>
                    </a:lnTo>
                    <a:lnTo>
                      <a:pt x="7400925" y="819150"/>
                    </a:lnTo>
                    <a:lnTo>
                      <a:pt x="7496175" y="752475"/>
                    </a:lnTo>
                    <a:lnTo>
                      <a:pt x="7629525" y="923925"/>
                    </a:lnTo>
                    <a:lnTo>
                      <a:pt x="7667625" y="800100"/>
                    </a:lnTo>
                    <a:lnTo>
                      <a:pt x="7772400" y="876300"/>
                    </a:lnTo>
                    <a:lnTo>
                      <a:pt x="7915275" y="295275"/>
                    </a:lnTo>
                    <a:lnTo>
                      <a:pt x="8010525" y="47625"/>
                    </a:lnTo>
                    <a:lnTo>
                      <a:pt x="8077200" y="628650"/>
                    </a:lnTo>
                    <a:lnTo>
                      <a:pt x="8220075" y="1000125"/>
                    </a:lnTo>
                    <a:lnTo>
                      <a:pt x="8353425" y="1028700"/>
                    </a:lnTo>
                    <a:lnTo>
                      <a:pt x="8353425" y="828675"/>
                    </a:lnTo>
                    <a:lnTo>
                      <a:pt x="8458200" y="962025"/>
                    </a:lnTo>
                    <a:lnTo>
                      <a:pt x="8496300" y="676275"/>
                    </a:lnTo>
                    <a:lnTo>
                      <a:pt x="8629650" y="781050"/>
                    </a:lnTo>
                    <a:lnTo>
                      <a:pt x="8696325" y="552450"/>
                    </a:lnTo>
                    <a:lnTo>
                      <a:pt x="8763000" y="57150"/>
                    </a:lnTo>
                    <a:lnTo>
                      <a:pt x="8848725" y="0"/>
                    </a:lnTo>
                    <a:lnTo>
                      <a:pt x="8915400" y="619125"/>
                    </a:lnTo>
                    <a:lnTo>
                      <a:pt x="9048750" y="981075"/>
                    </a:lnTo>
                    <a:lnTo>
                      <a:pt x="9134475" y="838200"/>
                    </a:lnTo>
                    <a:lnTo>
                      <a:pt x="9182100" y="800100"/>
                    </a:lnTo>
                    <a:lnTo>
                      <a:pt x="9315450" y="1152525"/>
                    </a:lnTo>
                    <a:lnTo>
                      <a:pt x="9382125" y="666750"/>
                    </a:lnTo>
                    <a:lnTo>
                      <a:pt x="9477375" y="552450"/>
                    </a:lnTo>
                    <a:lnTo>
                      <a:pt x="9658350" y="114300"/>
                    </a:lnTo>
                  </a:path>
                </a:pathLst>
              </a:cu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ECB14406-9F6E-4205-9AD7-CF2D80125253}"/>
                </a:ext>
              </a:extLst>
            </p:cNvPr>
            <p:cNvGrpSpPr/>
            <p:nvPr/>
          </p:nvGrpSpPr>
          <p:grpSpPr>
            <a:xfrm>
              <a:off x="7841013" y="2986912"/>
              <a:ext cx="1189732" cy="792711"/>
              <a:chOff x="7841013" y="2986912"/>
              <a:chExt cx="1189732" cy="792711"/>
            </a:xfrm>
          </p:grpSpPr>
          <p:pic>
            <p:nvPicPr>
              <p:cNvPr id="163" name="Imagem 162">
                <a:extLst>
                  <a:ext uri="{FF2B5EF4-FFF2-40B4-BE49-F238E27FC236}">
                    <a16:creationId xmlns:a16="http://schemas.microsoft.com/office/drawing/2014/main" id="{CDBDB620-D4EB-4C3C-A950-78EB7BE105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644"/>
              <a:stretch/>
            </p:blipFill>
            <p:spPr>
              <a:xfrm>
                <a:off x="7971992" y="3146033"/>
                <a:ext cx="927773" cy="474470"/>
              </a:xfrm>
              <a:prstGeom prst="rect">
                <a:avLst/>
              </a:prstGeom>
            </p:spPr>
          </p:pic>
          <p:sp>
            <p:nvSpPr>
              <p:cNvPr id="86" name="Ondulado Duplo 85">
                <a:extLst>
                  <a:ext uri="{FF2B5EF4-FFF2-40B4-BE49-F238E27FC236}">
                    <a16:creationId xmlns:a16="http://schemas.microsoft.com/office/drawing/2014/main" id="{C670E319-A52B-497B-B261-F6767489AC6B}"/>
                  </a:ext>
                </a:extLst>
              </p:cNvPr>
              <p:cNvSpPr/>
              <p:nvPr/>
            </p:nvSpPr>
            <p:spPr>
              <a:xfrm>
                <a:off x="7841013" y="2986912"/>
                <a:ext cx="1189732" cy="792711"/>
              </a:xfrm>
              <a:prstGeom prst="doubleWave">
                <a:avLst>
                  <a:gd name="adj1" fmla="val 4288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6" name="Agrupar 165">
              <a:extLst>
                <a:ext uri="{FF2B5EF4-FFF2-40B4-BE49-F238E27FC236}">
                  <a16:creationId xmlns:a16="http://schemas.microsoft.com/office/drawing/2014/main" id="{59E110D0-E6E0-4665-88F6-B0F8F8B3BCE8}"/>
                </a:ext>
              </a:extLst>
            </p:cNvPr>
            <p:cNvGrpSpPr/>
            <p:nvPr/>
          </p:nvGrpSpPr>
          <p:grpSpPr>
            <a:xfrm>
              <a:off x="7841013" y="4552845"/>
              <a:ext cx="1189732" cy="792711"/>
              <a:chOff x="7841013" y="4552845"/>
              <a:chExt cx="1189732" cy="792711"/>
            </a:xfrm>
          </p:grpSpPr>
          <p:pic>
            <p:nvPicPr>
              <p:cNvPr id="165" name="Imagem 164">
                <a:extLst>
                  <a:ext uri="{FF2B5EF4-FFF2-40B4-BE49-F238E27FC236}">
                    <a16:creationId xmlns:a16="http://schemas.microsoft.com/office/drawing/2014/main" id="{675E2321-BF81-429B-90B4-E07E4BC468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644"/>
              <a:stretch/>
            </p:blipFill>
            <p:spPr>
              <a:xfrm>
                <a:off x="7971992" y="4711966"/>
                <a:ext cx="927773" cy="474470"/>
              </a:xfrm>
              <a:prstGeom prst="rect">
                <a:avLst/>
              </a:prstGeom>
            </p:spPr>
          </p:pic>
          <p:sp>
            <p:nvSpPr>
              <p:cNvPr id="123" name="Ondulado Duplo 122">
                <a:extLst>
                  <a:ext uri="{FF2B5EF4-FFF2-40B4-BE49-F238E27FC236}">
                    <a16:creationId xmlns:a16="http://schemas.microsoft.com/office/drawing/2014/main" id="{4E9E5028-FF23-40E2-9BC6-4E033FB2A52E}"/>
                  </a:ext>
                </a:extLst>
              </p:cNvPr>
              <p:cNvSpPr/>
              <p:nvPr/>
            </p:nvSpPr>
            <p:spPr>
              <a:xfrm>
                <a:off x="7841013" y="4552845"/>
                <a:ext cx="1189732" cy="792711"/>
              </a:xfrm>
              <a:prstGeom prst="doubleWave">
                <a:avLst>
                  <a:gd name="adj1" fmla="val 4288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F08A4AD6-7D76-4776-958C-9128C53A20D5}"/>
                </a:ext>
              </a:extLst>
            </p:cNvPr>
            <p:cNvGrpSpPr/>
            <p:nvPr/>
          </p:nvGrpSpPr>
          <p:grpSpPr>
            <a:xfrm>
              <a:off x="5810510" y="4303614"/>
              <a:ext cx="1421244" cy="1291172"/>
              <a:chOff x="5687895" y="3354946"/>
              <a:chExt cx="1960864" cy="2161236"/>
            </a:xfrm>
          </p:grpSpPr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5F8C7532-5128-4996-91D0-CF7B225B913C}"/>
                  </a:ext>
                </a:extLst>
              </p:cNvPr>
              <p:cNvSpPr/>
              <p:nvPr/>
            </p:nvSpPr>
            <p:spPr>
              <a:xfrm>
                <a:off x="5687896" y="3354946"/>
                <a:ext cx="1960863" cy="7288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Forecast</a:t>
                </a:r>
              </a:p>
            </p:txBody>
          </p:sp>
          <p:sp>
            <p:nvSpPr>
              <p:cNvPr id="125" name="Retângulo: Canto Dobrado 124">
                <a:extLst>
                  <a:ext uri="{FF2B5EF4-FFF2-40B4-BE49-F238E27FC236}">
                    <a16:creationId xmlns:a16="http://schemas.microsoft.com/office/drawing/2014/main" id="{266F85B6-47CC-4037-A95E-2EF1CB5AFA46}"/>
                  </a:ext>
                </a:extLst>
              </p:cNvPr>
              <p:cNvSpPr/>
              <p:nvPr/>
            </p:nvSpPr>
            <p:spPr>
              <a:xfrm>
                <a:off x="5687895" y="4083803"/>
                <a:ext cx="1960863" cy="1432379"/>
              </a:xfrm>
              <a:prstGeom prst="foldedCorner">
                <a:avLst>
                  <a:gd name="adj" fmla="val 139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Time Series forecaster</a:t>
                </a:r>
              </a:p>
            </p:txBody>
          </p:sp>
        </p:grp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202C2F05-DC59-464E-903E-47A711B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5304165" y="4949200"/>
              <a:ext cx="4034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de Seta Reta 136">
              <a:extLst>
                <a:ext uri="{FF2B5EF4-FFF2-40B4-BE49-F238E27FC236}">
                  <a16:creationId xmlns:a16="http://schemas.microsoft.com/office/drawing/2014/main" id="{3796FDFF-828C-4A56-B08E-EFCF5D18DAE9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67" y="4949200"/>
              <a:ext cx="4034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A1006097-748A-44F9-B7FB-655F2DF73ED9}"/>
                </a:ext>
              </a:extLst>
            </p:cNvPr>
            <p:cNvSpPr/>
            <p:nvPr/>
          </p:nvSpPr>
          <p:spPr>
            <a:xfrm>
              <a:off x="9322800" y="3971050"/>
              <a:ext cx="1389049" cy="390368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377A4C18-DE09-4BBB-A60E-AE3196CF7F04}"/>
                </a:ext>
              </a:extLst>
            </p:cNvPr>
            <p:cNvSpPr/>
            <p:nvPr/>
          </p:nvSpPr>
          <p:spPr>
            <a:xfrm rot="5400000">
              <a:off x="8502125" y="3800550"/>
              <a:ext cx="582433" cy="731367"/>
            </a:xfrm>
            <a:custGeom>
              <a:avLst/>
              <a:gdLst>
                <a:gd name="connsiteX0" fmla="*/ 0 w 582433"/>
                <a:gd name="connsiteY0" fmla="*/ 731367 h 731367"/>
                <a:gd name="connsiteX1" fmla="*/ 0 w 582433"/>
                <a:gd name="connsiteY1" fmla="*/ 692494 h 731367"/>
                <a:gd name="connsiteX2" fmla="*/ 271779 w 582433"/>
                <a:gd name="connsiteY2" fmla="*/ 692494 h 731367"/>
                <a:gd name="connsiteX3" fmla="*/ 271779 w 582433"/>
                <a:gd name="connsiteY3" fmla="*/ 86095 h 731367"/>
                <a:gd name="connsiteX4" fmla="*/ 240925 w 582433"/>
                <a:gd name="connsiteY4" fmla="*/ 86095 h 731367"/>
                <a:gd name="connsiteX5" fmla="*/ 291216 w 582433"/>
                <a:gd name="connsiteY5" fmla="*/ 0 h 731367"/>
                <a:gd name="connsiteX6" fmla="*/ 341507 w 582433"/>
                <a:gd name="connsiteY6" fmla="*/ 86095 h 731367"/>
                <a:gd name="connsiteX7" fmla="*/ 310653 w 582433"/>
                <a:gd name="connsiteY7" fmla="*/ 86095 h 731367"/>
                <a:gd name="connsiteX8" fmla="*/ 310653 w 582433"/>
                <a:gd name="connsiteY8" fmla="*/ 692494 h 731367"/>
                <a:gd name="connsiteX9" fmla="*/ 582433 w 582433"/>
                <a:gd name="connsiteY9" fmla="*/ 692494 h 731367"/>
                <a:gd name="connsiteX10" fmla="*/ 582433 w 582433"/>
                <a:gd name="connsiteY10" fmla="*/ 731367 h 73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433" h="731367">
                  <a:moveTo>
                    <a:pt x="0" y="731367"/>
                  </a:moveTo>
                  <a:lnTo>
                    <a:pt x="0" y="692494"/>
                  </a:lnTo>
                  <a:lnTo>
                    <a:pt x="271779" y="692494"/>
                  </a:lnTo>
                  <a:lnTo>
                    <a:pt x="271779" y="86095"/>
                  </a:lnTo>
                  <a:lnTo>
                    <a:pt x="240925" y="86095"/>
                  </a:lnTo>
                  <a:lnTo>
                    <a:pt x="291216" y="0"/>
                  </a:lnTo>
                  <a:lnTo>
                    <a:pt x="341507" y="86095"/>
                  </a:lnTo>
                  <a:lnTo>
                    <a:pt x="310653" y="86095"/>
                  </a:lnTo>
                  <a:lnTo>
                    <a:pt x="310653" y="692494"/>
                  </a:lnTo>
                  <a:lnTo>
                    <a:pt x="582433" y="692494"/>
                  </a:lnTo>
                  <a:lnTo>
                    <a:pt x="582433" y="7313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FB0CD131-A86D-41A5-987B-F7A672D069F2}"/>
                </a:ext>
              </a:extLst>
            </p:cNvPr>
            <p:cNvGrpSpPr/>
            <p:nvPr/>
          </p:nvGrpSpPr>
          <p:grpSpPr>
            <a:xfrm>
              <a:off x="1784223" y="1085167"/>
              <a:ext cx="6914745" cy="2933753"/>
              <a:chOff x="1525731" y="815687"/>
              <a:chExt cx="6914745" cy="2933753"/>
            </a:xfrm>
          </p:grpSpPr>
          <p:grpSp>
            <p:nvGrpSpPr>
              <p:cNvPr id="155" name="Agrupar 154">
                <a:extLst>
                  <a:ext uri="{FF2B5EF4-FFF2-40B4-BE49-F238E27FC236}">
                    <a16:creationId xmlns:a16="http://schemas.microsoft.com/office/drawing/2014/main" id="{3466708C-26C1-49D6-AD49-5E1148F4FB13}"/>
                  </a:ext>
                </a:extLst>
              </p:cNvPr>
              <p:cNvGrpSpPr/>
              <p:nvPr/>
            </p:nvGrpSpPr>
            <p:grpSpPr>
              <a:xfrm>
                <a:off x="6303767" y="815687"/>
                <a:ext cx="2136709" cy="1750744"/>
                <a:chOff x="6303767" y="815687"/>
                <a:chExt cx="2136709" cy="1750744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A7D65837-CE06-49F4-8C10-810EE4F48C95}"/>
                    </a:ext>
                  </a:extLst>
                </p:cNvPr>
                <p:cNvGrpSpPr/>
                <p:nvPr/>
              </p:nvGrpSpPr>
              <p:grpSpPr>
                <a:xfrm>
                  <a:off x="6303767" y="815687"/>
                  <a:ext cx="635668" cy="1135518"/>
                  <a:chOff x="9892517" y="2576091"/>
                  <a:chExt cx="635668" cy="1135518"/>
                </a:xfrm>
              </p:grpSpPr>
              <p:grpSp>
                <p:nvGrpSpPr>
                  <p:cNvPr id="14" name="Agrupar 13">
                    <a:extLst>
                      <a:ext uri="{FF2B5EF4-FFF2-40B4-BE49-F238E27FC236}">
                        <a16:creationId xmlns:a16="http://schemas.microsoft.com/office/drawing/2014/main" id="{2A853278-875D-450A-919E-E6136BDA143B}"/>
                      </a:ext>
                    </a:extLst>
                  </p:cNvPr>
                  <p:cNvGrpSpPr/>
                  <p:nvPr/>
                </p:nvGrpSpPr>
                <p:grpSpPr>
                  <a:xfrm>
                    <a:off x="9892517" y="2910609"/>
                    <a:ext cx="635668" cy="801000"/>
                    <a:chOff x="938200" y="3259651"/>
                    <a:chExt cx="571936" cy="720692"/>
                  </a:xfrm>
                </p:grpSpPr>
                <p:pic>
                  <p:nvPicPr>
                    <p:cNvPr id="16" name="Imagem 15">
                      <a:extLst>
                        <a:ext uri="{FF2B5EF4-FFF2-40B4-BE49-F238E27FC236}">
                          <a16:creationId xmlns:a16="http://schemas.microsoft.com/office/drawing/2014/main" id="{77A5F730-735B-46DC-80BD-857E0B038E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408407"/>
                      <a:ext cx="571936" cy="571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Imagem 16">
                      <a:extLst>
                        <a:ext uri="{FF2B5EF4-FFF2-40B4-BE49-F238E27FC236}">
                          <a16:creationId xmlns:a16="http://schemas.microsoft.com/office/drawing/2014/main" id="{AA0CBCE1-AFD1-4E9A-8E0C-AA30D18145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259651"/>
                      <a:ext cx="571936" cy="5719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6782E94F-6767-4725-A5C5-C1F97CAAF6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9889" y="2576091"/>
                    <a:ext cx="3209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err="1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T</a:t>
                    </a:r>
                    <a:r>
                      <a:rPr lang="en-US" sz="1000" dirty="0" err="1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f</a:t>
                    </a:r>
                    <a:endParaRPr lang="en-US" sz="14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3" name="Agrupar 132">
                  <a:extLst>
                    <a:ext uri="{FF2B5EF4-FFF2-40B4-BE49-F238E27FC236}">
                      <a16:creationId xmlns:a16="http://schemas.microsoft.com/office/drawing/2014/main" id="{F468D257-C6E9-43C5-9B56-77AAFA4C0E78}"/>
                    </a:ext>
                  </a:extLst>
                </p:cNvPr>
                <p:cNvGrpSpPr/>
                <p:nvPr/>
              </p:nvGrpSpPr>
              <p:grpSpPr>
                <a:xfrm>
                  <a:off x="7069347" y="1386937"/>
                  <a:ext cx="1371129" cy="1179494"/>
                  <a:chOff x="7069347" y="1386937"/>
                  <a:chExt cx="1371129" cy="1179494"/>
                </a:xfrm>
              </p:grpSpPr>
              <p:pic>
                <p:nvPicPr>
                  <p:cNvPr id="127" name="Imagem 126">
                    <a:extLst>
                      <a:ext uri="{FF2B5EF4-FFF2-40B4-BE49-F238E27FC236}">
                        <a16:creationId xmlns:a16="http://schemas.microsoft.com/office/drawing/2014/main" id="{A94227A2-11AB-4CA7-B35D-11265E9EA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484" t="16476" r="16664" b="16556"/>
                  <a:stretch/>
                </p:blipFill>
                <p:spPr>
                  <a:xfrm>
                    <a:off x="7914298" y="1386937"/>
                    <a:ext cx="526178" cy="519318"/>
                  </a:xfrm>
                  <a:prstGeom prst="rect">
                    <a:avLst/>
                  </a:prstGeom>
                </p:spPr>
              </p:pic>
              <p:cxnSp>
                <p:nvCxnSpPr>
                  <p:cNvPr id="128" name="Conector de Seta Reta 127">
                    <a:extLst>
                      <a:ext uri="{FF2B5EF4-FFF2-40B4-BE49-F238E27FC236}">
                        <a16:creationId xmlns:a16="http://schemas.microsoft.com/office/drawing/2014/main" id="{DC94C619-DD6C-40F3-AE5F-8A8FC464B2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77387" y="2007515"/>
                    <a:ext cx="0" cy="55891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ector de Seta Reta 128">
                    <a:extLst>
                      <a:ext uri="{FF2B5EF4-FFF2-40B4-BE49-F238E27FC236}">
                        <a16:creationId xmlns:a16="http://schemas.microsoft.com/office/drawing/2014/main" id="{D1CB757C-FC19-4F9C-8B1B-0CA898A1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9347" y="1646596"/>
                    <a:ext cx="714703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Agrupar 152">
                <a:extLst>
                  <a:ext uri="{FF2B5EF4-FFF2-40B4-BE49-F238E27FC236}">
                    <a16:creationId xmlns:a16="http://schemas.microsoft.com/office/drawing/2014/main" id="{76A783CB-56E2-46F0-8B60-2016FCC27D31}"/>
                  </a:ext>
                </a:extLst>
              </p:cNvPr>
              <p:cNvGrpSpPr/>
              <p:nvPr/>
            </p:nvGrpSpPr>
            <p:grpSpPr>
              <a:xfrm>
                <a:off x="3999429" y="815687"/>
                <a:ext cx="635668" cy="2933753"/>
                <a:chOff x="3939521" y="815687"/>
                <a:chExt cx="635668" cy="2933753"/>
              </a:xfrm>
            </p:grpSpPr>
            <p:grpSp>
              <p:nvGrpSpPr>
                <p:cNvPr id="12" name="Agrupar 11">
                  <a:extLst>
                    <a:ext uri="{FF2B5EF4-FFF2-40B4-BE49-F238E27FC236}">
                      <a16:creationId xmlns:a16="http://schemas.microsoft.com/office/drawing/2014/main" id="{28CD9539-7BD0-44E1-B677-6415C59B9AFA}"/>
                    </a:ext>
                  </a:extLst>
                </p:cNvPr>
                <p:cNvGrpSpPr/>
                <p:nvPr/>
              </p:nvGrpSpPr>
              <p:grpSpPr>
                <a:xfrm>
                  <a:off x="3939521" y="815687"/>
                  <a:ext cx="635668" cy="1135518"/>
                  <a:chOff x="8814396" y="2576091"/>
                  <a:chExt cx="635668" cy="1135518"/>
                </a:xfrm>
              </p:grpSpPr>
              <p:grpSp>
                <p:nvGrpSpPr>
                  <p:cNvPr id="18" name="Agrupar 17">
                    <a:extLst>
                      <a:ext uri="{FF2B5EF4-FFF2-40B4-BE49-F238E27FC236}">
                        <a16:creationId xmlns:a16="http://schemas.microsoft.com/office/drawing/2014/main" id="{DFC5FE99-9A1E-4FDB-B02B-ABE5CB6074B8}"/>
                      </a:ext>
                    </a:extLst>
                  </p:cNvPr>
                  <p:cNvGrpSpPr/>
                  <p:nvPr/>
                </p:nvGrpSpPr>
                <p:grpSpPr>
                  <a:xfrm>
                    <a:off x="8814396" y="2910609"/>
                    <a:ext cx="635668" cy="801000"/>
                    <a:chOff x="938200" y="3259651"/>
                    <a:chExt cx="571936" cy="720692"/>
                  </a:xfrm>
                </p:grpSpPr>
                <p:pic>
                  <p:nvPicPr>
                    <p:cNvPr id="20" name="Imagem 19">
                      <a:extLst>
                        <a:ext uri="{FF2B5EF4-FFF2-40B4-BE49-F238E27FC236}">
                          <a16:creationId xmlns:a16="http://schemas.microsoft.com/office/drawing/2014/main" id="{305DF1A1-84F9-44C7-A05C-55F12658D1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408407"/>
                      <a:ext cx="571936" cy="571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Imagem 20">
                      <a:extLst>
                        <a:ext uri="{FF2B5EF4-FFF2-40B4-BE49-F238E27FC236}">
                          <a16:creationId xmlns:a16="http://schemas.microsoft.com/office/drawing/2014/main" id="{DC8B40C8-2BA3-4872-940D-81778AD523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259651"/>
                      <a:ext cx="571936" cy="5719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04176FED-488A-459D-B5D6-9B758C9F18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34900" y="2576091"/>
                    <a:ext cx="3946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T</a:t>
                    </a:r>
                    <a:r>
                      <a:rPr lang="en-US" sz="1000" dirty="0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m</a:t>
                    </a:r>
                    <a:endParaRPr lang="en-US" sz="14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5" name="Agrupar 114">
                  <a:extLst>
                    <a:ext uri="{FF2B5EF4-FFF2-40B4-BE49-F238E27FC236}">
                      <a16:creationId xmlns:a16="http://schemas.microsoft.com/office/drawing/2014/main" id="{C0143C32-E74D-4A75-89F5-5482CA1729EA}"/>
                    </a:ext>
                  </a:extLst>
                </p:cNvPr>
                <p:cNvGrpSpPr/>
                <p:nvPr/>
              </p:nvGrpSpPr>
              <p:grpSpPr>
                <a:xfrm>
                  <a:off x="3994266" y="2007515"/>
                  <a:ext cx="526178" cy="1741925"/>
                  <a:chOff x="1393162" y="1253641"/>
                  <a:chExt cx="526178" cy="1741925"/>
                </a:xfrm>
              </p:grpSpPr>
              <p:pic>
                <p:nvPicPr>
                  <p:cNvPr id="112" name="Imagem 111">
                    <a:extLst>
                      <a:ext uri="{FF2B5EF4-FFF2-40B4-BE49-F238E27FC236}">
                        <a16:creationId xmlns:a16="http://schemas.microsoft.com/office/drawing/2014/main" id="{68F31D8C-5088-4B7A-8646-84D0AD09B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484" t="16476" r="16664" b="16556"/>
                  <a:stretch/>
                </p:blipFill>
                <p:spPr>
                  <a:xfrm>
                    <a:off x="1393162" y="1843625"/>
                    <a:ext cx="526178" cy="519318"/>
                  </a:xfrm>
                  <a:prstGeom prst="rect">
                    <a:avLst/>
                  </a:prstGeom>
                </p:spPr>
              </p:pic>
              <p:cxnSp>
                <p:nvCxnSpPr>
                  <p:cNvPr id="113" name="Conector de Seta Reta 112">
                    <a:extLst>
                      <a:ext uri="{FF2B5EF4-FFF2-40B4-BE49-F238E27FC236}">
                        <a16:creationId xmlns:a16="http://schemas.microsoft.com/office/drawing/2014/main" id="{F7B043C6-5C19-4E5C-B66C-F5895C8EB6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6251" y="1253641"/>
                    <a:ext cx="0" cy="55891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ector de Seta Reta 113">
                    <a:extLst>
                      <a:ext uri="{FF2B5EF4-FFF2-40B4-BE49-F238E27FC236}">
                        <a16:creationId xmlns:a16="http://schemas.microsoft.com/office/drawing/2014/main" id="{9A562646-798B-474C-9907-E01F8BD8B8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6251" y="2394011"/>
                    <a:ext cx="1" cy="60155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2" name="Agrupar 151">
                <a:extLst>
                  <a:ext uri="{FF2B5EF4-FFF2-40B4-BE49-F238E27FC236}">
                    <a16:creationId xmlns:a16="http://schemas.microsoft.com/office/drawing/2014/main" id="{489C40CF-FB6F-412E-B189-4FEF5E1BFEC8}"/>
                  </a:ext>
                </a:extLst>
              </p:cNvPr>
              <p:cNvGrpSpPr/>
              <p:nvPr/>
            </p:nvGrpSpPr>
            <p:grpSpPr>
              <a:xfrm>
                <a:off x="1525731" y="815687"/>
                <a:ext cx="805029" cy="2933753"/>
                <a:chOff x="1525731" y="815687"/>
                <a:chExt cx="805029" cy="2933753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2612F9E0-BD6A-4361-A2E4-79B5712C11ED}"/>
                    </a:ext>
                  </a:extLst>
                </p:cNvPr>
                <p:cNvGrpSpPr/>
                <p:nvPr/>
              </p:nvGrpSpPr>
              <p:grpSpPr>
                <a:xfrm>
                  <a:off x="1525731" y="815687"/>
                  <a:ext cx="805029" cy="1135518"/>
                  <a:chOff x="7651595" y="2576091"/>
                  <a:chExt cx="805029" cy="1135518"/>
                </a:xfrm>
              </p:grpSpPr>
              <p:grpSp>
                <p:nvGrpSpPr>
                  <p:cNvPr id="22" name="Agrupar 21">
                    <a:extLst>
                      <a:ext uri="{FF2B5EF4-FFF2-40B4-BE49-F238E27FC236}">
                        <a16:creationId xmlns:a16="http://schemas.microsoft.com/office/drawing/2014/main" id="{72C23C43-CBBD-4FA4-8991-D95EF073EA41}"/>
                      </a:ext>
                    </a:extLst>
                  </p:cNvPr>
                  <p:cNvGrpSpPr/>
                  <p:nvPr/>
                </p:nvGrpSpPr>
                <p:grpSpPr>
                  <a:xfrm>
                    <a:off x="7736275" y="2910609"/>
                    <a:ext cx="635668" cy="801000"/>
                    <a:chOff x="938200" y="3259651"/>
                    <a:chExt cx="571936" cy="720692"/>
                  </a:xfrm>
                </p:grpSpPr>
                <p:pic>
                  <p:nvPicPr>
                    <p:cNvPr id="24" name="Imagem 23">
                      <a:extLst>
                        <a:ext uri="{FF2B5EF4-FFF2-40B4-BE49-F238E27FC236}">
                          <a16:creationId xmlns:a16="http://schemas.microsoft.com/office/drawing/2014/main" id="{EAD5637F-5950-434F-A422-281A93AFE9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408407"/>
                      <a:ext cx="571936" cy="571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Imagem 24">
                      <a:extLst>
                        <a:ext uri="{FF2B5EF4-FFF2-40B4-BE49-F238E27FC236}">
                          <a16:creationId xmlns:a16="http://schemas.microsoft.com/office/drawing/2014/main" id="{D4FB6590-B6DA-406F-A146-0DE262CAF9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259651"/>
                      <a:ext cx="571936" cy="5719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B439ACAE-6532-4207-9A29-F2A48D0AD414}"/>
                      </a:ext>
                    </a:extLst>
                  </p:cNvPr>
                  <p:cNvSpPr txBox="1"/>
                  <p:nvPr/>
                </p:nvSpPr>
                <p:spPr>
                  <a:xfrm>
                    <a:off x="7651595" y="2576091"/>
                    <a:ext cx="80502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Labeled</a:t>
                    </a:r>
                  </a:p>
                </p:txBody>
              </p:sp>
            </p:grpSp>
            <p:cxnSp>
              <p:nvCxnSpPr>
                <p:cNvPr id="33" name="Conector de Seta Reta 32">
                  <a:extLst>
                    <a:ext uri="{FF2B5EF4-FFF2-40B4-BE49-F238E27FC236}">
                      <a16:creationId xmlns:a16="http://schemas.microsoft.com/office/drawing/2014/main" id="{8FD3869E-2056-4B76-A21B-29B2F38E2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45" y="2007515"/>
                  <a:ext cx="0" cy="1741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Sinal de Adição 149">
                <a:extLst>
                  <a:ext uri="{FF2B5EF4-FFF2-40B4-BE49-F238E27FC236}">
                    <a16:creationId xmlns:a16="http://schemas.microsoft.com/office/drawing/2014/main" id="{869575F4-F76C-400C-B4B0-DEC8DFAA483B}"/>
                  </a:ext>
                </a:extLst>
              </p:cNvPr>
              <p:cNvSpPr/>
              <p:nvPr/>
            </p:nvSpPr>
            <p:spPr>
              <a:xfrm>
                <a:off x="3004441" y="1387893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Sinal de Adição 150">
                <a:extLst>
                  <a:ext uri="{FF2B5EF4-FFF2-40B4-BE49-F238E27FC236}">
                    <a16:creationId xmlns:a16="http://schemas.microsoft.com/office/drawing/2014/main" id="{96B9A4FC-D839-48CB-BBA9-242ECE5A4C2C}"/>
                  </a:ext>
                </a:extLst>
              </p:cNvPr>
              <p:cNvSpPr/>
              <p:nvPr/>
            </p:nvSpPr>
            <p:spPr>
              <a:xfrm>
                <a:off x="5308778" y="1387893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0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51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PhagsPa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Heladio</cp:lastModifiedBy>
  <cp:revision>51</cp:revision>
  <dcterms:created xsi:type="dcterms:W3CDTF">2020-06-04T18:28:34Z</dcterms:created>
  <dcterms:modified xsi:type="dcterms:W3CDTF">2020-06-06T19:45:10Z</dcterms:modified>
</cp:coreProperties>
</file>