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12/10/2020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xmlns="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26141"/>
              </p:ext>
            </p:extLst>
          </p:nvPr>
        </p:nvGraphicFramePr>
        <p:xfrm>
          <a:off x="1527904" y="3254974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xmlns="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xmlns="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xmlns="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xmlns="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xmlns="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xmlns="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xmlns="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xmlns="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xmlns="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xmlns="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xmlns="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xmlns="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xmlns="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xmlns="" id="{18BD9655-C88D-4E58-BF97-3D12A3119B57}"/>
              </a:ext>
            </a:extLst>
          </p:cNvPr>
          <p:cNvGrpSpPr/>
          <p:nvPr/>
        </p:nvGrpSpPr>
        <p:grpSpPr>
          <a:xfrm>
            <a:off x="1244031" y="1820488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xmlns="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xmlns="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xmlns="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xmlns="" id="{214D5DA2-C533-4729-B98A-F7BF558C783E}"/>
              </a:ext>
            </a:extLst>
          </p:cNvPr>
          <p:cNvGrpSpPr/>
          <p:nvPr/>
        </p:nvGrpSpPr>
        <p:grpSpPr>
          <a:xfrm>
            <a:off x="4457404" y="2633056"/>
            <a:ext cx="3277193" cy="1591888"/>
            <a:chOff x="3361386" y="1027884"/>
            <a:chExt cx="3277193" cy="159188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F889B92-AD64-4405-B111-FD4FE696F4FB}"/>
                </a:ext>
              </a:extLst>
            </p:cNvPr>
            <p:cNvSpPr/>
            <p:nvPr/>
          </p:nvSpPr>
          <p:spPr>
            <a:xfrm>
              <a:off x="4471358" y="1027884"/>
              <a:ext cx="1057248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DAA5593-80A0-4F47-A1DB-9E3C75A04190}"/>
                </a:ext>
              </a:extLst>
            </p:cNvPr>
            <p:cNvSpPr/>
            <p:nvPr/>
          </p:nvSpPr>
          <p:spPr>
            <a:xfrm>
              <a:off x="3361386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ysClr val="windowText" lastClr="000000"/>
                  </a:solidFill>
                </a:rPr>
                <a:t>app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xmlns="" id="{20D20DF8-AA71-481E-84DA-E36EE5CF9DFD}"/>
                </a:ext>
              </a:extLst>
            </p:cNvPr>
            <p:cNvSpPr/>
            <p:nvPr/>
          </p:nvSpPr>
          <p:spPr>
            <a:xfrm>
              <a:off x="4545412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apl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4AB9DC42-E0CD-4541-824E-D7B9236BC09B}"/>
                </a:ext>
              </a:extLst>
            </p:cNvPr>
            <p:cNvSpPr/>
            <p:nvPr/>
          </p:nvSpPr>
          <p:spPr>
            <a:xfrm>
              <a:off x="5729439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xmlns="" id="{9A8E0984-B0CC-499D-BE39-2F53D657F562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815956" y="1568797"/>
              <a:ext cx="1184026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xmlns="" id="{DA52393E-8DDE-4251-8F29-BD659B2DB3D8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999982" y="1568797"/>
              <a:ext cx="0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xmlns="" id="{E411D8C1-87A1-4EF4-9CD1-6199F9159F3B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4999982" y="1568797"/>
              <a:ext cx="1184027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F33AC78-B5B1-413F-9A48-B29EC8243861}"/>
              </a:ext>
            </a:extLst>
          </p:cNvPr>
          <p:cNvGrpSpPr/>
          <p:nvPr/>
        </p:nvGrpSpPr>
        <p:grpSpPr>
          <a:xfrm>
            <a:off x="1585014" y="1867816"/>
            <a:ext cx="9021972" cy="3122368"/>
            <a:chOff x="1585014" y="1867816"/>
            <a:chExt cx="9021972" cy="3122368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59DC6395-B04C-492B-B697-01C07E410001}"/>
                </a:ext>
              </a:extLst>
            </p:cNvPr>
            <p:cNvSpPr txBox="1"/>
            <p:nvPr/>
          </p:nvSpPr>
          <p:spPr>
            <a:xfrm>
              <a:off x="1585014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80% Sports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10% Technology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xmlns="" id="{764D0B68-D6A8-4C95-B18B-FB8D38148C14}"/>
                </a:ext>
              </a:extLst>
            </p:cNvPr>
            <p:cNvSpPr txBox="1"/>
            <p:nvPr/>
          </p:nvSpPr>
          <p:spPr>
            <a:xfrm>
              <a:off x="8628559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20% Food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80% Technology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35E19958-D968-4E92-B47A-17FFCE9C3234}"/>
                </a:ext>
              </a:extLst>
            </p:cNvPr>
            <p:cNvSpPr txBox="1"/>
            <p:nvPr/>
          </p:nvSpPr>
          <p:spPr>
            <a:xfrm>
              <a:off x="4216627" y="4134622"/>
              <a:ext cx="1410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80%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10%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22B26A6D-199D-4E14-88FD-32A110AD6FE1}"/>
                </a:ext>
              </a:extLst>
            </p:cNvPr>
            <p:cNvSpPr txBox="1"/>
            <p:nvPr/>
          </p:nvSpPr>
          <p:spPr>
            <a:xfrm>
              <a:off x="6280828" y="4066854"/>
              <a:ext cx="1978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40%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20%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40% Technology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340CD664-FF5D-43F3-AB71-D27CA4233FEC}"/>
                </a:ext>
              </a:extLst>
            </p:cNvPr>
            <p:cNvGrpSpPr/>
            <p:nvPr/>
          </p:nvGrpSpPr>
          <p:grpSpPr>
            <a:xfrm>
              <a:off x="1585115" y="1867816"/>
              <a:ext cx="1978225" cy="2132098"/>
              <a:chOff x="1758298" y="2343554"/>
              <a:chExt cx="1794075" cy="1794075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FE6A3025-75E4-4327-A46C-7124805B1B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8" y="3947161"/>
                <a:ext cx="1794075" cy="190468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xmlns="" id="{D16FD476-52F9-4503-B0CD-359FF722C8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8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xmlns="" id="{76B2A564-D815-45A0-A309-01D74E61B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8" y="2343555"/>
                <a:ext cx="1794075" cy="56728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xmlns="" id="{45769D82-C6E1-4374-B707-4C00D5209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4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517BC15B-7316-41B0-8281-AD289C7E03CF}"/>
                </a:ext>
              </a:extLst>
            </p:cNvPr>
            <p:cNvGrpSpPr/>
            <p:nvPr/>
          </p:nvGrpSpPr>
          <p:grpSpPr>
            <a:xfrm>
              <a:off x="3932997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xmlns="" id="{77B0C780-3D91-4791-BF71-C383DBE6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xmlns="" id="{418A78AD-2D63-4118-96EE-0E00C1C5E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xmlns="" id="{8157896A-4397-4F26-BD5C-AC1E9E758D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xmlns="" id="{ABDAA092-0E66-489C-9DD9-4A61CC2D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8957D120-994B-41A3-ADC2-DEA399D8F4CC}"/>
                </a:ext>
              </a:extLst>
            </p:cNvPr>
            <p:cNvGrpSpPr/>
            <p:nvPr/>
          </p:nvGrpSpPr>
          <p:grpSpPr>
            <a:xfrm>
              <a:off x="862855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xmlns="" id="{9431721E-F44C-4A56-A31E-5EE4816C3E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xmlns="" id="{2EFB7ADC-B27D-43A3-87FD-DF09354DC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xmlns="" id="{18C07EF9-B135-485F-AAC0-7A9F64B88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xmlns="" id="{DADFC6D9-AA7D-4D31-9358-BD08CD273C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xmlns="" id="{A551F9D8-F013-4F2B-8D41-7BFF104A1ED3}"/>
                </a:ext>
              </a:extLst>
            </p:cNvPr>
            <p:cNvGrpSpPr/>
            <p:nvPr/>
          </p:nvGrpSpPr>
          <p:grpSpPr>
            <a:xfrm>
              <a:off x="628092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xmlns="" id="{15CAEF8E-AC44-4474-A834-BDFF664DB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xmlns="" id="{6EB87C39-A4D4-4361-94FB-A8FA1B791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xmlns="" id="{4BB3695E-715B-447D-A01D-1254747BDB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xmlns="" id="{29F3969B-A111-4B4B-B618-CE6A0CEC6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xmlns="" id="{386DBCD6-9075-47D3-8B89-325090B6E5F4}"/>
                </a:ext>
              </a:extLst>
            </p:cNvPr>
            <p:cNvSpPr txBox="1"/>
            <p:nvPr/>
          </p:nvSpPr>
          <p:spPr>
            <a:xfrm>
              <a:off x="1988971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match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FC9E9620-61ED-4D9A-B5B0-E3A485D5E83A}"/>
                </a:ext>
              </a:extLst>
            </p:cNvPr>
            <p:cNvSpPr txBox="1"/>
            <p:nvPr/>
          </p:nvSpPr>
          <p:spPr>
            <a:xfrm>
              <a:off x="4556465" y="2396421"/>
              <a:ext cx="73128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xmlns="" id="{15805E4F-2D59-447C-9787-CB68B076E1AF}"/>
                </a:ext>
              </a:extLst>
            </p:cNvPr>
            <p:cNvSpPr txBox="1"/>
            <p:nvPr/>
          </p:nvSpPr>
          <p:spPr>
            <a:xfrm>
              <a:off x="6684786" y="2396421"/>
              <a:ext cx="117051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xmlns="" id="{F133DCD2-2530-46DE-A42B-AF28EA73A210}"/>
                </a:ext>
              </a:extLst>
            </p:cNvPr>
            <p:cNvSpPr txBox="1"/>
            <p:nvPr/>
          </p:nvSpPr>
          <p:spPr>
            <a:xfrm>
              <a:off x="9032415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2609346" y="2714794"/>
            <a:ext cx="6973308" cy="1428413"/>
            <a:chOff x="3030782" y="3565742"/>
            <a:chExt cx="6973308" cy="1428413"/>
          </a:xfrm>
        </p:grpSpPr>
        <p:sp>
          <p:nvSpPr>
            <p:cNvPr id="5" name="Retângulo 4"/>
            <p:cNvSpPr/>
            <p:nvPr/>
          </p:nvSpPr>
          <p:spPr>
            <a:xfrm>
              <a:off x="4988499" y="3784946"/>
              <a:ext cx="2176389" cy="987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95594" y="3565742"/>
              <a:ext cx="3720231" cy="14284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Elipse 9"/>
                <p:cNvSpPr/>
                <p:nvPr/>
              </p:nvSpPr>
              <p:spPr>
                <a:xfrm>
                  <a:off x="5168425" y="3885677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Elips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425" y="3885677"/>
                  <a:ext cx="650308" cy="65030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Elipse 10"/>
                <p:cNvSpPr/>
                <p:nvPr/>
              </p:nvSpPr>
              <p:spPr>
                <a:xfrm>
                  <a:off x="6219958" y="3885677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Elips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958" y="3885677"/>
                  <a:ext cx="650308" cy="65030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Elipse 13"/>
                <p:cNvSpPr/>
                <p:nvPr/>
              </p:nvSpPr>
              <p:spPr>
                <a:xfrm>
                  <a:off x="4116893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4" name="E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93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/>
            <p:cNvCxnSpPr>
              <a:stCxn id="14" idx="6"/>
              <a:endCxn id="10" idx="2"/>
            </p:cNvCxnSpPr>
            <p:nvPr/>
          </p:nvCxnSpPr>
          <p:spPr>
            <a:xfrm>
              <a:off x="4767201" y="4210830"/>
              <a:ext cx="4012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Elipse 20"/>
                <p:cNvSpPr/>
                <p:nvPr/>
              </p:nvSpPr>
              <p:spPr>
                <a:xfrm>
                  <a:off x="3030782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Elips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782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de seta reta 22"/>
            <p:cNvCxnSpPr>
              <a:stCxn id="10" idx="6"/>
              <a:endCxn id="11" idx="2"/>
            </p:cNvCxnSpPr>
            <p:nvPr/>
          </p:nvCxnSpPr>
          <p:spPr>
            <a:xfrm>
              <a:off x="5818733" y="4210831"/>
              <a:ext cx="4012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21" idx="6"/>
              <a:endCxn id="14" idx="2"/>
            </p:cNvCxnSpPr>
            <p:nvPr/>
          </p:nvCxnSpPr>
          <p:spPr>
            <a:xfrm>
              <a:off x="3681090" y="4210830"/>
              <a:ext cx="4358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tângulo 29"/>
                <p:cNvSpPr/>
                <p:nvPr/>
              </p:nvSpPr>
              <p:spPr>
                <a:xfrm>
                  <a:off x="6782219" y="4390527"/>
                  <a:ext cx="44396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219" y="4390527"/>
                  <a:ext cx="443968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tângulo 30"/>
                <p:cNvSpPr/>
                <p:nvPr/>
              </p:nvSpPr>
              <p:spPr>
                <a:xfrm>
                  <a:off x="7193324" y="4624823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324" y="4624823"/>
                  <a:ext cx="43550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o 41"/>
            <p:cNvGrpSpPr/>
            <p:nvPr/>
          </p:nvGrpSpPr>
          <p:grpSpPr>
            <a:xfrm>
              <a:off x="8047161" y="3737053"/>
              <a:ext cx="1044541" cy="996690"/>
              <a:chOff x="4886796" y="2506775"/>
              <a:chExt cx="1044541" cy="99669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4968009" y="2506775"/>
                <a:ext cx="963328" cy="9493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124519" y="2656304"/>
                <a:ext cx="650308" cy="6503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chemeClr val="tx1"/>
                    </a:solidFill>
                  </a:rPr>
                  <a:t>φ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tângulo 31"/>
                  <p:cNvSpPr/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32" name="Retângulo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6796" y="3134133"/>
                    <a:ext cx="40645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Elipse 33"/>
                <p:cNvSpPr/>
                <p:nvPr/>
              </p:nvSpPr>
              <p:spPr>
                <a:xfrm>
                  <a:off x="9353782" y="3885676"/>
                  <a:ext cx="650308" cy="6503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β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Elips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3782" y="3885676"/>
                  <a:ext cx="650308" cy="65030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de seta reta 34"/>
            <p:cNvCxnSpPr>
              <a:stCxn id="34" idx="2"/>
              <a:endCxn id="9" idx="6"/>
            </p:cNvCxnSpPr>
            <p:nvPr/>
          </p:nvCxnSpPr>
          <p:spPr>
            <a:xfrm flipH="1">
              <a:off x="8935192" y="4210830"/>
              <a:ext cx="418590" cy="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9" idx="2"/>
              <a:endCxn id="11" idx="6"/>
            </p:cNvCxnSpPr>
            <p:nvPr/>
          </p:nvCxnSpPr>
          <p:spPr>
            <a:xfrm flipH="1" flipV="1">
              <a:off x="6870266" y="4210831"/>
              <a:ext cx="1414618" cy="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08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625634" y="1850569"/>
            <a:ext cx="5760001" cy="2225152"/>
            <a:chOff x="2625634" y="1850569"/>
            <a:chExt cx="5760001" cy="2225152"/>
          </a:xfrm>
        </p:grpSpPr>
        <p:sp>
          <p:nvSpPr>
            <p:cNvPr id="5" name="Retângulo 4"/>
            <p:cNvSpPr/>
            <p:nvPr/>
          </p:nvSpPr>
          <p:spPr>
            <a:xfrm>
              <a:off x="2625634" y="2634343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657634" y="2634343"/>
              <a:ext cx="1728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have esquerda 7"/>
            <p:cNvSpPr/>
            <p:nvPr/>
          </p:nvSpPr>
          <p:spPr>
            <a:xfrm rot="16200000">
              <a:off x="4552369" y="1434770"/>
              <a:ext cx="178529" cy="4032000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have esquerda 8"/>
            <p:cNvSpPr/>
            <p:nvPr/>
          </p:nvSpPr>
          <p:spPr>
            <a:xfrm rot="16200000">
              <a:off x="7432372" y="2586769"/>
              <a:ext cx="178527" cy="1727998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19974" y="3706389"/>
              <a:ext cx="643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err="1" smtClean="0"/>
                <a:t>Train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43673" y="3706389"/>
              <a:ext cx="555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Test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625634" y="1850569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Training Set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5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/>
          <p:cNvSpPr/>
          <p:nvPr/>
        </p:nvSpPr>
        <p:spPr>
          <a:xfrm>
            <a:off x="1637008" y="24428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1637008" y="3226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1637008" y="40104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ângulo 72"/>
              <p:cNvSpPr/>
              <p:nvPr/>
            </p:nvSpPr>
            <p:spPr>
              <a:xfrm>
                <a:off x="1602384" y="5577967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84" y="5577967"/>
                <a:ext cx="3709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o 90"/>
          <p:cNvGrpSpPr/>
          <p:nvPr/>
        </p:nvGrpSpPr>
        <p:grpSpPr>
          <a:xfrm>
            <a:off x="1534328" y="834110"/>
            <a:ext cx="9123344" cy="5189780"/>
            <a:chOff x="2116647" y="834110"/>
            <a:chExt cx="9123344" cy="5189780"/>
          </a:xfrm>
        </p:grpSpPr>
        <p:sp>
          <p:nvSpPr>
            <p:cNvPr id="5" name="Retângulo 4"/>
            <p:cNvSpPr/>
            <p:nvPr/>
          </p:nvSpPr>
          <p:spPr>
            <a:xfrm>
              <a:off x="211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116647" y="834110"/>
              <a:ext cx="576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Training Set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83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55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27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99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1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436647" y="2366280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156647" y="2366280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11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83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55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27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99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1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436647" y="3150054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156647" y="3150054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11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83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5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27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99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16647" y="3933828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3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156647" y="3933828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116647" y="5501376"/>
              <a:ext cx="720000" cy="52251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83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55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27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9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71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43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7156647" y="5501376"/>
              <a:ext cx="720000" cy="52251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800406" y="4935018"/>
              <a:ext cx="392482" cy="87682"/>
              <a:chOff x="3507288" y="4441081"/>
              <a:chExt cx="392482" cy="87682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35072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36596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812088" y="4441081"/>
                <a:ext cx="87682" cy="8768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Chave esquerda 58"/>
            <p:cNvSpPr/>
            <p:nvPr/>
          </p:nvSpPr>
          <p:spPr>
            <a:xfrm rot="5400000">
              <a:off x="4567458" y="-401559"/>
              <a:ext cx="138380" cy="5040002"/>
            </a:xfrm>
            <a:prstGeom prst="leftBrace">
              <a:avLst>
                <a:gd name="adj1" fmla="val 5277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902183" y="1518272"/>
              <a:ext cx="14689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Training </a:t>
              </a:r>
              <a:r>
                <a:rPr lang="pt-BR" dirty="0" err="1" smtClean="0"/>
                <a:t>Folds</a:t>
              </a:r>
              <a:endParaRPr lang="pt-BR" dirty="0"/>
            </a:p>
          </p:txBody>
        </p:sp>
        <p:cxnSp>
          <p:nvCxnSpPr>
            <p:cNvPr id="64" name="Conector reto 63"/>
            <p:cNvCxnSpPr>
              <a:stCxn id="67" idx="2"/>
              <a:endCxn id="24" idx="0"/>
            </p:cNvCxnSpPr>
            <p:nvPr/>
          </p:nvCxnSpPr>
          <p:spPr>
            <a:xfrm flipH="1">
              <a:off x="7516647" y="1887191"/>
              <a:ext cx="504016" cy="479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/>
            <p:cNvSpPr/>
            <p:nvPr/>
          </p:nvSpPr>
          <p:spPr>
            <a:xfrm>
              <a:off x="7516647" y="1517859"/>
              <a:ext cx="1008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Test </a:t>
              </a:r>
              <a:r>
                <a:rPr lang="pt-BR" dirty="0" err="1" smtClean="0"/>
                <a:t>Fold</a:t>
              </a:r>
              <a:endParaRPr lang="pt-BR" dirty="0"/>
            </a:p>
          </p:txBody>
        </p:sp>
        <p:sp>
          <p:nvSpPr>
            <p:cNvPr id="74" name="Seta para a direita 73"/>
            <p:cNvSpPr/>
            <p:nvPr/>
          </p:nvSpPr>
          <p:spPr>
            <a:xfrm>
              <a:off x="8120658" y="2506589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ta para a direita 78"/>
            <p:cNvSpPr/>
            <p:nvPr/>
          </p:nvSpPr>
          <p:spPr>
            <a:xfrm>
              <a:off x="8120658" y="3293426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Seta para a direita 79"/>
            <p:cNvSpPr/>
            <p:nvPr/>
          </p:nvSpPr>
          <p:spPr>
            <a:xfrm>
              <a:off x="8120658" y="4080263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Seta para a direita 81"/>
            <p:cNvSpPr/>
            <p:nvPr/>
          </p:nvSpPr>
          <p:spPr>
            <a:xfrm>
              <a:off x="8120658" y="5653937"/>
              <a:ext cx="475989" cy="23577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have esquerda 82"/>
            <p:cNvSpPr/>
            <p:nvPr/>
          </p:nvSpPr>
          <p:spPr>
            <a:xfrm rot="10800000">
              <a:off x="9286191" y="2366279"/>
              <a:ext cx="191950" cy="3657610"/>
            </a:xfrm>
            <a:prstGeom prst="leftBrace">
              <a:avLst>
                <a:gd name="adj1" fmla="val 37297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tângulo 83"/>
                <p:cNvSpPr/>
                <p:nvPr/>
              </p:nvSpPr>
              <p:spPr>
                <a:xfrm>
                  <a:off x="8775132" y="2442871"/>
                  <a:ext cx="4714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132" y="2442871"/>
                  <a:ext cx="4714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tângulo 84"/>
                <p:cNvSpPr/>
                <p:nvPr/>
              </p:nvSpPr>
              <p:spPr>
                <a:xfrm>
                  <a:off x="8772472" y="3226645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472" y="3226645"/>
                  <a:ext cx="4767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tângulo 85"/>
                <p:cNvSpPr/>
                <p:nvPr/>
              </p:nvSpPr>
              <p:spPr>
                <a:xfrm>
                  <a:off x="8772472" y="4010419"/>
                  <a:ext cx="4767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472" y="4010419"/>
                  <a:ext cx="47679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tângulo 86"/>
                <p:cNvSpPr/>
                <p:nvPr/>
              </p:nvSpPr>
              <p:spPr>
                <a:xfrm>
                  <a:off x="8767599" y="5577967"/>
                  <a:ext cx="486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7599" y="5577967"/>
                  <a:ext cx="48654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tângulo 88"/>
                <p:cNvSpPr/>
                <p:nvPr/>
              </p:nvSpPr>
              <p:spPr>
                <a:xfrm>
                  <a:off x="9773628" y="3756630"/>
                  <a:ext cx="1466363" cy="876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9" name="Retângulo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628" y="3756630"/>
                  <a:ext cx="1466363" cy="8769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2824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172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Microsoft PhagsPa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Conta da Microsoft</cp:lastModifiedBy>
  <cp:revision>21</cp:revision>
  <dcterms:created xsi:type="dcterms:W3CDTF">2020-05-24T11:17:24Z</dcterms:created>
  <dcterms:modified xsi:type="dcterms:W3CDTF">2020-10-12T23:34:49Z</dcterms:modified>
</cp:coreProperties>
</file>