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38447"/>
              </p:ext>
            </p:extLst>
          </p:nvPr>
        </p:nvGraphicFramePr>
        <p:xfrm>
          <a:off x="1447701" y="2160270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163828" y="725784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Heladio</cp:lastModifiedBy>
  <cp:revision>5</cp:revision>
  <dcterms:created xsi:type="dcterms:W3CDTF">2020-05-24T11:17:24Z</dcterms:created>
  <dcterms:modified xsi:type="dcterms:W3CDTF">2020-05-24T13:44:32Z</dcterms:modified>
</cp:coreProperties>
</file>