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B1B10C7-1225-4B50-9E89-291790A0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4B8B8B1-2D6C-4C93-A8EE-584EF35CA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5CFBF8-AE11-405D-A65D-4FD645D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730134D-0557-465A-8526-0516B00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41CBB1F-9676-49C5-BA41-10496A9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0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75EB97-86C9-499E-8E30-31AE6C2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6FEBD76D-B11A-44B6-A4FC-88B4DC844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7F64D25-F8AD-4AE4-B886-63D46B49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D83FFBB-0D10-4FAB-985A-AD465CD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72D37E5-0750-4B2C-8076-EBE2CEF4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2E0633BC-5DE9-4BBA-9281-CC189218E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19DD39C-697F-4D80-A29D-AFBE5883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6B27CBC-49BA-4B47-B446-2F756CF6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98D9C98-3A9B-4E9B-A877-07F8C15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1DF28C2-175E-4DA6-BA7A-B76F037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F085C52-BFD1-4D03-8E4D-CD0DA045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DC98CDF-9646-412F-B972-7435FB67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E201D0C-7D9E-4D36-98FD-1B878582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E101CEE-27DE-4C33-8A2D-3F8FEE8E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69620D0-6C1E-4EB5-BBAD-1BC612FF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1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29868B-4B4C-471C-A84D-C2FC14AA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C61FC64-84D8-4A75-910B-4ACBB96B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EB7DDC3-DAEC-4F4E-B0F9-0150686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E7872C3-0989-4A0A-B695-F00FBC9C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0360F45-4C74-4E8C-B605-DB2BD287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0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57854C7-3251-4147-B0C4-737748B6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677B7FA-4E06-41BA-8F74-A91BDA8F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442BFB2-493E-4571-BD8F-A4122AAE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87C3844-9494-460C-BB17-AF466E3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606DFEF-5775-4F7E-BA18-FADF60C8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FAF5DAD-EE50-4BE5-9CAD-89EF2D8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5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6F161B-260C-4531-B9B1-A2BCFEFD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D552CAC-91E3-4C68-9C4B-727BE993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DB6CFB7A-B397-4DB1-A741-E1E1CFFC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36DE737F-7198-4408-831D-36889050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714BBD75-99FD-4BF8-83C0-E38E00416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6D3FB8FD-9BC4-4D72-8EE4-559FF431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1CD126B6-5F14-4A65-AD69-88FF995B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D1EBACB3-9D35-4600-9C5F-6AE3D4BD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6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D5E624E-99C6-4B1B-A23F-D5B5D913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6B2EAC20-CF50-46E5-8FBE-9FAFA811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E5890057-5E21-4E74-AF14-C29C61D1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75ED02C-9D48-49FA-9308-9DD329C5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CA21B022-2755-43AA-88ED-797710CE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4143947F-EDCA-440D-B1E5-D3E3201C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7C4FB74-09B4-49E9-93E1-23D609F2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9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4DE0B4-95BB-423B-AE89-588D43C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57BFAB4-C275-45A7-9DED-4E9D04E3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92A7010-DCBF-4BFA-9C29-B97866A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84284F5B-9440-4E91-9201-35E2118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31A7882-0B6B-4501-9600-CBE8360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133062B-528D-4624-A8D0-958EFB3E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A35B699-6C2B-42A3-AD17-9F89ABC9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DDB54F91-38BF-4A5E-93E6-93C653534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269B487-A4C8-407F-931E-E9042F68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8606406-A4F7-4F36-B57C-0BFFBB7E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14E2D4C-48A0-43AD-9078-2DBC1B32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7F7245D-4E3E-4224-8F68-78FE3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BDD46F1E-0B58-41CF-B81C-F940D94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2A9E511-63FD-4BB7-A2C5-4D914DFA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4D334C2-42AC-4BA2-9604-B7F189D2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A6B4-5921-4F28-BD94-5691BC1A6D75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183652A-06E8-45AC-9902-67A1E7A19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3D0CFAC-E7A5-4767-95F9-4481195A9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="" xmlns:a16="http://schemas.microsoft.com/office/drawing/2014/main" id="{525301D9-BC9E-407F-A992-EBB58234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26141"/>
              </p:ext>
            </p:extLst>
          </p:nvPr>
        </p:nvGraphicFramePr>
        <p:xfrm>
          <a:off x="1527904" y="3254974"/>
          <a:ext cx="9136191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1155">
                  <a:extLst>
                    <a:ext uri="{9D8B030D-6E8A-4147-A177-3AD203B41FA5}">
                      <a16:colId xmlns="" xmlns:a16="http://schemas.microsoft.com/office/drawing/2014/main" val="3264828334"/>
                    </a:ext>
                  </a:extLst>
                </a:gridCol>
                <a:gridCol w="1251268">
                  <a:extLst>
                    <a:ext uri="{9D8B030D-6E8A-4147-A177-3AD203B41FA5}">
                      <a16:colId xmlns="" xmlns:a16="http://schemas.microsoft.com/office/drawing/2014/main" val="3815187218"/>
                    </a:ext>
                  </a:extLst>
                </a:gridCol>
                <a:gridCol w="417830">
                  <a:extLst>
                    <a:ext uri="{9D8B030D-6E8A-4147-A177-3AD203B41FA5}">
                      <a16:colId xmlns="" xmlns:a16="http://schemas.microsoft.com/office/drawing/2014/main" val="2410762987"/>
                    </a:ext>
                  </a:extLst>
                </a:gridCol>
                <a:gridCol w="584518">
                  <a:extLst>
                    <a:ext uri="{9D8B030D-6E8A-4147-A177-3AD203B41FA5}">
                      <a16:colId xmlns="" xmlns:a16="http://schemas.microsoft.com/office/drawing/2014/main" val="3412213469"/>
                    </a:ext>
                  </a:extLst>
                </a:gridCol>
                <a:gridCol w="651510">
                  <a:extLst>
                    <a:ext uri="{9D8B030D-6E8A-4147-A177-3AD203B41FA5}">
                      <a16:colId xmlns="" xmlns:a16="http://schemas.microsoft.com/office/drawing/2014/main" val="2413750946"/>
                    </a:ext>
                  </a:extLst>
                </a:gridCol>
                <a:gridCol w="579755">
                  <a:extLst>
                    <a:ext uri="{9D8B030D-6E8A-4147-A177-3AD203B41FA5}">
                      <a16:colId xmlns="" xmlns:a16="http://schemas.microsoft.com/office/drawing/2014/main" val="2126025723"/>
                    </a:ext>
                  </a:extLst>
                </a:gridCol>
                <a:gridCol w="867474">
                  <a:extLst>
                    <a:ext uri="{9D8B030D-6E8A-4147-A177-3AD203B41FA5}">
                      <a16:colId xmlns="" xmlns:a16="http://schemas.microsoft.com/office/drawing/2014/main" val="2161997921"/>
                    </a:ext>
                  </a:extLst>
                </a:gridCol>
                <a:gridCol w="574992">
                  <a:extLst>
                    <a:ext uri="{9D8B030D-6E8A-4147-A177-3AD203B41FA5}">
                      <a16:colId xmlns="" xmlns:a16="http://schemas.microsoft.com/office/drawing/2014/main" val="1346177110"/>
                    </a:ext>
                  </a:extLst>
                </a:gridCol>
                <a:gridCol w="754380">
                  <a:extLst>
                    <a:ext uri="{9D8B030D-6E8A-4147-A177-3AD203B41FA5}">
                      <a16:colId xmlns="" xmlns:a16="http://schemas.microsoft.com/office/drawing/2014/main" val="799374164"/>
                    </a:ext>
                  </a:extLst>
                </a:gridCol>
                <a:gridCol w="861124">
                  <a:extLst>
                    <a:ext uri="{9D8B030D-6E8A-4147-A177-3AD203B41FA5}">
                      <a16:colId xmlns="" xmlns:a16="http://schemas.microsoft.com/office/drawing/2014/main" val="4157967331"/>
                    </a:ext>
                  </a:extLst>
                </a:gridCol>
                <a:gridCol w="846455">
                  <a:extLst>
                    <a:ext uri="{9D8B030D-6E8A-4147-A177-3AD203B41FA5}">
                      <a16:colId xmlns="" xmlns:a16="http://schemas.microsoft.com/office/drawing/2014/main" val="458777367"/>
                    </a:ext>
                  </a:extLst>
                </a:gridCol>
                <a:gridCol w="846138">
                  <a:extLst>
                    <a:ext uri="{9D8B030D-6E8A-4147-A177-3AD203B41FA5}">
                      <a16:colId xmlns="" xmlns:a16="http://schemas.microsoft.com/office/drawing/2014/main" val="2775895833"/>
                    </a:ext>
                  </a:extLst>
                </a:gridCol>
                <a:gridCol w="549592">
                  <a:extLst>
                    <a:ext uri="{9D8B030D-6E8A-4147-A177-3AD203B41FA5}">
                      <a16:colId xmlns="" xmlns:a16="http://schemas.microsoft.com/office/drawing/2014/main" val="255708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Something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Way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She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Moves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Her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Smile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Knows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Things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Shows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121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653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868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3916317"/>
                  </a:ext>
                </a:extLst>
              </a:tr>
            </a:tbl>
          </a:graphicData>
        </a:graphic>
      </p:graphicFrame>
      <p:grpSp>
        <p:nvGrpSpPr>
          <p:cNvPr id="15" name="Agrupar 14">
            <a:extLst>
              <a:ext uri="{FF2B5EF4-FFF2-40B4-BE49-F238E27FC236}">
                <a16:creationId xmlns="" xmlns:a16="http://schemas.microsoft.com/office/drawing/2014/main" id="{18BD9655-C88D-4E58-BF97-3D12A3119B57}"/>
              </a:ext>
            </a:extLst>
          </p:cNvPr>
          <p:cNvGrpSpPr/>
          <p:nvPr/>
        </p:nvGrpSpPr>
        <p:grpSpPr>
          <a:xfrm>
            <a:off x="1244031" y="1820488"/>
            <a:ext cx="9724645" cy="923332"/>
            <a:chOff x="928892" y="849463"/>
            <a:chExt cx="9724645" cy="923332"/>
          </a:xfrm>
        </p:grpSpPr>
        <p:sp>
          <p:nvSpPr>
            <p:cNvPr id="4" name="CaixaDeTexto 3">
              <a:extLst>
                <a:ext uri="{FF2B5EF4-FFF2-40B4-BE49-F238E27FC236}">
                  <a16:creationId xmlns="" xmlns:a16="http://schemas.microsoft.com/office/drawing/2014/main" id="{A0E446B5-BCE1-43D7-BFE2-34671068EF87}"/>
                </a:ext>
              </a:extLst>
            </p:cNvPr>
            <p:cNvSpPr txBox="1"/>
            <p:nvPr/>
          </p:nvSpPr>
          <p:spPr>
            <a:xfrm>
              <a:off x="928892" y="849464"/>
              <a:ext cx="40164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way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moves</a:t>
              </a:r>
            </a:p>
            <a:p>
              <a:r>
                <a:rPr lang="pt-BR" dirty="0"/>
                <a:t>1: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her</a:t>
              </a:r>
              <a:r>
                <a:rPr lang="pt-BR" dirty="0"/>
                <a:t> </a:t>
              </a:r>
              <a:r>
                <a:rPr lang="pt-BR" dirty="0" err="1"/>
                <a:t>smile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</a:t>
              </a:r>
              <a:r>
                <a:rPr lang="pt-BR" dirty="0" err="1"/>
                <a:t>knows</a:t>
              </a:r>
              <a:endParaRPr lang="pt-BR" dirty="0"/>
            </a:p>
            <a:p>
              <a:r>
                <a:rPr lang="pt-BR" dirty="0"/>
                <a:t>2: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things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shows me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="" xmlns:a16="http://schemas.microsoft.com/office/drawing/2014/main" id="{BD944051-C240-43D4-8886-C99EFBDEACDA}"/>
                </a:ext>
              </a:extLst>
            </p:cNvPr>
            <p:cNvSpPr txBox="1"/>
            <p:nvPr/>
          </p:nvSpPr>
          <p:spPr>
            <a:xfrm>
              <a:off x="5826872" y="987964"/>
              <a:ext cx="465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/>
                <a:t>Something</a:t>
              </a:r>
              <a:r>
                <a:rPr lang="pt-BR" dirty="0"/>
                <a:t>, in, </a:t>
              </a:r>
              <a:r>
                <a:rPr lang="pt-BR" dirty="0" err="1"/>
                <a:t>the</a:t>
              </a:r>
              <a:r>
                <a:rPr lang="pt-BR" dirty="0"/>
                <a:t>, </a:t>
              </a:r>
              <a:r>
                <a:rPr lang="pt-BR" dirty="0" err="1"/>
                <a:t>way</a:t>
              </a:r>
              <a:r>
                <a:rPr lang="pt-BR" dirty="0"/>
                <a:t>, </a:t>
              </a:r>
              <a:r>
                <a:rPr lang="pt-BR" dirty="0" err="1"/>
                <a:t>she</a:t>
              </a:r>
              <a:r>
                <a:rPr lang="pt-BR" dirty="0"/>
                <a:t>, moves, </a:t>
              </a:r>
              <a:r>
                <a:rPr lang="pt-BR" dirty="0" err="1"/>
                <a:t>her</a:t>
              </a:r>
              <a:r>
                <a:rPr lang="pt-BR" dirty="0"/>
                <a:t>, </a:t>
              </a:r>
              <a:r>
                <a:rPr lang="pt-BR" dirty="0" err="1"/>
                <a:t>smile</a:t>
              </a:r>
              <a:r>
                <a:rPr lang="pt-BR" dirty="0"/>
                <a:t>, </a:t>
              </a:r>
            </a:p>
            <a:p>
              <a:pPr algn="ctr"/>
              <a:r>
                <a:rPr lang="pt-BR" dirty="0" err="1"/>
                <a:t>knows</a:t>
              </a:r>
              <a:r>
                <a:rPr lang="pt-BR" dirty="0"/>
                <a:t>, </a:t>
              </a:r>
              <a:r>
                <a:rPr lang="pt-BR" dirty="0" err="1"/>
                <a:t>things</a:t>
              </a:r>
              <a:r>
                <a:rPr lang="pt-BR" dirty="0"/>
                <a:t>, shows, me</a:t>
              </a:r>
            </a:p>
          </p:txBody>
        </p:sp>
        <p:sp>
          <p:nvSpPr>
            <p:cNvPr id="10" name="Chave Esquerda 9">
              <a:extLst>
                <a:ext uri="{FF2B5EF4-FFF2-40B4-BE49-F238E27FC236}">
                  <a16:creationId xmlns="" xmlns:a16="http://schemas.microsoft.com/office/drawing/2014/main" id="{F073A003-C534-4154-9AC5-49CB1384EB01}"/>
                </a:ext>
              </a:extLst>
            </p:cNvPr>
            <p:cNvSpPr/>
            <p:nvPr/>
          </p:nvSpPr>
          <p:spPr>
            <a:xfrm>
              <a:off x="5658662" y="849464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Esquerda 10">
              <a:extLst>
                <a:ext uri="{FF2B5EF4-FFF2-40B4-BE49-F238E27FC236}">
                  <a16:creationId xmlns="" xmlns:a16="http://schemas.microsoft.com/office/drawing/2014/main" id="{A4D53B98-E14D-4D11-ABCE-D2419FC4E81D}"/>
                </a:ext>
              </a:extLst>
            </p:cNvPr>
            <p:cNvSpPr/>
            <p:nvPr/>
          </p:nvSpPr>
          <p:spPr>
            <a:xfrm rot="10800000">
              <a:off x="10409401" y="849463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="" xmlns:a16="http://schemas.microsoft.com/office/drawing/2014/main" id="{44B79A13-A53F-4A5A-875C-F95E1A5EC118}"/>
                </a:ext>
              </a:extLst>
            </p:cNvPr>
            <p:cNvSpPr/>
            <p:nvPr/>
          </p:nvSpPr>
          <p:spPr>
            <a:xfrm>
              <a:off x="4914790" y="1149546"/>
              <a:ext cx="439605" cy="323166"/>
            </a:xfrm>
            <a:prstGeom prst="rightArrow">
              <a:avLst>
                <a:gd name="adj1" fmla="val 29908"/>
                <a:gd name="adj2" fmla="val 42029"/>
              </a:avLst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550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="" xmlns:a16="http://schemas.microsoft.com/office/drawing/2014/main" id="{214D5DA2-C533-4729-B98A-F7BF558C783E}"/>
              </a:ext>
            </a:extLst>
          </p:cNvPr>
          <p:cNvGrpSpPr/>
          <p:nvPr/>
        </p:nvGrpSpPr>
        <p:grpSpPr>
          <a:xfrm>
            <a:off x="4457404" y="2633056"/>
            <a:ext cx="3277193" cy="1591888"/>
            <a:chOff x="3361386" y="1027884"/>
            <a:chExt cx="3277193" cy="159188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EF889B92-AD64-4405-B111-FD4FE696F4FB}"/>
                </a:ext>
              </a:extLst>
            </p:cNvPr>
            <p:cNvSpPr/>
            <p:nvPr/>
          </p:nvSpPr>
          <p:spPr>
            <a:xfrm>
              <a:off x="4471358" y="1027884"/>
              <a:ext cx="1057248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apple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DAA5593-80A0-4F47-A1DB-9E3C75A04190}"/>
                </a:ext>
              </a:extLst>
            </p:cNvPr>
            <p:cNvSpPr/>
            <p:nvPr/>
          </p:nvSpPr>
          <p:spPr>
            <a:xfrm>
              <a:off x="3361386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ysClr val="windowText" lastClr="000000"/>
                  </a:solidFill>
                </a:rPr>
                <a:t>app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="" xmlns:a16="http://schemas.microsoft.com/office/drawing/2014/main" id="{20D20DF8-AA71-481E-84DA-E36EE5CF9DFD}"/>
                </a:ext>
              </a:extLst>
            </p:cNvPr>
            <p:cNvSpPr/>
            <p:nvPr/>
          </p:nvSpPr>
          <p:spPr>
            <a:xfrm>
              <a:off x="4545412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apl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4AB9DC42-E0CD-4541-824E-D7B9236BC09B}"/>
                </a:ext>
              </a:extLst>
            </p:cNvPr>
            <p:cNvSpPr/>
            <p:nvPr/>
          </p:nvSpPr>
          <p:spPr>
            <a:xfrm>
              <a:off x="5729439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ple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="" xmlns:a16="http://schemas.microsoft.com/office/drawing/2014/main" id="{9A8E0984-B0CC-499D-BE39-2F53D657F562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flipH="1">
              <a:off x="3815956" y="1568797"/>
              <a:ext cx="1184026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="" xmlns:a16="http://schemas.microsoft.com/office/drawing/2014/main" id="{DA52393E-8DDE-4251-8F29-BD659B2DB3D8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>
              <a:off x="4999982" y="1568797"/>
              <a:ext cx="0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="" xmlns:a16="http://schemas.microsoft.com/office/drawing/2014/main" id="{E411D8C1-87A1-4EF4-9CD1-6199F9159F3B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4999982" y="1568797"/>
              <a:ext cx="1184027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="" xmlns:a16="http://schemas.microsoft.com/office/drawing/2014/main" id="{DF33AC78-B5B1-413F-9A48-B29EC8243861}"/>
              </a:ext>
            </a:extLst>
          </p:cNvPr>
          <p:cNvGrpSpPr/>
          <p:nvPr/>
        </p:nvGrpSpPr>
        <p:grpSpPr>
          <a:xfrm>
            <a:off x="1585014" y="1867816"/>
            <a:ext cx="9021972" cy="3122368"/>
            <a:chOff x="1585014" y="1867816"/>
            <a:chExt cx="9021972" cy="3122368"/>
          </a:xfrm>
        </p:grpSpPr>
        <p:sp>
          <p:nvSpPr>
            <p:cNvPr id="35" name="CaixaDeTexto 34">
              <a:extLst>
                <a:ext uri="{FF2B5EF4-FFF2-40B4-BE49-F238E27FC236}">
                  <a16:creationId xmlns="" xmlns:a16="http://schemas.microsoft.com/office/drawing/2014/main" id="{59DC6395-B04C-492B-B697-01C07E410001}"/>
                </a:ext>
              </a:extLst>
            </p:cNvPr>
            <p:cNvSpPr txBox="1"/>
            <p:nvPr/>
          </p:nvSpPr>
          <p:spPr>
            <a:xfrm>
              <a:off x="1585014" y="4134622"/>
              <a:ext cx="1978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80% Sports</a:t>
              </a:r>
            </a:p>
            <a:p>
              <a:pPr algn="ctr"/>
              <a:r>
                <a:rPr lang="en-US" b="1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10% Technology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="" xmlns:a16="http://schemas.microsoft.com/office/drawing/2014/main" id="{764D0B68-D6A8-4C95-B18B-FB8D38148C14}"/>
                </a:ext>
              </a:extLst>
            </p:cNvPr>
            <p:cNvSpPr txBox="1"/>
            <p:nvPr/>
          </p:nvSpPr>
          <p:spPr>
            <a:xfrm>
              <a:off x="8628559" y="4134622"/>
              <a:ext cx="1978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20% Food</a:t>
              </a:r>
            </a:p>
            <a:p>
              <a:pPr algn="ctr"/>
              <a:r>
                <a:rPr lang="en-US" b="1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80% Technology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="" xmlns:a16="http://schemas.microsoft.com/office/drawing/2014/main" id="{35E19958-D968-4E92-B47A-17FFCE9C3234}"/>
                </a:ext>
              </a:extLst>
            </p:cNvPr>
            <p:cNvSpPr txBox="1"/>
            <p:nvPr/>
          </p:nvSpPr>
          <p:spPr>
            <a:xfrm>
              <a:off x="4216627" y="4134622"/>
              <a:ext cx="1410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80% Food</a:t>
              </a:r>
            </a:p>
            <a:p>
              <a:pPr algn="ctr"/>
              <a:r>
                <a:rPr lang="en-US" b="1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10% Sports</a:t>
              </a:r>
              <a:endParaRPr lang="en-US" b="1" dirty="0">
                <a:solidFill>
                  <a:srgbClr val="024D80"/>
                </a:solidFill>
                <a:latin typeface="Microsoft PhagsPa" panose="020B0502040204020203" pitchFamily="34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="" xmlns:a16="http://schemas.microsoft.com/office/drawing/2014/main" id="{22B26A6D-199D-4E14-88FD-32A110AD6FE1}"/>
                </a:ext>
              </a:extLst>
            </p:cNvPr>
            <p:cNvSpPr txBox="1"/>
            <p:nvPr/>
          </p:nvSpPr>
          <p:spPr>
            <a:xfrm>
              <a:off x="6280828" y="4066854"/>
              <a:ext cx="1978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40% Food</a:t>
              </a:r>
            </a:p>
            <a:p>
              <a:pPr algn="ctr"/>
              <a:r>
                <a:rPr lang="en-US" b="1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20% Sports</a:t>
              </a:r>
              <a:endParaRPr lang="en-US" b="1" dirty="0">
                <a:solidFill>
                  <a:srgbClr val="024D80"/>
                </a:solidFill>
                <a:latin typeface="Microsoft PhagsPa" panose="020B0502040204020203" pitchFamily="34" charset="0"/>
              </a:endParaRPr>
            </a:p>
            <a:p>
              <a:pPr algn="ctr"/>
              <a:r>
                <a:rPr lang="en-US" b="1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40% Technology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340CD664-FF5D-43F3-AB71-D27CA4233FEC}"/>
                </a:ext>
              </a:extLst>
            </p:cNvPr>
            <p:cNvGrpSpPr/>
            <p:nvPr/>
          </p:nvGrpSpPr>
          <p:grpSpPr>
            <a:xfrm>
              <a:off x="1585115" y="1867816"/>
              <a:ext cx="1978225" cy="2132098"/>
              <a:chOff x="1758298" y="2343554"/>
              <a:chExt cx="1794075" cy="1794075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FE6A3025-75E4-4327-A46C-7124805B1B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8" y="3947161"/>
                <a:ext cx="1794075" cy="190468"/>
              </a:xfrm>
              <a:prstGeom prst="rect">
                <a:avLst/>
              </a:prstGeom>
            </p:spPr>
          </p:pic>
          <p:pic>
            <p:nvPicPr>
              <p:cNvPr id="6" name="Imagem 5">
                <a:extLst>
                  <a:ext uri="{FF2B5EF4-FFF2-40B4-BE49-F238E27FC236}">
                    <a16:creationId xmlns="" xmlns:a16="http://schemas.microsoft.com/office/drawing/2014/main" id="{D16FD476-52F9-4503-B0CD-359FF722C8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8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="" xmlns:a16="http://schemas.microsoft.com/office/drawing/2014/main" id="{76B2A564-D815-45A0-A309-01D74E61B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8" y="2343555"/>
                <a:ext cx="1794075" cy="567285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="" xmlns:a16="http://schemas.microsoft.com/office/drawing/2014/main" id="{45769D82-C6E1-4374-B707-4C00D52090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4"/>
                <a:ext cx="332920" cy="1794074"/>
              </a:xfrm>
              <a:prstGeom prst="rect">
                <a:avLst/>
              </a:prstGeom>
            </p:spPr>
          </p:pic>
        </p:grp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517BC15B-7316-41B0-8281-AD289C7E03CF}"/>
                </a:ext>
              </a:extLst>
            </p:cNvPr>
            <p:cNvGrpSpPr/>
            <p:nvPr/>
          </p:nvGrpSpPr>
          <p:grpSpPr>
            <a:xfrm>
              <a:off x="3932997" y="1867816"/>
              <a:ext cx="1978225" cy="2132098"/>
              <a:chOff x="1758297" y="2343555"/>
              <a:chExt cx="1794074" cy="1794074"/>
            </a:xfrm>
          </p:grpSpPr>
          <p:pic>
            <p:nvPicPr>
              <p:cNvPr id="17" name="Imagem 16">
                <a:extLst>
                  <a:ext uri="{FF2B5EF4-FFF2-40B4-BE49-F238E27FC236}">
                    <a16:creationId xmlns="" xmlns:a16="http://schemas.microsoft.com/office/drawing/2014/main" id="{77B0C780-3D91-4791-BF71-C383DBE68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7" y="3947161"/>
                <a:ext cx="1794074" cy="190468"/>
              </a:xfrm>
              <a:prstGeom prst="rect">
                <a:avLst/>
              </a:prstGeom>
            </p:spPr>
          </p:pic>
          <p:pic>
            <p:nvPicPr>
              <p:cNvPr id="18" name="Imagem 17">
                <a:extLst>
                  <a:ext uri="{FF2B5EF4-FFF2-40B4-BE49-F238E27FC236}">
                    <a16:creationId xmlns="" xmlns:a16="http://schemas.microsoft.com/office/drawing/2014/main" id="{418A78AD-2D63-4118-96EE-0E00C1C5E9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7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19" name="Imagem 18">
                <a:extLst>
                  <a:ext uri="{FF2B5EF4-FFF2-40B4-BE49-F238E27FC236}">
                    <a16:creationId xmlns="" xmlns:a16="http://schemas.microsoft.com/office/drawing/2014/main" id="{8157896A-4397-4F26-BD5C-AC1E9E758D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7" y="2343555"/>
                <a:ext cx="1794074" cy="567285"/>
              </a:xfrm>
              <a:prstGeom prst="rect">
                <a:avLst/>
              </a:prstGeom>
            </p:spPr>
          </p:pic>
          <p:pic>
            <p:nvPicPr>
              <p:cNvPr id="20" name="Imagem 19">
                <a:extLst>
                  <a:ext uri="{FF2B5EF4-FFF2-40B4-BE49-F238E27FC236}">
                    <a16:creationId xmlns="" xmlns:a16="http://schemas.microsoft.com/office/drawing/2014/main" id="{ABDAA092-0E66-489C-9DD9-4A61CC2D9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5"/>
                <a:ext cx="332920" cy="1794074"/>
              </a:xfrm>
              <a:prstGeom prst="rect">
                <a:avLst/>
              </a:prstGeom>
            </p:spPr>
          </p:pic>
        </p:grp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8957D120-994B-41A3-ADC2-DEA399D8F4CC}"/>
                </a:ext>
              </a:extLst>
            </p:cNvPr>
            <p:cNvGrpSpPr/>
            <p:nvPr/>
          </p:nvGrpSpPr>
          <p:grpSpPr>
            <a:xfrm>
              <a:off x="8628559" y="1867816"/>
              <a:ext cx="1978225" cy="2132098"/>
              <a:chOff x="1758297" y="2343555"/>
              <a:chExt cx="1794074" cy="1794074"/>
            </a:xfrm>
          </p:grpSpPr>
          <p:pic>
            <p:nvPicPr>
              <p:cNvPr id="11" name="Imagem 10">
                <a:extLst>
                  <a:ext uri="{FF2B5EF4-FFF2-40B4-BE49-F238E27FC236}">
                    <a16:creationId xmlns="" xmlns:a16="http://schemas.microsoft.com/office/drawing/2014/main" id="{9431721E-F44C-4A56-A31E-5EE4816C3E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7" y="3947161"/>
                <a:ext cx="1794074" cy="190468"/>
              </a:xfrm>
              <a:prstGeom prst="rect">
                <a:avLst/>
              </a:prstGeom>
            </p:spPr>
          </p:pic>
          <p:pic>
            <p:nvPicPr>
              <p:cNvPr id="12" name="Imagem 11">
                <a:extLst>
                  <a:ext uri="{FF2B5EF4-FFF2-40B4-BE49-F238E27FC236}">
                    <a16:creationId xmlns="" xmlns:a16="http://schemas.microsoft.com/office/drawing/2014/main" id="{2EFB7ADC-B27D-43A3-87FD-DF09354DCB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7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="" xmlns:a16="http://schemas.microsoft.com/office/drawing/2014/main" id="{18C07EF9-B135-485F-AAC0-7A9F64B88B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7" y="2343555"/>
                <a:ext cx="1794074" cy="567285"/>
              </a:xfrm>
              <a:prstGeom prst="rect">
                <a:avLst/>
              </a:prstGeom>
            </p:spPr>
          </p:pic>
          <p:pic>
            <p:nvPicPr>
              <p:cNvPr id="14" name="Imagem 13">
                <a:extLst>
                  <a:ext uri="{FF2B5EF4-FFF2-40B4-BE49-F238E27FC236}">
                    <a16:creationId xmlns="" xmlns:a16="http://schemas.microsoft.com/office/drawing/2014/main" id="{DADFC6D9-AA7D-4D31-9358-BD08CD273C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5"/>
                <a:ext cx="332920" cy="1794074"/>
              </a:xfrm>
              <a:prstGeom prst="rect">
                <a:avLst/>
              </a:prstGeom>
            </p:spPr>
          </p:pic>
        </p:grpSp>
        <p:grpSp>
          <p:nvGrpSpPr>
            <p:cNvPr id="22" name="Agrupar 21">
              <a:extLst>
                <a:ext uri="{FF2B5EF4-FFF2-40B4-BE49-F238E27FC236}">
                  <a16:creationId xmlns="" xmlns:a16="http://schemas.microsoft.com/office/drawing/2014/main" id="{A551F9D8-F013-4F2B-8D41-7BFF104A1ED3}"/>
                </a:ext>
              </a:extLst>
            </p:cNvPr>
            <p:cNvGrpSpPr/>
            <p:nvPr/>
          </p:nvGrpSpPr>
          <p:grpSpPr>
            <a:xfrm>
              <a:off x="6280929" y="1867816"/>
              <a:ext cx="1978225" cy="2132098"/>
              <a:chOff x="1758297" y="2343555"/>
              <a:chExt cx="1794074" cy="1794074"/>
            </a:xfrm>
          </p:grpSpPr>
          <p:pic>
            <p:nvPicPr>
              <p:cNvPr id="23" name="Imagem 22">
                <a:extLst>
                  <a:ext uri="{FF2B5EF4-FFF2-40B4-BE49-F238E27FC236}">
                    <a16:creationId xmlns="" xmlns:a16="http://schemas.microsoft.com/office/drawing/2014/main" id="{15CAEF8E-AC44-4474-A834-BDFF664DB1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7" y="3947161"/>
                <a:ext cx="1794074" cy="190468"/>
              </a:xfrm>
              <a:prstGeom prst="rect">
                <a:avLst/>
              </a:prstGeom>
            </p:spPr>
          </p:pic>
          <p:pic>
            <p:nvPicPr>
              <p:cNvPr id="24" name="Imagem 23">
                <a:extLst>
                  <a:ext uri="{FF2B5EF4-FFF2-40B4-BE49-F238E27FC236}">
                    <a16:creationId xmlns="" xmlns:a16="http://schemas.microsoft.com/office/drawing/2014/main" id="{6EB87C39-A4D4-4361-94FB-A8FA1B791C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7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25" name="Imagem 24">
                <a:extLst>
                  <a:ext uri="{FF2B5EF4-FFF2-40B4-BE49-F238E27FC236}">
                    <a16:creationId xmlns="" xmlns:a16="http://schemas.microsoft.com/office/drawing/2014/main" id="{4BB3695E-715B-447D-A01D-1254747BDB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7" y="2343555"/>
                <a:ext cx="1794074" cy="567285"/>
              </a:xfrm>
              <a:prstGeom prst="rect">
                <a:avLst/>
              </a:prstGeom>
            </p:spPr>
          </p:pic>
          <p:pic>
            <p:nvPicPr>
              <p:cNvPr id="26" name="Imagem 25">
                <a:extLst>
                  <a:ext uri="{FF2B5EF4-FFF2-40B4-BE49-F238E27FC236}">
                    <a16:creationId xmlns="" xmlns:a16="http://schemas.microsoft.com/office/drawing/2014/main" id="{29F3969B-A111-4B4B-B618-CE6A0CEC61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5"/>
                <a:ext cx="332920" cy="1794074"/>
              </a:xfrm>
              <a:prstGeom prst="rect">
                <a:avLst/>
              </a:prstGeom>
            </p:spPr>
          </p:pic>
        </p:grpSp>
        <p:sp>
          <p:nvSpPr>
            <p:cNvPr id="39" name="CaixaDeTexto 38">
              <a:extLst>
                <a:ext uri="{FF2B5EF4-FFF2-40B4-BE49-F238E27FC236}">
                  <a16:creationId xmlns="" xmlns:a16="http://schemas.microsoft.com/office/drawing/2014/main" id="{386DBCD6-9075-47D3-8B89-325090B6E5F4}"/>
                </a:ext>
              </a:extLst>
            </p:cNvPr>
            <p:cNvSpPr txBox="1"/>
            <p:nvPr/>
          </p:nvSpPr>
          <p:spPr>
            <a:xfrm>
              <a:off x="1988971" y="2396421"/>
              <a:ext cx="117051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match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="" xmlns:a16="http://schemas.microsoft.com/office/drawing/2014/main" id="{FC9E9620-61ED-4D9A-B5B0-E3A485D5E83A}"/>
                </a:ext>
              </a:extLst>
            </p:cNvPr>
            <p:cNvSpPr txBox="1"/>
            <p:nvPr/>
          </p:nvSpPr>
          <p:spPr>
            <a:xfrm>
              <a:off x="4556465" y="2396421"/>
              <a:ext cx="73128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pasta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pasta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="" xmlns:a16="http://schemas.microsoft.com/office/drawing/2014/main" id="{15805E4F-2D59-447C-9787-CB68B076E1AF}"/>
                </a:ext>
              </a:extLst>
            </p:cNvPr>
            <p:cNvSpPr txBox="1"/>
            <p:nvPr/>
          </p:nvSpPr>
          <p:spPr>
            <a:xfrm>
              <a:off x="6684786" y="2396421"/>
              <a:ext cx="117051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pasta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phone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="" xmlns:a16="http://schemas.microsoft.com/office/drawing/2014/main" id="{F133DCD2-2530-46DE-A42B-AF28EA73A210}"/>
                </a:ext>
              </a:extLst>
            </p:cNvPr>
            <p:cNvSpPr txBox="1"/>
            <p:nvPr/>
          </p:nvSpPr>
          <p:spPr>
            <a:xfrm>
              <a:off x="9032415" y="2396421"/>
              <a:ext cx="117051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phone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phone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/>
          <p:nvPr/>
        </p:nvGrpSpPr>
        <p:grpSpPr>
          <a:xfrm>
            <a:off x="2609346" y="2714794"/>
            <a:ext cx="6973308" cy="1428413"/>
            <a:chOff x="3030782" y="3565742"/>
            <a:chExt cx="6973308" cy="1428413"/>
          </a:xfrm>
        </p:grpSpPr>
        <p:sp>
          <p:nvSpPr>
            <p:cNvPr id="5" name="Retângulo 4"/>
            <p:cNvSpPr/>
            <p:nvPr/>
          </p:nvSpPr>
          <p:spPr>
            <a:xfrm>
              <a:off x="4988499" y="3784946"/>
              <a:ext cx="2176389" cy="987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95594" y="3565742"/>
              <a:ext cx="3720231" cy="14284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Elipse 9"/>
                <p:cNvSpPr/>
                <p:nvPr/>
              </p:nvSpPr>
              <p:spPr>
                <a:xfrm>
                  <a:off x="5168425" y="3885677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Elips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425" y="3885677"/>
                  <a:ext cx="650308" cy="65030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Elipse 10"/>
                <p:cNvSpPr/>
                <p:nvPr/>
              </p:nvSpPr>
              <p:spPr>
                <a:xfrm>
                  <a:off x="6219958" y="3885677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Elips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958" y="3885677"/>
                  <a:ext cx="650308" cy="65030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Elipse 13"/>
                <p:cNvSpPr/>
                <p:nvPr/>
              </p:nvSpPr>
              <p:spPr>
                <a:xfrm>
                  <a:off x="4116893" y="3885676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Elips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893" y="3885676"/>
                  <a:ext cx="650308" cy="65030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de seta reta 18"/>
            <p:cNvCxnSpPr>
              <a:stCxn id="14" idx="6"/>
              <a:endCxn id="10" idx="2"/>
            </p:cNvCxnSpPr>
            <p:nvPr/>
          </p:nvCxnSpPr>
          <p:spPr>
            <a:xfrm>
              <a:off x="4767201" y="4210830"/>
              <a:ext cx="40122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Elipse 20"/>
                <p:cNvSpPr/>
                <p:nvPr/>
              </p:nvSpPr>
              <p:spPr>
                <a:xfrm>
                  <a:off x="3030782" y="3885676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Elips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782" y="3885676"/>
                  <a:ext cx="650308" cy="65030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de seta reta 22"/>
            <p:cNvCxnSpPr>
              <a:stCxn id="10" idx="6"/>
              <a:endCxn id="11" idx="2"/>
            </p:cNvCxnSpPr>
            <p:nvPr/>
          </p:nvCxnSpPr>
          <p:spPr>
            <a:xfrm>
              <a:off x="5818733" y="4210831"/>
              <a:ext cx="4012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21" idx="6"/>
              <a:endCxn id="14" idx="2"/>
            </p:cNvCxnSpPr>
            <p:nvPr/>
          </p:nvCxnSpPr>
          <p:spPr>
            <a:xfrm>
              <a:off x="3681090" y="4210830"/>
              <a:ext cx="4358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tângulo 29"/>
                <p:cNvSpPr/>
                <p:nvPr/>
              </p:nvSpPr>
              <p:spPr>
                <a:xfrm>
                  <a:off x="6782219" y="4390527"/>
                  <a:ext cx="44396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219" y="4390527"/>
                  <a:ext cx="443968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tângulo 30"/>
                <p:cNvSpPr/>
                <p:nvPr/>
              </p:nvSpPr>
              <p:spPr>
                <a:xfrm>
                  <a:off x="7193324" y="4624823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324" y="4624823"/>
                  <a:ext cx="43550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o 41"/>
            <p:cNvGrpSpPr/>
            <p:nvPr/>
          </p:nvGrpSpPr>
          <p:grpSpPr>
            <a:xfrm>
              <a:off x="8047161" y="3737053"/>
              <a:ext cx="1044541" cy="996690"/>
              <a:chOff x="4886796" y="2506775"/>
              <a:chExt cx="1044541" cy="996690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4968009" y="2506775"/>
                <a:ext cx="963328" cy="9493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124519" y="2656304"/>
                <a:ext cx="650308" cy="65030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 smtClean="0">
                    <a:solidFill>
                      <a:schemeClr val="tx1"/>
                    </a:solidFill>
                  </a:rPr>
                  <a:t>φ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tângulo 31"/>
                  <p:cNvSpPr/>
                  <p:nvPr/>
                </p:nvSpPr>
                <p:spPr>
                  <a:xfrm>
                    <a:off x="4886796" y="3134133"/>
                    <a:ext cx="4064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2" name="Retângulo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6796" y="3134133"/>
                    <a:ext cx="406458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Elipse 33"/>
                <p:cNvSpPr/>
                <p:nvPr/>
              </p:nvSpPr>
              <p:spPr>
                <a:xfrm>
                  <a:off x="9353782" y="3885676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β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Elips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3782" y="3885676"/>
                  <a:ext cx="650308" cy="65030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de seta reta 34"/>
            <p:cNvCxnSpPr>
              <a:stCxn id="34" idx="2"/>
              <a:endCxn id="9" idx="6"/>
            </p:cNvCxnSpPr>
            <p:nvPr/>
          </p:nvCxnSpPr>
          <p:spPr>
            <a:xfrm flipH="1">
              <a:off x="8935192" y="4210830"/>
              <a:ext cx="418590" cy="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>
              <a:stCxn id="9" idx="2"/>
              <a:endCxn id="11" idx="6"/>
            </p:cNvCxnSpPr>
            <p:nvPr/>
          </p:nvCxnSpPr>
          <p:spPr>
            <a:xfrm flipH="1" flipV="1">
              <a:off x="6870266" y="4210831"/>
              <a:ext cx="1414618" cy="9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208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3796977" y="2135160"/>
            <a:ext cx="4598046" cy="2587680"/>
            <a:chOff x="2609346" y="1555527"/>
            <a:chExt cx="4598046" cy="2587680"/>
          </a:xfrm>
        </p:grpSpPr>
        <p:sp>
          <p:nvSpPr>
            <p:cNvPr id="5" name="Retângulo 4"/>
            <p:cNvSpPr/>
            <p:nvPr/>
          </p:nvSpPr>
          <p:spPr>
            <a:xfrm>
              <a:off x="4567063" y="2933998"/>
              <a:ext cx="2176389" cy="987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474158" y="2714794"/>
              <a:ext cx="3720231" cy="14284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Elipse 9"/>
                <p:cNvSpPr/>
                <p:nvPr/>
              </p:nvSpPr>
              <p:spPr>
                <a:xfrm>
                  <a:off x="4746989" y="3034729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" name="Elips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989" y="3034729"/>
                  <a:ext cx="650308" cy="65030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Elipse 10"/>
                <p:cNvSpPr/>
                <p:nvPr/>
              </p:nvSpPr>
              <p:spPr>
                <a:xfrm>
                  <a:off x="5798522" y="3034729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" name="Elips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522" y="3034729"/>
                  <a:ext cx="650308" cy="65030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Elipse 13"/>
                <p:cNvSpPr/>
                <p:nvPr/>
              </p:nvSpPr>
              <p:spPr>
                <a:xfrm>
                  <a:off x="3695457" y="3034728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4" name="Elips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457" y="3034728"/>
                  <a:ext cx="650308" cy="65030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de seta reta 18"/>
            <p:cNvCxnSpPr>
              <a:stCxn id="14" idx="6"/>
              <a:endCxn id="10" idx="2"/>
            </p:cNvCxnSpPr>
            <p:nvPr/>
          </p:nvCxnSpPr>
          <p:spPr>
            <a:xfrm>
              <a:off x="4345765" y="3359882"/>
              <a:ext cx="40122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Elipse 20"/>
                <p:cNvSpPr/>
                <p:nvPr/>
              </p:nvSpPr>
              <p:spPr>
                <a:xfrm>
                  <a:off x="2609346" y="3034728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Elips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346" y="3034728"/>
                  <a:ext cx="650308" cy="65030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de seta reta 22"/>
            <p:cNvCxnSpPr>
              <a:stCxn id="10" idx="6"/>
              <a:endCxn id="11" idx="2"/>
            </p:cNvCxnSpPr>
            <p:nvPr/>
          </p:nvCxnSpPr>
          <p:spPr>
            <a:xfrm>
              <a:off x="5397297" y="3359883"/>
              <a:ext cx="4012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21" idx="6"/>
              <a:endCxn id="14" idx="2"/>
            </p:cNvCxnSpPr>
            <p:nvPr/>
          </p:nvCxnSpPr>
          <p:spPr>
            <a:xfrm>
              <a:off x="3259654" y="3359882"/>
              <a:ext cx="4358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tângulo 29"/>
                <p:cNvSpPr/>
                <p:nvPr/>
              </p:nvSpPr>
              <p:spPr>
                <a:xfrm>
                  <a:off x="6360783" y="3539579"/>
                  <a:ext cx="44396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783" y="3539579"/>
                  <a:ext cx="443968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tângulo 30"/>
                <p:cNvSpPr/>
                <p:nvPr/>
              </p:nvSpPr>
              <p:spPr>
                <a:xfrm>
                  <a:off x="6771888" y="3773875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888" y="3773875"/>
                  <a:ext cx="43550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o 41"/>
            <p:cNvGrpSpPr/>
            <p:nvPr/>
          </p:nvGrpSpPr>
          <p:grpSpPr>
            <a:xfrm>
              <a:off x="4583205" y="1555527"/>
              <a:ext cx="1044541" cy="996690"/>
              <a:chOff x="4886796" y="2506775"/>
              <a:chExt cx="1044541" cy="996690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4968009" y="2506775"/>
                <a:ext cx="963328" cy="9493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124519" y="2656304"/>
                <a:ext cx="650308" cy="65030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 smtClean="0">
                    <a:solidFill>
                      <a:schemeClr val="tx1"/>
                    </a:solidFill>
                  </a:rPr>
                  <a:t>φ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tângulo 31"/>
                  <p:cNvSpPr/>
                  <p:nvPr/>
                </p:nvSpPr>
                <p:spPr>
                  <a:xfrm>
                    <a:off x="4886796" y="3134133"/>
                    <a:ext cx="4064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2" name="Retângulo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6796" y="3134133"/>
                    <a:ext cx="406458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Elipse 33"/>
                <p:cNvSpPr/>
                <p:nvPr/>
              </p:nvSpPr>
              <p:spPr>
                <a:xfrm>
                  <a:off x="3547499" y="1705056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β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Elips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499" y="1705056"/>
                  <a:ext cx="650308" cy="65030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de seta reta 34"/>
            <p:cNvCxnSpPr>
              <a:stCxn id="34" idx="6"/>
              <a:endCxn id="9" idx="2"/>
            </p:cNvCxnSpPr>
            <p:nvPr/>
          </p:nvCxnSpPr>
          <p:spPr>
            <a:xfrm>
              <a:off x="4197807" y="2030210"/>
              <a:ext cx="6231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>
              <a:stCxn id="9" idx="5"/>
              <a:endCxn id="11" idx="0"/>
            </p:cNvCxnSpPr>
            <p:nvPr/>
          </p:nvCxnSpPr>
          <p:spPr>
            <a:xfrm>
              <a:off x="5376001" y="2260129"/>
              <a:ext cx="747675" cy="774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11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625634" y="1850569"/>
            <a:ext cx="5760001" cy="2225152"/>
            <a:chOff x="2625634" y="1850569"/>
            <a:chExt cx="5760001" cy="2225152"/>
          </a:xfrm>
        </p:grpSpPr>
        <p:sp>
          <p:nvSpPr>
            <p:cNvPr id="5" name="Retângulo 4"/>
            <p:cNvSpPr/>
            <p:nvPr/>
          </p:nvSpPr>
          <p:spPr>
            <a:xfrm>
              <a:off x="2625634" y="2634343"/>
              <a:ext cx="576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657634" y="2634343"/>
              <a:ext cx="1728000" cy="52251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have esquerda 7"/>
            <p:cNvSpPr/>
            <p:nvPr/>
          </p:nvSpPr>
          <p:spPr>
            <a:xfrm rot="16200000">
              <a:off x="4552369" y="1434770"/>
              <a:ext cx="178529" cy="4032000"/>
            </a:xfrm>
            <a:prstGeom prst="leftBrace">
              <a:avLst>
                <a:gd name="adj1" fmla="val 52777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have esquerda 8"/>
            <p:cNvSpPr/>
            <p:nvPr/>
          </p:nvSpPr>
          <p:spPr>
            <a:xfrm rot="16200000">
              <a:off x="7432372" y="2586769"/>
              <a:ext cx="178527" cy="1727998"/>
            </a:xfrm>
            <a:prstGeom prst="leftBrace">
              <a:avLst>
                <a:gd name="adj1" fmla="val 52777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19974" y="3706389"/>
              <a:ext cx="643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 err="1" smtClean="0"/>
                <a:t>Train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243673" y="3706389"/>
              <a:ext cx="5559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Test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625634" y="1850569"/>
              <a:ext cx="576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Training Set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5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/>
          <p:cNvSpPr/>
          <p:nvPr/>
        </p:nvSpPr>
        <p:spPr>
          <a:xfrm>
            <a:off x="1637008" y="24428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1637008" y="3226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637008" y="40104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1602384" y="5577967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84" y="5577967"/>
                <a:ext cx="37093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o 90"/>
          <p:cNvGrpSpPr/>
          <p:nvPr/>
        </p:nvGrpSpPr>
        <p:grpSpPr>
          <a:xfrm>
            <a:off x="1534328" y="834110"/>
            <a:ext cx="9123344" cy="5189780"/>
            <a:chOff x="2116647" y="834110"/>
            <a:chExt cx="9123344" cy="5189780"/>
          </a:xfrm>
        </p:grpSpPr>
        <p:sp>
          <p:nvSpPr>
            <p:cNvPr id="5" name="Retângulo 4"/>
            <p:cNvSpPr/>
            <p:nvPr/>
          </p:nvSpPr>
          <p:spPr>
            <a:xfrm>
              <a:off x="211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116647" y="834110"/>
              <a:ext cx="576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Training Set</a:t>
              </a:r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83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55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27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99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1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43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156647" y="2366280"/>
              <a:ext cx="720000" cy="52251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11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83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55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27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99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1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436647" y="3150054"/>
              <a:ext cx="720000" cy="52251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15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11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83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5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427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99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716647" y="3933828"/>
              <a:ext cx="720000" cy="52251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43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15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2116647" y="5501376"/>
              <a:ext cx="720000" cy="52251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83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55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27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99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71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643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715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800406" y="4935018"/>
              <a:ext cx="392482" cy="87682"/>
              <a:chOff x="3507288" y="4441081"/>
              <a:chExt cx="392482" cy="87682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3507288" y="4441081"/>
                <a:ext cx="87682" cy="876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3659688" y="4441081"/>
                <a:ext cx="87682" cy="876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812088" y="4441081"/>
                <a:ext cx="87682" cy="876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Chave esquerda 58"/>
            <p:cNvSpPr/>
            <p:nvPr/>
          </p:nvSpPr>
          <p:spPr>
            <a:xfrm rot="5400000">
              <a:off x="4567458" y="-401559"/>
              <a:ext cx="138380" cy="5040002"/>
            </a:xfrm>
            <a:prstGeom prst="leftBrace">
              <a:avLst>
                <a:gd name="adj1" fmla="val 52777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902183" y="1518272"/>
              <a:ext cx="14689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Training </a:t>
              </a:r>
              <a:r>
                <a:rPr lang="pt-BR" dirty="0" err="1" smtClean="0"/>
                <a:t>Folds</a:t>
              </a:r>
              <a:endParaRPr lang="pt-BR" dirty="0"/>
            </a:p>
          </p:txBody>
        </p:sp>
        <p:cxnSp>
          <p:nvCxnSpPr>
            <p:cNvPr id="64" name="Conector reto 63"/>
            <p:cNvCxnSpPr>
              <a:stCxn id="67" idx="2"/>
              <a:endCxn id="24" idx="0"/>
            </p:cNvCxnSpPr>
            <p:nvPr/>
          </p:nvCxnSpPr>
          <p:spPr>
            <a:xfrm flipH="1">
              <a:off x="7516647" y="1887191"/>
              <a:ext cx="504016" cy="479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/>
            <p:cNvSpPr/>
            <p:nvPr/>
          </p:nvSpPr>
          <p:spPr>
            <a:xfrm>
              <a:off x="7516647" y="1517859"/>
              <a:ext cx="1008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Test </a:t>
              </a:r>
              <a:r>
                <a:rPr lang="pt-BR" dirty="0" err="1" smtClean="0"/>
                <a:t>Fold</a:t>
              </a:r>
              <a:endParaRPr lang="pt-BR" dirty="0"/>
            </a:p>
          </p:txBody>
        </p:sp>
        <p:sp>
          <p:nvSpPr>
            <p:cNvPr id="74" name="Seta para a direita 73"/>
            <p:cNvSpPr/>
            <p:nvPr/>
          </p:nvSpPr>
          <p:spPr>
            <a:xfrm>
              <a:off x="8120658" y="2506589"/>
              <a:ext cx="475989" cy="23577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ta para a direita 78"/>
            <p:cNvSpPr/>
            <p:nvPr/>
          </p:nvSpPr>
          <p:spPr>
            <a:xfrm>
              <a:off x="8120658" y="3293426"/>
              <a:ext cx="475989" cy="23577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Seta para a direita 79"/>
            <p:cNvSpPr/>
            <p:nvPr/>
          </p:nvSpPr>
          <p:spPr>
            <a:xfrm>
              <a:off x="8120658" y="4080263"/>
              <a:ext cx="475989" cy="23577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Seta para a direita 81"/>
            <p:cNvSpPr/>
            <p:nvPr/>
          </p:nvSpPr>
          <p:spPr>
            <a:xfrm>
              <a:off x="8120658" y="5653937"/>
              <a:ext cx="475989" cy="23577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have esquerda 82"/>
            <p:cNvSpPr/>
            <p:nvPr/>
          </p:nvSpPr>
          <p:spPr>
            <a:xfrm rot="10800000">
              <a:off x="9286191" y="2366279"/>
              <a:ext cx="191950" cy="3657610"/>
            </a:xfrm>
            <a:prstGeom prst="leftBrace">
              <a:avLst>
                <a:gd name="adj1" fmla="val 37297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8775132" y="2442871"/>
                  <a:ext cx="4714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132" y="2442871"/>
                  <a:ext cx="4714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8772472" y="3226645"/>
                  <a:ext cx="4767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472" y="3226645"/>
                  <a:ext cx="4767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8772472" y="4010419"/>
                  <a:ext cx="4767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472" y="4010419"/>
                  <a:ext cx="47679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767599" y="5577967"/>
                  <a:ext cx="486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7" name="Retâ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7599" y="5577967"/>
                  <a:ext cx="48654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tângulo 88"/>
                <p:cNvSpPr/>
                <p:nvPr/>
              </p:nvSpPr>
              <p:spPr>
                <a:xfrm>
                  <a:off x="9773628" y="3756630"/>
                  <a:ext cx="1466363" cy="8769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9" name="Retângulo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628" y="3756630"/>
                  <a:ext cx="1466363" cy="8769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2824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178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Microsoft PhagsPa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Heladio</dc:creator>
  <cp:lastModifiedBy>Conta da Microsoft</cp:lastModifiedBy>
  <cp:revision>22</cp:revision>
  <dcterms:created xsi:type="dcterms:W3CDTF">2020-05-24T11:17:24Z</dcterms:created>
  <dcterms:modified xsi:type="dcterms:W3CDTF">2020-10-20T16:34:54Z</dcterms:modified>
</cp:coreProperties>
</file>