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6"/>
  </p:notesMasterIdLst>
  <p:handoutMasterIdLst>
    <p:handoutMasterId r:id="rId17"/>
  </p:handoutMasterIdLst>
  <p:sldIdLst>
    <p:sldId id="256" r:id="rId5"/>
    <p:sldId id="301" r:id="rId6"/>
    <p:sldId id="257" r:id="rId7"/>
    <p:sldId id="258" r:id="rId8"/>
    <p:sldId id="316" r:id="rId9"/>
    <p:sldId id="319" r:id="rId10"/>
    <p:sldId id="303" r:id="rId11"/>
    <p:sldId id="302" r:id="rId12"/>
    <p:sldId id="318" r:id="rId13"/>
    <p:sldId id="320" r:id="rId14"/>
    <p:sldId id="267" r:id="rId15"/>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A607CE-0E76-4F83-8CBA-5EE90FC6069D}" v="153" dt="2024-05-21T20:27:43.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95934"/>
  </p:normalViewPr>
  <p:slideViewPr>
    <p:cSldViewPr snapToGrid="0">
      <p:cViewPr varScale="1">
        <p:scale>
          <a:sx n="70" d="100"/>
          <a:sy n="70" d="100"/>
        </p:scale>
        <p:origin x="773" y="43"/>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9" d="100"/>
          <a:sy n="99" d="100"/>
        </p:scale>
        <p:origin x="357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ilah AlHarthy" userId="08d9f75a-ecba-4640-af15-82ba341e4372" providerId="ADAL" clId="{ACA607CE-0E76-4F83-8CBA-5EE90FC6069D}"/>
    <pc:docChg chg="undo redo custSel addSld delSld modSld sldOrd">
      <pc:chgData name="Hailah AlHarthy" userId="08d9f75a-ecba-4640-af15-82ba341e4372" providerId="ADAL" clId="{ACA607CE-0E76-4F83-8CBA-5EE90FC6069D}" dt="2024-05-23T16:21:01.060" v="4046"/>
      <pc:docMkLst>
        <pc:docMk/>
      </pc:docMkLst>
      <pc:sldChg chg="addSp delSp modSp mod">
        <pc:chgData name="Hailah AlHarthy" userId="08d9f75a-ecba-4640-af15-82ba341e4372" providerId="ADAL" clId="{ACA607CE-0E76-4F83-8CBA-5EE90FC6069D}" dt="2024-05-21T19:55:35.178" v="3874" actId="1076"/>
        <pc:sldMkLst>
          <pc:docMk/>
          <pc:sldMk cId="2259308896" sldId="256"/>
        </pc:sldMkLst>
        <pc:spChg chg="mod">
          <ac:chgData name="Hailah AlHarthy" userId="08d9f75a-ecba-4640-af15-82ba341e4372" providerId="ADAL" clId="{ACA607CE-0E76-4F83-8CBA-5EE90FC6069D}" dt="2024-05-21T19:12:05.261" v="2221" actId="1076"/>
          <ac:spMkLst>
            <pc:docMk/>
            <pc:sldMk cId="2259308896" sldId="256"/>
            <ac:spMk id="2" creationId="{51DF3D98-3C30-4CFC-8643-C81E829C8C25}"/>
          </ac:spMkLst>
        </pc:spChg>
        <pc:spChg chg="mod">
          <ac:chgData name="Hailah AlHarthy" userId="08d9f75a-ecba-4640-af15-82ba341e4372" providerId="ADAL" clId="{ACA607CE-0E76-4F83-8CBA-5EE90FC6069D}" dt="2024-05-21T19:55:35.178" v="3874" actId="1076"/>
          <ac:spMkLst>
            <pc:docMk/>
            <pc:sldMk cId="2259308896" sldId="256"/>
            <ac:spMk id="3" creationId="{A068D447-28D3-4F5F-B2DC-FD67E9015868}"/>
          </ac:spMkLst>
        </pc:spChg>
        <pc:spChg chg="add del">
          <ac:chgData name="Hailah AlHarthy" userId="08d9f75a-ecba-4640-af15-82ba341e4372" providerId="ADAL" clId="{ACA607CE-0E76-4F83-8CBA-5EE90FC6069D}" dt="2024-05-21T19:01:25.355" v="2210" actId="22"/>
          <ac:spMkLst>
            <pc:docMk/>
            <pc:sldMk cId="2259308896" sldId="256"/>
            <ac:spMk id="5" creationId="{39D055E8-A7A0-FD08-D1AA-B291D5105C29}"/>
          </ac:spMkLst>
        </pc:spChg>
        <pc:spChg chg="add del">
          <ac:chgData name="Hailah AlHarthy" userId="08d9f75a-ecba-4640-af15-82ba341e4372" providerId="ADAL" clId="{ACA607CE-0E76-4F83-8CBA-5EE90FC6069D}" dt="2024-05-21T19:01:40.411" v="2212" actId="22"/>
          <ac:spMkLst>
            <pc:docMk/>
            <pc:sldMk cId="2259308896" sldId="256"/>
            <ac:spMk id="7" creationId="{7EACFEF4-F7EA-5CE0-8D3E-098EB4201EA4}"/>
          </ac:spMkLst>
        </pc:spChg>
        <pc:picChg chg="add mod">
          <ac:chgData name="Hailah AlHarthy" userId="08d9f75a-ecba-4640-af15-82ba341e4372" providerId="ADAL" clId="{ACA607CE-0E76-4F83-8CBA-5EE90FC6069D}" dt="2024-05-21T19:13:36.734" v="2240" actId="1076"/>
          <ac:picMkLst>
            <pc:docMk/>
            <pc:sldMk cId="2259308896" sldId="256"/>
            <ac:picMk id="8" creationId="{AA343CA6-F3F8-AC85-FDB4-C6CC246CEBA9}"/>
          </ac:picMkLst>
        </pc:picChg>
        <pc:picChg chg="add mod">
          <ac:chgData name="Hailah AlHarthy" userId="08d9f75a-ecba-4640-af15-82ba341e4372" providerId="ADAL" clId="{ACA607CE-0E76-4F83-8CBA-5EE90FC6069D}" dt="2024-05-21T19:03:35.043" v="2216"/>
          <ac:picMkLst>
            <pc:docMk/>
            <pc:sldMk cId="2259308896" sldId="256"/>
            <ac:picMk id="2050" creationId="{1511DB70-6247-F81E-C45F-CC5E178FC551}"/>
          </ac:picMkLst>
        </pc:picChg>
      </pc:sldChg>
      <pc:sldChg chg="addSp delSp modSp mod">
        <pc:chgData name="Hailah AlHarthy" userId="08d9f75a-ecba-4640-af15-82ba341e4372" providerId="ADAL" clId="{ACA607CE-0E76-4F83-8CBA-5EE90FC6069D}" dt="2024-05-23T15:15:40.976" v="3919" actId="20577"/>
        <pc:sldMkLst>
          <pc:docMk/>
          <pc:sldMk cId="1325608595" sldId="257"/>
        </pc:sldMkLst>
        <pc:spChg chg="mod">
          <ac:chgData name="Hailah AlHarthy" userId="08d9f75a-ecba-4640-af15-82ba341e4372" providerId="ADAL" clId="{ACA607CE-0E76-4F83-8CBA-5EE90FC6069D}" dt="2024-05-23T15:15:40.976" v="3919" actId="20577"/>
          <ac:spMkLst>
            <pc:docMk/>
            <pc:sldMk cId="1325608595" sldId="257"/>
            <ac:spMk id="3" creationId="{22788C46-D0BC-4307-AE55-7601A139E7CB}"/>
          </ac:spMkLst>
        </pc:spChg>
        <pc:spChg chg="add mod">
          <ac:chgData name="Hailah AlHarthy" userId="08d9f75a-ecba-4640-af15-82ba341e4372" providerId="ADAL" clId="{ACA607CE-0E76-4F83-8CBA-5EE90FC6069D}" dt="2024-05-21T18:06:43.708" v="1350" actId="478"/>
          <ac:spMkLst>
            <pc:docMk/>
            <pc:sldMk cId="1325608595" sldId="257"/>
            <ac:spMk id="4" creationId="{7DDE82A0-57E0-9A53-B37F-89724ED57B47}"/>
          </ac:spMkLst>
        </pc:spChg>
        <pc:spChg chg="add del mod">
          <ac:chgData name="Hailah AlHarthy" userId="08d9f75a-ecba-4640-af15-82ba341e4372" providerId="ADAL" clId="{ACA607CE-0E76-4F83-8CBA-5EE90FC6069D}" dt="2024-05-21T18:06:40.371" v="1349"/>
          <ac:spMkLst>
            <pc:docMk/>
            <pc:sldMk cId="1325608595" sldId="257"/>
            <ac:spMk id="5" creationId="{6895FCF5-DD88-327B-EED9-B6A1F2D5DDA5}"/>
          </ac:spMkLst>
        </pc:spChg>
        <pc:spChg chg="add del mod">
          <ac:chgData name="Hailah AlHarthy" userId="08d9f75a-ecba-4640-af15-82ba341e4372" providerId="ADAL" clId="{ACA607CE-0E76-4F83-8CBA-5EE90FC6069D}" dt="2024-05-21T18:57:10.519" v="2205"/>
          <ac:spMkLst>
            <pc:docMk/>
            <pc:sldMk cId="1325608595" sldId="257"/>
            <ac:spMk id="6" creationId="{A67C03FE-7A9B-14E0-2FAA-2E282E2D055E}"/>
          </ac:spMkLst>
        </pc:spChg>
        <pc:spChg chg="add">
          <ac:chgData name="Hailah AlHarthy" userId="08d9f75a-ecba-4640-af15-82ba341e4372" providerId="ADAL" clId="{ACA607CE-0E76-4F83-8CBA-5EE90FC6069D}" dt="2024-05-21T18:55:13.181" v="2204"/>
          <ac:spMkLst>
            <pc:docMk/>
            <pc:sldMk cId="1325608595" sldId="257"/>
            <ac:spMk id="7" creationId="{B09FB625-1AC0-DD98-AFA7-A495E8ADD4AE}"/>
          </ac:spMkLst>
        </pc:spChg>
        <pc:picChg chg="del">
          <ac:chgData name="Hailah AlHarthy" userId="08d9f75a-ecba-4640-af15-82ba341e4372" providerId="ADAL" clId="{ACA607CE-0E76-4F83-8CBA-5EE90FC6069D}" dt="2024-05-21T17:08:25.996" v="1348" actId="478"/>
          <ac:picMkLst>
            <pc:docMk/>
            <pc:sldMk cId="1325608595" sldId="257"/>
            <ac:picMk id="10" creationId="{BE113317-F75C-4F41-AA60-AB7B65AD93D7}"/>
          </ac:picMkLst>
        </pc:picChg>
        <pc:picChg chg="add del mod">
          <ac:chgData name="Hailah AlHarthy" userId="08d9f75a-ecba-4640-af15-82ba341e4372" providerId="ADAL" clId="{ACA607CE-0E76-4F83-8CBA-5EE90FC6069D}" dt="2024-05-21T18:07:44.960" v="1361" actId="478"/>
          <ac:picMkLst>
            <pc:docMk/>
            <pc:sldMk cId="1325608595" sldId="257"/>
            <ac:picMk id="1026" creationId="{13BE5621-9253-DA5F-74FE-5E16AB031C9F}"/>
          </ac:picMkLst>
        </pc:picChg>
        <pc:picChg chg="add mod">
          <ac:chgData name="Hailah AlHarthy" userId="08d9f75a-ecba-4640-af15-82ba341e4372" providerId="ADAL" clId="{ACA607CE-0E76-4F83-8CBA-5EE90FC6069D}" dt="2024-05-21T18:57:31.746" v="2208"/>
          <ac:picMkLst>
            <pc:docMk/>
            <pc:sldMk cId="1325608595" sldId="257"/>
            <ac:picMk id="1030" creationId="{10DAC3D4-1B1B-3EFA-9D14-A83006727A9D}"/>
          </ac:picMkLst>
        </pc:picChg>
      </pc:sldChg>
      <pc:sldChg chg="modSp mod">
        <pc:chgData name="Hailah AlHarthy" userId="08d9f75a-ecba-4640-af15-82ba341e4372" providerId="ADAL" clId="{ACA607CE-0E76-4F83-8CBA-5EE90FC6069D}" dt="2024-05-23T15:29:31.593" v="4007" actId="2711"/>
        <pc:sldMkLst>
          <pc:docMk/>
          <pc:sldMk cId="1639799154" sldId="258"/>
        </pc:sldMkLst>
        <pc:spChg chg="mod">
          <ac:chgData name="Hailah AlHarthy" userId="08d9f75a-ecba-4640-af15-82ba341e4372" providerId="ADAL" clId="{ACA607CE-0E76-4F83-8CBA-5EE90FC6069D}" dt="2024-05-23T15:29:31.593" v="4007" actId="2711"/>
          <ac:spMkLst>
            <pc:docMk/>
            <pc:sldMk cId="1639799154" sldId="258"/>
            <ac:spMk id="3" creationId="{95B371F2-DBA5-415A-82C8-651F587B857A}"/>
          </ac:spMkLst>
        </pc:spChg>
      </pc:sldChg>
      <pc:sldChg chg="add del">
        <pc:chgData name="Hailah AlHarthy" userId="08d9f75a-ecba-4640-af15-82ba341e4372" providerId="ADAL" clId="{ACA607CE-0E76-4F83-8CBA-5EE90FC6069D}" dt="2024-05-21T18:45:46.510" v="2176" actId="47"/>
        <pc:sldMkLst>
          <pc:docMk/>
          <pc:sldMk cId="0" sldId="259"/>
        </pc:sldMkLst>
      </pc:sldChg>
      <pc:sldChg chg="del">
        <pc:chgData name="Hailah AlHarthy" userId="08d9f75a-ecba-4640-af15-82ba341e4372" providerId="ADAL" clId="{ACA607CE-0E76-4F83-8CBA-5EE90FC6069D}" dt="2024-05-21T18:44:47.747" v="2161" actId="47"/>
        <pc:sldMkLst>
          <pc:docMk/>
          <pc:sldMk cId="4212917468" sldId="260"/>
        </pc:sldMkLst>
      </pc:sldChg>
      <pc:sldChg chg="del">
        <pc:chgData name="Hailah AlHarthy" userId="08d9f75a-ecba-4640-af15-82ba341e4372" providerId="ADAL" clId="{ACA607CE-0E76-4F83-8CBA-5EE90FC6069D}" dt="2024-05-21T18:44:45.641" v="2160" actId="47"/>
        <pc:sldMkLst>
          <pc:docMk/>
          <pc:sldMk cId="1527386939" sldId="261"/>
        </pc:sldMkLst>
      </pc:sldChg>
      <pc:sldChg chg="addSp delSp modSp del mod setBg">
        <pc:chgData name="Hailah AlHarthy" userId="08d9f75a-ecba-4640-af15-82ba341e4372" providerId="ADAL" clId="{ACA607CE-0E76-4F83-8CBA-5EE90FC6069D}" dt="2024-05-21T18:44:38.181" v="2155" actId="47"/>
        <pc:sldMkLst>
          <pc:docMk/>
          <pc:sldMk cId="811730917" sldId="262"/>
        </pc:sldMkLst>
        <pc:spChg chg="add del mod">
          <ac:chgData name="Hailah AlHarthy" userId="08d9f75a-ecba-4640-af15-82ba341e4372" providerId="ADAL" clId="{ACA607CE-0E76-4F83-8CBA-5EE90FC6069D}" dt="2024-05-17T12:03:32.330" v="96" actId="26606"/>
          <ac:spMkLst>
            <pc:docMk/>
            <pc:sldMk cId="811730917" sldId="262"/>
            <ac:spMk id="3" creationId="{4089911D-0C21-3885-F6B5-73AD6484E782}"/>
          </ac:spMkLst>
        </pc:spChg>
        <pc:spChg chg="add del mod">
          <ac:chgData name="Hailah AlHarthy" userId="08d9f75a-ecba-4640-af15-82ba341e4372" providerId="ADAL" clId="{ACA607CE-0E76-4F83-8CBA-5EE90FC6069D}" dt="2024-05-17T12:03:28.461" v="95"/>
          <ac:spMkLst>
            <pc:docMk/>
            <pc:sldMk cId="811730917" sldId="262"/>
            <ac:spMk id="6" creationId="{C87958CF-59B4-9A1D-FDAD-4F00A7B8D0AC}"/>
          </ac:spMkLst>
        </pc:spChg>
        <pc:spChg chg="mod">
          <ac:chgData name="Hailah AlHarthy" userId="08d9f75a-ecba-4640-af15-82ba341e4372" providerId="ADAL" clId="{ACA607CE-0E76-4F83-8CBA-5EE90FC6069D}" dt="2024-05-17T12:21:48.703" v="191"/>
          <ac:spMkLst>
            <pc:docMk/>
            <pc:sldMk cId="811730917" sldId="262"/>
            <ac:spMk id="7" creationId="{B16E9532-6DC7-411D-A09F-8413A5B95FFE}"/>
          </ac:spMkLst>
        </pc:spChg>
        <pc:spChg chg="mod">
          <ac:chgData name="Hailah AlHarthy" userId="08d9f75a-ecba-4640-af15-82ba341e4372" providerId="ADAL" clId="{ACA607CE-0E76-4F83-8CBA-5EE90FC6069D}" dt="2024-05-17T12:23:16.340" v="262" actId="20577"/>
          <ac:spMkLst>
            <pc:docMk/>
            <pc:sldMk cId="811730917" sldId="262"/>
            <ac:spMk id="8" creationId="{2C602EC3-0115-4FB6-BAA7-BCA17E611651}"/>
          </ac:spMkLst>
        </pc:spChg>
        <pc:picChg chg="add mod ord">
          <ac:chgData name="Hailah AlHarthy" userId="08d9f75a-ecba-4640-af15-82ba341e4372" providerId="ADAL" clId="{ACA607CE-0E76-4F83-8CBA-5EE90FC6069D}" dt="2024-05-17T12:03:32.330" v="96" actId="26606"/>
          <ac:picMkLst>
            <pc:docMk/>
            <pc:sldMk cId="811730917" sldId="262"/>
            <ac:picMk id="4" creationId="{92DBF0D5-0CFC-149F-F099-80B8BCD8ADA2}"/>
          </ac:picMkLst>
        </pc:picChg>
        <pc:picChg chg="del">
          <ac:chgData name="Hailah AlHarthy" userId="08d9f75a-ecba-4640-af15-82ba341e4372" providerId="ADAL" clId="{ACA607CE-0E76-4F83-8CBA-5EE90FC6069D}" dt="2024-05-17T12:02:59.213" v="88" actId="478"/>
          <ac:picMkLst>
            <pc:docMk/>
            <pc:sldMk cId="811730917" sldId="262"/>
            <ac:picMk id="9" creationId="{3157C130-A151-49C9-841C-4727F37F3314}"/>
          </ac:picMkLst>
        </pc:picChg>
        <pc:picChg chg="add mod">
          <ac:chgData name="Hailah AlHarthy" userId="08d9f75a-ecba-4640-af15-82ba341e4372" providerId="ADAL" clId="{ACA607CE-0E76-4F83-8CBA-5EE90FC6069D}" dt="2024-05-17T12:03:32.330" v="96" actId="26606"/>
          <ac:picMkLst>
            <pc:docMk/>
            <pc:sldMk cId="811730917" sldId="262"/>
            <ac:picMk id="10" creationId="{9DB4DB5D-FE39-5BA8-93A7-C13FA79D9ABE}"/>
          </ac:picMkLst>
        </pc:picChg>
        <pc:picChg chg="del">
          <ac:chgData name="Hailah AlHarthy" userId="08d9f75a-ecba-4640-af15-82ba341e4372" providerId="ADAL" clId="{ACA607CE-0E76-4F83-8CBA-5EE90FC6069D}" dt="2024-05-17T12:03:25.296" v="94" actId="478"/>
          <ac:picMkLst>
            <pc:docMk/>
            <pc:sldMk cId="811730917" sldId="262"/>
            <ac:picMk id="14" creationId="{5C0075ED-C567-4784-9E43-B86220CE1230}"/>
          </ac:picMkLst>
        </pc:picChg>
      </pc:sldChg>
      <pc:sldChg chg="add del">
        <pc:chgData name="Hailah AlHarthy" userId="08d9f75a-ecba-4640-af15-82ba341e4372" providerId="ADAL" clId="{ACA607CE-0E76-4F83-8CBA-5EE90FC6069D}" dt="2024-05-21T18:45:49.027" v="2179" actId="47"/>
        <pc:sldMkLst>
          <pc:docMk/>
          <pc:sldMk cId="0" sldId="263"/>
        </pc:sldMkLst>
      </pc:sldChg>
      <pc:sldChg chg="add del">
        <pc:chgData name="Hailah AlHarthy" userId="08d9f75a-ecba-4640-af15-82ba341e4372" providerId="ADAL" clId="{ACA607CE-0E76-4F83-8CBA-5EE90FC6069D}" dt="2024-05-21T18:45:50.312" v="2180" actId="47"/>
        <pc:sldMkLst>
          <pc:docMk/>
          <pc:sldMk cId="0" sldId="264"/>
        </pc:sldMkLst>
      </pc:sldChg>
      <pc:sldChg chg="del">
        <pc:chgData name="Hailah AlHarthy" userId="08d9f75a-ecba-4640-af15-82ba341e4372" providerId="ADAL" clId="{ACA607CE-0E76-4F83-8CBA-5EE90FC6069D}" dt="2024-05-21T18:44:55.111" v="2164" actId="47"/>
        <pc:sldMkLst>
          <pc:docMk/>
          <pc:sldMk cId="2563119616" sldId="265"/>
        </pc:sldMkLst>
      </pc:sldChg>
      <pc:sldChg chg="del">
        <pc:chgData name="Hailah AlHarthy" userId="08d9f75a-ecba-4640-af15-82ba341e4372" providerId="ADAL" clId="{ACA607CE-0E76-4F83-8CBA-5EE90FC6069D}" dt="2024-05-21T18:45:12.696" v="2166" actId="47"/>
        <pc:sldMkLst>
          <pc:docMk/>
          <pc:sldMk cId="2721508595" sldId="266"/>
        </pc:sldMkLst>
      </pc:sldChg>
      <pc:sldChg chg="addSp delSp modSp add del mod">
        <pc:chgData name="Hailah AlHarthy" userId="08d9f75a-ecba-4640-af15-82ba341e4372" providerId="ADAL" clId="{ACA607CE-0E76-4F83-8CBA-5EE90FC6069D}" dt="2024-05-23T15:28:45.711" v="4004" actId="1037"/>
        <pc:sldMkLst>
          <pc:docMk/>
          <pc:sldMk cId="445070695" sldId="267"/>
        </pc:sldMkLst>
        <pc:spChg chg="mod">
          <ac:chgData name="Hailah AlHarthy" userId="08d9f75a-ecba-4640-af15-82ba341e4372" providerId="ADAL" clId="{ACA607CE-0E76-4F83-8CBA-5EE90FC6069D}" dt="2024-05-23T15:27:57.047" v="3981" actId="20577"/>
          <ac:spMkLst>
            <pc:docMk/>
            <pc:sldMk cId="445070695" sldId="267"/>
            <ac:spMk id="2" creationId="{42D1A202-23A3-4F3A-AA92-0172C8D2DA06}"/>
          </ac:spMkLst>
        </pc:spChg>
        <pc:spChg chg="mod">
          <ac:chgData name="Hailah AlHarthy" userId="08d9f75a-ecba-4640-af15-82ba341e4372" providerId="ADAL" clId="{ACA607CE-0E76-4F83-8CBA-5EE90FC6069D}" dt="2024-05-23T15:27:49.459" v="3977" actId="403"/>
          <ac:spMkLst>
            <pc:docMk/>
            <pc:sldMk cId="445070695" sldId="267"/>
            <ac:spMk id="3" creationId="{7B943E7C-A74D-4CB3-844B-51917C88C95F}"/>
          </ac:spMkLst>
        </pc:spChg>
        <pc:spChg chg="add del mod">
          <ac:chgData name="Hailah AlHarthy" userId="08d9f75a-ecba-4640-af15-82ba341e4372" providerId="ADAL" clId="{ACA607CE-0E76-4F83-8CBA-5EE90FC6069D}" dt="2024-05-21T18:45:25.342" v="2170" actId="478"/>
          <ac:spMkLst>
            <pc:docMk/>
            <pc:sldMk cId="445070695" sldId="267"/>
            <ac:spMk id="5" creationId="{6A4CC776-C3D7-C116-023A-689937603E2C}"/>
          </ac:spMkLst>
        </pc:spChg>
        <pc:spChg chg="add del mod">
          <ac:chgData name="Hailah AlHarthy" userId="08d9f75a-ecba-4640-af15-82ba341e4372" providerId="ADAL" clId="{ACA607CE-0E76-4F83-8CBA-5EE90FC6069D}" dt="2024-05-21T18:45:25.342" v="2170" actId="478"/>
          <ac:spMkLst>
            <pc:docMk/>
            <pc:sldMk cId="445070695" sldId="267"/>
            <ac:spMk id="7" creationId="{B10CB129-C29E-D342-598D-9B6B869B037F}"/>
          </ac:spMkLst>
        </pc:spChg>
        <pc:spChg chg="add del mod">
          <ac:chgData name="Hailah AlHarthy" userId="08d9f75a-ecba-4640-af15-82ba341e4372" providerId="ADAL" clId="{ACA607CE-0E76-4F83-8CBA-5EE90FC6069D}" dt="2024-05-21T18:45:25.342" v="2170" actId="478"/>
          <ac:spMkLst>
            <pc:docMk/>
            <pc:sldMk cId="445070695" sldId="267"/>
            <ac:spMk id="9" creationId="{9CF47760-5609-3F26-7CBA-9C8DABF67654}"/>
          </ac:spMkLst>
        </pc:spChg>
        <pc:spChg chg="mod">
          <ac:chgData name="Hailah AlHarthy" userId="08d9f75a-ecba-4640-af15-82ba341e4372" providerId="ADAL" clId="{ACA607CE-0E76-4F83-8CBA-5EE90FC6069D}" dt="2024-05-21T19:49:35.400" v="3826" actId="20577"/>
          <ac:spMkLst>
            <pc:docMk/>
            <pc:sldMk cId="445070695" sldId="267"/>
            <ac:spMk id="36" creationId="{ACE14C97-A133-4845-B427-43AB7272E043}"/>
          </ac:spMkLst>
        </pc:spChg>
        <pc:spChg chg="mod">
          <ac:chgData name="Hailah AlHarthy" userId="08d9f75a-ecba-4640-af15-82ba341e4372" providerId="ADAL" clId="{ACA607CE-0E76-4F83-8CBA-5EE90FC6069D}" dt="2024-05-23T15:28:45.711" v="4004" actId="1037"/>
          <ac:spMkLst>
            <pc:docMk/>
            <pc:sldMk cId="445070695" sldId="267"/>
            <ac:spMk id="37" creationId="{B032D5C0-351C-4E10-94BC-033F2FC32426}"/>
          </ac:spMkLst>
        </pc:spChg>
        <pc:picChg chg="del">
          <ac:chgData name="Hailah AlHarthy" userId="08d9f75a-ecba-4640-af15-82ba341e4372" providerId="ADAL" clId="{ACA607CE-0E76-4F83-8CBA-5EE90FC6069D}" dt="2024-05-21T18:45:20.199" v="2169" actId="478"/>
          <ac:picMkLst>
            <pc:docMk/>
            <pc:sldMk cId="445070695" sldId="267"/>
            <ac:picMk id="10" creationId="{1A068317-699A-4C96-BD22-58E7B50ADDE8}"/>
          </ac:picMkLst>
        </pc:picChg>
        <pc:picChg chg="add del mod">
          <ac:chgData name="Hailah AlHarthy" userId="08d9f75a-ecba-4640-af15-82ba341e4372" providerId="ADAL" clId="{ACA607CE-0E76-4F83-8CBA-5EE90FC6069D}" dt="2024-05-21T19:50:34.958" v="3844" actId="478"/>
          <ac:picMkLst>
            <pc:docMk/>
            <pc:sldMk cId="445070695" sldId="267"/>
            <ac:picMk id="11" creationId="{DEAA26C6-BA46-4AB8-DA7D-9222C923FC81}"/>
          </ac:picMkLst>
        </pc:picChg>
        <pc:picChg chg="del">
          <ac:chgData name="Hailah AlHarthy" userId="08d9f75a-ecba-4640-af15-82ba341e4372" providerId="ADAL" clId="{ACA607CE-0E76-4F83-8CBA-5EE90FC6069D}" dt="2024-05-21T18:45:20.199" v="2169" actId="478"/>
          <ac:picMkLst>
            <pc:docMk/>
            <pc:sldMk cId="445070695" sldId="267"/>
            <ac:picMk id="12" creationId="{472D5204-8793-4F5F-9D4D-550EEED5A179}"/>
          </ac:picMkLst>
        </pc:picChg>
        <pc:picChg chg="add mod">
          <ac:chgData name="Hailah AlHarthy" userId="08d9f75a-ecba-4640-af15-82ba341e4372" providerId="ADAL" clId="{ACA607CE-0E76-4F83-8CBA-5EE90FC6069D}" dt="2024-05-21T19:54:17.479" v="3851"/>
          <ac:picMkLst>
            <pc:docMk/>
            <pc:sldMk cId="445070695" sldId="267"/>
            <ac:picMk id="13" creationId="{D0027712-36C7-3861-0138-CB819A64AE27}"/>
          </ac:picMkLst>
        </pc:picChg>
        <pc:picChg chg="del">
          <ac:chgData name="Hailah AlHarthy" userId="08d9f75a-ecba-4640-af15-82ba341e4372" providerId="ADAL" clId="{ACA607CE-0E76-4F83-8CBA-5EE90FC6069D}" dt="2024-05-21T18:45:20.199" v="2169" actId="478"/>
          <ac:picMkLst>
            <pc:docMk/>
            <pc:sldMk cId="445070695" sldId="267"/>
            <ac:picMk id="14" creationId="{42894B38-95F7-4427-AF6B-DD2678CF1C78}"/>
          </ac:picMkLst>
        </pc:picChg>
      </pc:sldChg>
      <pc:sldChg chg="modSp del mod">
        <pc:chgData name="Hailah AlHarthy" userId="08d9f75a-ecba-4640-af15-82ba341e4372" providerId="ADAL" clId="{ACA607CE-0E76-4F83-8CBA-5EE90FC6069D}" dt="2024-05-21T19:54:34.407" v="3852" actId="47"/>
        <pc:sldMkLst>
          <pc:docMk/>
          <pc:sldMk cId="3103683689" sldId="268"/>
        </pc:sldMkLst>
        <pc:spChg chg="mod">
          <ac:chgData name="Hailah AlHarthy" userId="08d9f75a-ecba-4640-af15-82ba341e4372" providerId="ADAL" clId="{ACA607CE-0E76-4F83-8CBA-5EE90FC6069D}" dt="2024-05-17T12:16:05.773" v="139" actId="14100"/>
          <ac:spMkLst>
            <pc:docMk/>
            <pc:sldMk cId="3103683689" sldId="268"/>
            <ac:spMk id="3" creationId="{BABC2CE0-8806-4B2A-A10A-32984D317434}"/>
          </ac:spMkLst>
        </pc:spChg>
        <pc:spChg chg="mod">
          <ac:chgData name="Hailah AlHarthy" userId="08d9f75a-ecba-4640-af15-82ba341e4372" providerId="ADAL" clId="{ACA607CE-0E76-4F83-8CBA-5EE90FC6069D}" dt="2024-05-17T12:16:12.311" v="145" actId="20577"/>
          <ac:spMkLst>
            <pc:docMk/>
            <pc:sldMk cId="3103683689" sldId="268"/>
            <ac:spMk id="124" creationId="{95576E3A-3789-4FEF-96AE-C43B93B7AE6F}"/>
          </ac:spMkLst>
        </pc:spChg>
      </pc:sldChg>
      <pc:sldChg chg="del">
        <pc:chgData name="Hailah AlHarthy" userId="08d9f75a-ecba-4640-af15-82ba341e4372" providerId="ADAL" clId="{ACA607CE-0E76-4F83-8CBA-5EE90FC6069D}" dt="2024-05-21T18:44:49.253" v="2162" actId="47"/>
        <pc:sldMkLst>
          <pc:docMk/>
          <pc:sldMk cId="962321713" sldId="297"/>
        </pc:sldMkLst>
      </pc:sldChg>
      <pc:sldChg chg="del">
        <pc:chgData name="Hailah AlHarthy" userId="08d9f75a-ecba-4640-af15-82ba341e4372" providerId="ADAL" clId="{ACA607CE-0E76-4F83-8CBA-5EE90FC6069D}" dt="2024-05-21T18:44:51.091" v="2163" actId="47"/>
        <pc:sldMkLst>
          <pc:docMk/>
          <pc:sldMk cId="134718700" sldId="299"/>
        </pc:sldMkLst>
      </pc:sldChg>
      <pc:sldChg chg="del">
        <pc:chgData name="Hailah AlHarthy" userId="08d9f75a-ecba-4640-af15-82ba341e4372" providerId="ADAL" clId="{ACA607CE-0E76-4F83-8CBA-5EE90FC6069D}" dt="2024-05-21T18:45:10.969" v="2165" actId="47"/>
        <pc:sldMkLst>
          <pc:docMk/>
          <pc:sldMk cId="804806354" sldId="300"/>
        </pc:sldMkLst>
      </pc:sldChg>
      <pc:sldChg chg="ord">
        <pc:chgData name="Hailah AlHarthy" userId="08d9f75a-ecba-4640-af15-82ba341e4372" providerId="ADAL" clId="{ACA607CE-0E76-4F83-8CBA-5EE90FC6069D}" dt="2024-05-21T18:28:14.509" v="1364"/>
        <pc:sldMkLst>
          <pc:docMk/>
          <pc:sldMk cId="435993499" sldId="301"/>
        </pc:sldMkLst>
      </pc:sldChg>
      <pc:sldChg chg="addSp modSp new mod modClrScheme chgLayout">
        <pc:chgData name="Hailah AlHarthy" userId="08d9f75a-ecba-4640-af15-82ba341e4372" providerId="ADAL" clId="{ACA607CE-0E76-4F83-8CBA-5EE90FC6069D}" dt="2024-05-21T20:27:43.407" v="3918" actId="12100"/>
        <pc:sldMkLst>
          <pc:docMk/>
          <pc:sldMk cId="1032904101" sldId="302"/>
        </pc:sldMkLst>
        <pc:spChg chg="mod">
          <ac:chgData name="Hailah AlHarthy" userId="08d9f75a-ecba-4640-af15-82ba341e4372" providerId="ADAL" clId="{ACA607CE-0E76-4F83-8CBA-5EE90FC6069D}" dt="2024-05-17T12:02:20.108" v="87" actId="26606"/>
          <ac:spMkLst>
            <pc:docMk/>
            <pc:sldMk cId="1032904101" sldId="302"/>
            <ac:spMk id="2" creationId="{5DCA92B6-0200-97D1-1023-47F22E3001B3}"/>
          </ac:spMkLst>
        </pc:spChg>
        <pc:spChg chg="mod">
          <ac:chgData name="Hailah AlHarthy" userId="08d9f75a-ecba-4640-af15-82ba341e4372" providerId="ADAL" clId="{ACA607CE-0E76-4F83-8CBA-5EE90FC6069D}" dt="2024-05-21T19:57:10.064" v="3876" actId="14100"/>
          <ac:spMkLst>
            <pc:docMk/>
            <pc:sldMk cId="1032904101" sldId="302"/>
            <ac:spMk id="3" creationId="{C11E25B1-393C-7ED4-EFF9-50359381E535}"/>
          </ac:spMkLst>
        </pc:spChg>
        <pc:graphicFrameChg chg="add mod modGraphic">
          <ac:chgData name="Hailah AlHarthy" userId="08d9f75a-ecba-4640-af15-82ba341e4372" providerId="ADAL" clId="{ACA607CE-0E76-4F83-8CBA-5EE90FC6069D}" dt="2024-05-21T20:27:43.407" v="3918" actId="12100"/>
          <ac:graphicFrameMkLst>
            <pc:docMk/>
            <pc:sldMk cId="1032904101" sldId="302"/>
            <ac:graphicFrameMk id="4" creationId="{DE256864-63CB-FC0D-26C8-4E2CA82746C2}"/>
          </ac:graphicFrameMkLst>
        </pc:graphicFrameChg>
        <pc:picChg chg="add mod">
          <ac:chgData name="Hailah AlHarthy" userId="08d9f75a-ecba-4640-af15-82ba341e4372" providerId="ADAL" clId="{ACA607CE-0E76-4F83-8CBA-5EE90FC6069D}" dt="2024-05-21T19:17:10.359" v="2299" actId="171"/>
          <ac:picMkLst>
            <pc:docMk/>
            <pc:sldMk cId="1032904101" sldId="302"/>
            <ac:picMk id="3074" creationId="{4C605602-C004-5B56-035C-4178AAB07084}"/>
          </ac:picMkLst>
        </pc:picChg>
      </pc:sldChg>
      <pc:sldChg chg="addSp delSp modSp new mod ord">
        <pc:chgData name="Hailah AlHarthy" userId="08d9f75a-ecba-4640-af15-82ba341e4372" providerId="ADAL" clId="{ACA607CE-0E76-4F83-8CBA-5EE90FC6069D}" dt="2024-05-23T15:20:39.347" v="3947" actId="113"/>
        <pc:sldMkLst>
          <pc:docMk/>
          <pc:sldMk cId="2285818193" sldId="303"/>
        </pc:sldMkLst>
        <pc:spChg chg="mod">
          <ac:chgData name="Hailah AlHarthy" userId="08d9f75a-ecba-4640-af15-82ba341e4372" providerId="ADAL" clId="{ACA607CE-0E76-4F83-8CBA-5EE90FC6069D}" dt="2024-05-17T11:58:10.861" v="37" actId="5793"/>
          <ac:spMkLst>
            <pc:docMk/>
            <pc:sldMk cId="2285818193" sldId="303"/>
            <ac:spMk id="2" creationId="{CF022B3D-8EA5-57DB-9378-6B3BB11A163D}"/>
          </ac:spMkLst>
        </pc:spChg>
        <pc:spChg chg="mod">
          <ac:chgData name="Hailah AlHarthy" userId="08d9f75a-ecba-4640-af15-82ba341e4372" providerId="ADAL" clId="{ACA607CE-0E76-4F83-8CBA-5EE90FC6069D}" dt="2024-05-23T15:20:39.347" v="3947" actId="113"/>
          <ac:spMkLst>
            <pc:docMk/>
            <pc:sldMk cId="2285818193" sldId="303"/>
            <ac:spMk id="3" creationId="{D8562BEF-6443-CFC0-B648-CE4614BC87CB}"/>
          </ac:spMkLst>
        </pc:spChg>
        <pc:picChg chg="add del mod">
          <ac:chgData name="Hailah AlHarthy" userId="08d9f75a-ecba-4640-af15-82ba341e4372" providerId="ADAL" clId="{ACA607CE-0E76-4F83-8CBA-5EE90FC6069D}" dt="2024-05-21T19:16:13.794" v="2250" actId="21"/>
          <ac:picMkLst>
            <pc:docMk/>
            <pc:sldMk cId="2285818193" sldId="303"/>
            <ac:picMk id="3074" creationId="{4C605602-C004-5B56-035C-4178AAB07084}"/>
          </ac:picMkLst>
        </pc:picChg>
      </pc:sldChg>
      <pc:sldChg chg="addSp delSp modSp new del mod">
        <pc:chgData name="Hailah AlHarthy" userId="08d9f75a-ecba-4640-af15-82ba341e4372" providerId="ADAL" clId="{ACA607CE-0E76-4F83-8CBA-5EE90FC6069D}" dt="2024-05-21T18:45:31.644" v="2171" actId="47"/>
        <pc:sldMkLst>
          <pc:docMk/>
          <pc:sldMk cId="1008939778" sldId="304"/>
        </pc:sldMkLst>
        <pc:spChg chg="mod">
          <ac:chgData name="Hailah AlHarthy" userId="08d9f75a-ecba-4640-af15-82ba341e4372" providerId="ADAL" clId="{ACA607CE-0E76-4F83-8CBA-5EE90FC6069D}" dt="2024-05-17T12:21:05.112" v="188"/>
          <ac:spMkLst>
            <pc:docMk/>
            <pc:sldMk cId="1008939778" sldId="304"/>
            <ac:spMk id="2" creationId="{8590D0A0-E1D5-B2E6-B483-D514F9295D68}"/>
          </ac:spMkLst>
        </pc:spChg>
        <pc:spChg chg="del">
          <ac:chgData name="Hailah AlHarthy" userId="08d9f75a-ecba-4640-af15-82ba341e4372" providerId="ADAL" clId="{ACA607CE-0E76-4F83-8CBA-5EE90FC6069D}" dt="2024-05-17T12:19:54.193" v="183"/>
          <ac:spMkLst>
            <pc:docMk/>
            <pc:sldMk cId="1008939778" sldId="304"/>
            <ac:spMk id="3" creationId="{5D5AE20D-0892-A973-C8EF-75396D771AE3}"/>
          </ac:spMkLst>
        </pc:spChg>
        <pc:graphicFrameChg chg="add mod modGraphic">
          <ac:chgData name="Hailah AlHarthy" userId="08d9f75a-ecba-4640-af15-82ba341e4372" providerId="ADAL" clId="{ACA607CE-0E76-4F83-8CBA-5EE90FC6069D}" dt="2024-05-21T17:07:49.898" v="1347" actId="20577"/>
          <ac:graphicFrameMkLst>
            <pc:docMk/>
            <pc:sldMk cId="1008939778" sldId="304"/>
            <ac:graphicFrameMk id="4" creationId="{C2B958DF-AE4A-AED0-505C-D6C00FAFA392}"/>
          </ac:graphicFrameMkLst>
        </pc:graphicFrameChg>
      </pc:sldChg>
      <pc:sldChg chg="new del">
        <pc:chgData name="Hailah AlHarthy" userId="08d9f75a-ecba-4640-af15-82ba341e4372" providerId="ADAL" clId="{ACA607CE-0E76-4F83-8CBA-5EE90FC6069D}" dt="2024-05-17T12:19:25.297" v="177" actId="680"/>
        <pc:sldMkLst>
          <pc:docMk/>
          <pc:sldMk cId="1337268429" sldId="304"/>
        </pc:sldMkLst>
      </pc:sldChg>
      <pc:sldChg chg="addSp delSp modSp new del mod">
        <pc:chgData name="Hailah AlHarthy" userId="08d9f75a-ecba-4640-af15-82ba341e4372" providerId="ADAL" clId="{ACA607CE-0E76-4F83-8CBA-5EE90FC6069D}" dt="2024-05-21T18:44:39.753" v="2156" actId="47"/>
        <pc:sldMkLst>
          <pc:docMk/>
          <pc:sldMk cId="1902347270" sldId="305"/>
        </pc:sldMkLst>
        <pc:spChg chg="mod">
          <ac:chgData name="Hailah AlHarthy" userId="08d9f75a-ecba-4640-af15-82ba341e4372" providerId="ADAL" clId="{ACA607CE-0E76-4F83-8CBA-5EE90FC6069D}" dt="2024-05-17T12:23:34.753" v="265" actId="20577"/>
          <ac:spMkLst>
            <pc:docMk/>
            <pc:sldMk cId="1902347270" sldId="305"/>
            <ac:spMk id="2" creationId="{0BDDDB87-7225-F6DD-4FD8-1263775E6839}"/>
          </ac:spMkLst>
        </pc:spChg>
        <pc:spChg chg="del">
          <ac:chgData name="Hailah AlHarthy" userId="08d9f75a-ecba-4640-af15-82ba341e4372" providerId="ADAL" clId="{ACA607CE-0E76-4F83-8CBA-5EE90FC6069D}" dt="2024-05-17T13:17:41.775" v="574"/>
          <ac:spMkLst>
            <pc:docMk/>
            <pc:sldMk cId="1902347270" sldId="305"/>
            <ac:spMk id="5" creationId="{3882BE2D-DA86-D3EB-1433-6E55498558AD}"/>
          </ac:spMkLst>
        </pc:spChg>
        <pc:picChg chg="add mod modCrop">
          <ac:chgData name="Hailah AlHarthy" userId="08d9f75a-ecba-4640-af15-82ba341e4372" providerId="ADAL" clId="{ACA607CE-0E76-4F83-8CBA-5EE90FC6069D}" dt="2024-05-17T13:17:59.357" v="577" actId="18131"/>
          <ac:picMkLst>
            <pc:docMk/>
            <pc:sldMk cId="1902347270" sldId="305"/>
            <ac:picMk id="6" creationId="{684C767A-E636-C36D-90DC-341CACADAF94}"/>
          </ac:picMkLst>
        </pc:picChg>
      </pc:sldChg>
      <pc:sldChg chg="addSp delSp modSp new del mod">
        <pc:chgData name="Hailah AlHarthy" userId="08d9f75a-ecba-4640-af15-82ba341e4372" providerId="ADAL" clId="{ACA607CE-0E76-4F83-8CBA-5EE90FC6069D}" dt="2024-05-21T18:44:42.579" v="2157" actId="47"/>
        <pc:sldMkLst>
          <pc:docMk/>
          <pc:sldMk cId="507022877" sldId="306"/>
        </pc:sldMkLst>
        <pc:spChg chg="mod">
          <ac:chgData name="Hailah AlHarthy" userId="08d9f75a-ecba-4640-af15-82ba341e4372" providerId="ADAL" clId="{ACA607CE-0E76-4F83-8CBA-5EE90FC6069D}" dt="2024-05-17T13:06:57.315" v="268" actId="20577"/>
          <ac:spMkLst>
            <pc:docMk/>
            <pc:sldMk cId="507022877" sldId="306"/>
            <ac:spMk id="2" creationId="{2885932E-000E-96B8-4BCA-1E1A64433449}"/>
          </ac:spMkLst>
        </pc:spChg>
        <pc:spChg chg="mod">
          <ac:chgData name="Hailah AlHarthy" userId="08d9f75a-ecba-4640-af15-82ba341e4372" providerId="ADAL" clId="{ACA607CE-0E76-4F83-8CBA-5EE90FC6069D}" dt="2024-05-17T13:13:16.392" v="570" actId="6549"/>
          <ac:spMkLst>
            <pc:docMk/>
            <pc:sldMk cId="507022877" sldId="306"/>
            <ac:spMk id="3" creationId="{8A6918EC-9268-B50D-9128-D9AFC0312804}"/>
          </ac:spMkLst>
        </pc:spChg>
        <pc:spChg chg="del">
          <ac:chgData name="Hailah AlHarthy" userId="08d9f75a-ecba-4640-af15-82ba341e4372" providerId="ADAL" clId="{ACA607CE-0E76-4F83-8CBA-5EE90FC6069D}" dt="2024-05-17T13:07:12.387" v="269"/>
          <ac:spMkLst>
            <pc:docMk/>
            <pc:sldMk cId="507022877" sldId="306"/>
            <ac:spMk id="4" creationId="{8D06CD09-7055-A760-E3DA-063E1278B956}"/>
          </ac:spMkLst>
        </pc:spChg>
        <pc:spChg chg="del">
          <ac:chgData name="Hailah AlHarthy" userId="08d9f75a-ecba-4640-af15-82ba341e4372" providerId="ADAL" clId="{ACA607CE-0E76-4F83-8CBA-5EE90FC6069D}" dt="2024-05-17T13:08:34.899" v="302"/>
          <ac:spMkLst>
            <pc:docMk/>
            <pc:sldMk cId="507022877" sldId="306"/>
            <ac:spMk id="5" creationId="{E16B250A-82B9-028A-207F-45B6C2ADFEE0}"/>
          </ac:spMkLst>
        </pc:spChg>
        <pc:spChg chg="add del mod">
          <ac:chgData name="Hailah AlHarthy" userId="08d9f75a-ecba-4640-af15-82ba341e4372" providerId="ADAL" clId="{ACA607CE-0E76-4F83-8CBA-5EE90FC6069D}" dt="2024-05-17T13:07:48.836" v="282" actId="478"/>
          <ac:spMkLst>
            <pc:docMk/>
            <pc:sldMk cId="507022877" sldId="306"/>
            <ac:spMk id="9" creationId="{A65570D8-C576-1843-297B-79FAA6E3E5A3}"/>
          </ac:spMkLst>
        </pc:spChg>
        <pc:picChg chg="add del mod modCrop">
          <ac:chgData name="Hailah AlHarthy" userId="08d9f75a-ecba-4640-af15-82ba341e4372" providerId="ADAL" clId="{ACA607CE-0E76-4F83-8CBA-5EE90FC6069D}" dt="2024-05-17T13:08:20.002" v="301" actId="732"/>
          <ac:picMkLst>
            <pc:docMk/>
            <pc:sldMk cId="507022877" sldId="306"/>
            <ac:picMk id="6" creationId="{AD46D677-9583-44DA-D59B-7EB6CD46A871}"/>
          </ac:picMkLst>
        </pc:picChg>
        <pc:picChg chg="add del mod">
          <ac:chgData name="Hailah AlHarthy" userId="08d9f75a-ecba-4640-af15-82ba341e4372" providerId="ADAL" clId="{ACA607CE-0E76-4F83-8CBA-5EE90FC6069D}" dt="2024-05-17T13:08:05.670" v="299" actId="478"/>
          <ac:picMkLst>
            <pc:docMk/>
            <pc:sldMk cId="507022877" sldId="306"/>
            <ac:picMk id="7" creationId="{048DC8CE-3788-F369-2062-C9D133AE8802}"/>
          </ac:picMkLst>
        </pc:picChg>
        <pc:picChg chg="add mod modCrop">
          <ac:chgData name="Hailah AlHarthy" userId="08d9f75a-ecba-4640-af15-82ba341e4372" providerId="ADAL" clId="{ACA607CE-0E76-4F83-8CBA-5EE90FC6069D}" dt="2024-05-17T13:10:50.104" v="392" actId="1036"/>
          <ac:picMkLst>
            <pc:docMk/>
            <pc:sldMk cId="507022877" sldId="306"/>
            <ac:picMk id="10" creationId="{CFAB15B3-F147-BBE7-DB86-1754BFE94CE6}"/>
          </ac:picMkLst>
        </pc:picChg>
      </pc:sldChg>
      <pc:sldChg chg="addSp delSp modSp new del mod">
        <pc:chgData name="Hailah AlHarthy" userId="08d9f75a-ecba-4640-af15-82ba341e4372" providerId="ADAL" clId="{ACA607CE-0E76-4F83-8CBA-5EE90FC6069D}" dt="2024-05-21T18:44:43.836" v="2158" actId="47"/>
        <pc:sldMkLst>
          <pc:docMk/>
          <pc:sldMk cId="4165011141" sldId="307"/>
        </pc:sldMkLst>
        <pc:spChg chg="mod">
          <ac:chgData name="Hailah AlHarthy" userId="08d9f75a-ecba-4640-af15-82ba341e4372" providerId="ADAL" clId="{ACA607CE-0E76-4F83-8CBA-5EE90FC6069D}" dt="2024-05-17T13:13:39.998" v="573" actId="20577"/>
          <ac:spMkLst>
            <pc:docMk/>
            <pc:sldMk cId="4165011141" sldId="307"/>
            <ac:spMk id="2" creationId="{FE348E4E-7D17-E74C-16BF-C428E92150A8}"/>
          </ac:spMkLst>
        </pc:spChg>
        <pc:spChg chg="mod">
          <ac:chgData name="Hailah AlHarthy" userId="08d9f75a-ecba-4640-af15-82ba341e4372" providerId="ADAL" clId="{ACA607CE-0E76-4F83-8CBA-5EE90FC6069D}" dt="2024-05-17T13:21:48.467" v="753" actId="313"/>
          <ac:spMkLst>
            <pc:docMk/>
            <pc:sldMk cId="4165011141" sldId="307"/>
            <ac:spMk id="3" creationId="{117472EE-2848-CF46-E39F-DF399D4FDCB4}"/>
          </ac:spMkLst>
        </pc:spChg>
        <pc:spChg chg="del">
          <ac:chgData name="Hailah AlHarthy" userId="08d9f75a-ecba-4640-af15-82ba341e4372" providerId="ADAL" clId="{ACA607CE-0E76-4F83-8CBA-5EE90FC6069D}" dt="2024-05-17T13:18:29.440" v="578"/>
          <ac:spMkLst>
            <pc:docMk/>
            <pc:sldMk cId="4165011141" sldId="307"/>
            <ac:spMk id="4" creationId="{CC2A51AF-72CF-E095-E844-E11A2BD98BE2}"/>
          </ac:spMkLst>
        </pc:spChg>
        <pc:spChg chg="del">
          <ac:chgData name="Hailah AlHarthy" userId="08d9f75a-ecba-4640-af15-82ba341e4372" providerId="ADAL" clId="{ACA607CE-0E76-4F83-8CBA-5EE90FC6069D}" dt="2024-05-17T13:19:16.231" v="583"/>
          <ac:spMkLst>
            <pc:docMk/>
            <pc:sldMk cId="4165011141" sldId="307"/>
            <ac:spMk id="5" creationId="{DDCB8CCD-A1CF-05D6-B550-A5CCCDE1DCEC}"/>
          </ac:spMkLst>
        </pc:spChg>
        <pc:picChg chg="add mod modCrop">
          <ac:chgData name="Hailah AlHarthy" userId="08d9f75a-ecba-4640-af15-82ba341e4372" providerId="ADAL" clId="{ACA607CE-0E76-4F83-8CBA-5EE90FC6069D}" dt="2024-05-17T13:19:53.674" v="589" actId="1076"/>
          <ac:picMkLst>
            <pc:docMk/>
            <pc:sldMk cId="4165011141" sldId="307"/>
            <ac:picMk id="6" creationId="{45BF4C5F-9CDA-1F7F-6800-B4043DA97650}"/>
          </ac:picMkLst>
        </pc:picChg>
        <pc:picChg chg="add mod modCrop">
          <ac:chgData name="Hailah AlHarthy" userId="08d9f75a-ecba-4640-af15-82ba341e4372" providerId="ADAL" clId="{ACA607CE-0E76-4F83-8CBA-5EE90FC6069D}" dt="2024-05-17T13:19:58.168" v="590" actId="1076"/>
          <ac:picMkLst>
            <pc:docMk/>
            <pc:sldMk cId="4165011141" sldId="307"/>
            <ac:picMk id="7" creationId="{665A0B3F-C3C0-CA05-F116-CC018DF5E642}"/>
          </ac:picMkLst>
        </pc:picChg>
        <pc:picChg chg="add mod">
          <ac:chgData name="Hailah AlHarthy" userId="08d9f75a-ecba-4640-af15-82ba341e4372" providerId="ADAL" clId="{ACA607CE-0E76-4F83-8CBA-5EE90FC6069D}" dt="2024-05-17T13:20:19.928" v="594" actId="1076"/>
          <ac:picMkLst>
            <pc:docMk/>
            <pc:sldMk cId="4165011141" sldId="307"/>
            <ac:picMk id="8" creationId="{D3941396-4E01-15E5-1E4F-466258FD48B9}"/>
          </ac:picMkLst>
        </pc:picChg>
      </pc:sldChg>
      <pc:sldChg chg="addSp delSp modSp new del mod">
        <pc:chgData name="Hailah AlHarthy" userId="08d9f75a-ecba-4640-af15-82ba341e4372" providerId="ADAL" clId="{ACA607CE-0E76-4F83-8CBA-5EE90FC6069D}" dt="2024-05-21T18:44:44.606" v="2159" actId="47"/>
        <pc:sldMkLst>
          <pc:docMk/>
          <pc:sldMk cId="475470040" sldId="308"/>
        </pc:sldMkLst>
        <pc:spChg chg="mod">
          <ac:chgData name="Hailah AlHarthy" userId="08d9f75a-ecba-4640-af15-82ba341e4372" providerId="ADAL" clId="{ACA607CE-0E76-4F83-8CBA-5EE90FC6069D}" dt="2024-05-17T13:23:06.477" v="760" actId="20577"/>
          <ac:spMkLst>
            <pc:docMk/>
            <pc:sldMk cId="475470040" sldId="308"/>
            <ac:spMk id="2" creationId="{7FC2A7BA-435A-19D3-33CB-9A8A587BCB48}"/>
          </ac:spMkLst>
        </pc:spChg>
        <pc:spChg chg="mod">
          <ac:chgData name="Hailah AlHarthy" userId="08d9f75a-ecba-4640-af15-82ba341e4372" providerId="ADAL" clId="{ACA607CE-0E76-4F83-8CBA-5EE90FC6069D}" dt="2024-05-17T13:26:14.927" v="943" actId="313"/>
          <ac:spMkLst>
            <pc:docMk/>
            <pc:sldMk cId="475470040" sldId="308"/>
            <ac:spMk id="3" creationId="{07207572-AC09-C610-BB9B-D7D2F9C90EB3}"/>
          </ac:spMkLst>
        </pc:spChg>
        <pc:spChg chg="del">
          <ac:chgData name="Hailah AlHarthy" userId="08d9f75a-ecba-4640-af15-82ba341e4372" providerId="ADAL" clId="{ACA607CE-0E76-4F83-8CBA-5EE90FC6069D}" dt="2024-05-17T13:22:24.040" v="755"/>
          <ac:spMkLst>
            <pc:docMk/>
            <pc:sldMk cId="475470040" sldId="308"/>
            <ac:spMk id="4" creationId="{08852E81-6CBC-2649-17A5-CFA8AE45F591}"/>
          </ac:spMkLst>
        </pc:spChg>
        <pc:spChg chg="del">
          <ac:chgData name="Hailah AlHarthy" userId="08d9f75a-ecba-4640-af15-82ba341e4372" providerId="ADAL" clId="{ACA607CE-0E76-4F83-8CBA-5EE90FC6069D}" dt="2024-05-17T13:23:28.057" v="762"/>
          <ac:spMkLst>
            <pc:docMk/>
            <pc:sldMk cId="475470040" sldId="308"/>
            <ac:spMk id="5" creationId="{032B336F-D537-B59B-4CFF-C453BFF9E678}"/>
          </ac:spMkLst>
        </pc:spChg>
        <pc:picChg chg="add mod modCrop">
          <ac:chgData name="Hailah AlHarthy" userId="08d9f75a-ecba-4640-af15-82ba341e4372" providerId="ADAL" clId="{ACA607CE-0E76-4F83-8CBA-5EE90FC6069D}" dt="2024-05-17T13:23:11.948" v="761" actId="14100"/>
          <ac:picMkLst>
            <pc:docMk/>
            <pc:sldMk cId="475470040" sldId="308"/>
            <ac:picMk id="6" creationId="{281C099E-F023-E216-2642-1D40D757A710}"/>
          </ac:picMkLst>
        </pc:picChg>
        <pc:picChg chg="add mod modCrop">
          <ac:chgData name="Hailah AlHarthy" userId="08d9f75a-ecba-4640-af15-82ba341e4372" providerId="ADAL" clId="{ACA607CE-0E76-4F83-8CBA-5EE90FC6069D}" dt="2024-05-17T13:23:41.521" v="763" actId="732"/>
          <ac:picMkLst>
            <pc:docMk/>
            <pc:sldMk cId="475470040" sldId="308"/>
            <ac:picMk id="7" creationId="{E2E01FDD-CCFF-D24A-3B53-D5A9E8B2F4BF}"/>
          </ac:picMkLst>
        </pc:picChg>
      </pc:sldChg>
      <pc:sldChg chg="add del">
        <pc:chgData name="Hailah AlHarthy" userId="08d9f75a-ecba-4640-af15-82ba341e4372" providerId="ADAL" clId="{ACA607CE-0E76-4F83-8CBA-5EE90FC6069D}" dt="2024-05-21T18:45:45.129" v="2173" actId="47"/>
        <pc:sldMkLst>
          <pc:docMk/>
          <pc:sldMk cId="0" sldId="309"/>
        </pc:sldMkLst>
      </pc:sldChg>
      <pc:sldChg chg="add del">
        <pc:chgData name="Hailah AlHarthy" userId="08d9f75a-ecba-4640-af15-82ba341e4372" providerId="ADAL" clId="{ACA607CE-0E76-4F83-8CBA-5EE90FC6069D}" dt="2024-05-21T18:45:45.620" v="2174" actId="47"/>
        <pc:sldMkLst>
          <pc:docMk/>
          <pc:sldMk cId="0" sldId="310"/>
        </pc:sldMkLst>
      </pc:sldChg>
      <pc:sldChg chg="add del">
        <pc:chgData name="Hailah AlHarthy" userId="08d9f75a-ecba-4640-af15-82ba341e4372" providerId="ADAL" clId="{ACA607CE-0E76-4F83-8CBA-5EE90FC6069D}" dt="2024-05-21T18:45:46.086" v="2175" actId="47"/>
        <pc:sldMkLst>
          <pc:docMk/>
          <pc:sldMk cId="0" sldId="311"/>
        </pc:sldMkLst>
      </pc:sldChg>
      <pc:sldChg chg="add del">
        <pc:chgData name="Hailah AlHarthy" userId="08d9f75a-ecba-4640-af15-82ba341e4372" providerId="ADAL" clId="{ACA607CE-0E76-4F83-8CBA-5EE90FC6069D}" dt="2024-05-21T18:45:47.170" v="2177" actId="47"/>
        <pc:sldMkLst>
          <pc:docMk/>
          <pc:sldMk cId="0" sldId="312"/>
        </pc:sldMkLst>
      </pc:sldChg>
      <pc:sldChg chg="add del">
        <pc:chgData name="Hailah AlHarthy" userId="08d9f75a-ecba-4640-af15-82ba341e4372" providerId="ADAL" clId="{ACA607CE-0E76-4F83-8CBA-5EE90FC6069D}" dt="2024-05-21T18:45:48.004" v="2178" actId="47"/>
        <pc:sldMkLst>
          <pc:docMk/>
          <pc:sldMk cId="0" sldId="313"/>
        </pc:sldMkLst>
      </pc:sldChg>
      <pc:sldChg chg="add del">
        <pc:chgData name="Hailah AlHarthy" userId="08d9f75a-ecba-4640-af15-82ba341e4372" providerId="ADAL" clId="{ACA607CE-0E76-4F83-8CBA-5EE90FC6069D}" dt="2024-05-21T18:45:42.757" v="2172" actId="47"/>
        <pc:sldMkLst>
          <pc:docMk/>
          <pc:sldMk cId="0" sldId="314"/>
        </pc:sldMkLst>
      </pc:sldChg>
      <pc:sldChg chg="add del">
        <pc:chgData name="Hailah AlHarthy" userId="08d9f75a-ecba-4640-af15-82ba341e4372" providerId="ADAL" clId="{ACA607CE-0E76-4F83-8CBA-5EE90FC6069D}" dt="2024-05-21T18:28:31.766" v="1366"/>
        <pc:sldMkLst>
          <pc:docMk/>
          <pc:sldMk cId="3281027140" sldId="315"/>
        </pc:sldMkLst>
      </pc:sldChg>
      <pc:sldChg chg="add del">
        <pc:chgData name="Hailah AlHarthy" userId="08d9f75a-ecba-4640-af15-82ba341e4372" providerId="ADAL" clId="{ACA607CE-0E76-4F83-8CBA-5EE90FC6069D}" dt="2024-05-21T18:29:26.162" v="1372" actId="47"/>
        <pc:sldMkLst>
          <pc:docMk/>
          <pc:sldMk cId="3458984357" sldId="315"/>
        </pc:sldMkLst>
      </pc:sldChg>
      <pc:sldChg chg="addSp delSp modSp new mod">
        <pc:chgData name="Hailah AlHarthy" userId="08d9f75a-ecba-4640-af15-82ba341e4372" providerId="ADAL" clId="{ACA607CE-0E76-4F83-8CBA-5EE90FC6069D}" dt="2024-05-23T15:16:35.027" v="3928" actId="5793"/>
        <pc:sldMkLst>
          <pc:docMk/>
          <pc:sldMk cId="2537127206" sldId="316"/>
        </pc:sldMkLst>
        <pc:spChg chg="del">
          <ac:chgData name="Hailah AlHarthy" userId="08d9f75a-ecba-4640-af15-82ba341e4372" providerId="ADAL" clId="{ACA607CE-0E76-4F83-8CBA-5EE90FC6069D}" dt="2024-05-21T18:29:08.576" v="1369" actId="478"/>
          <ac:spMkLst>
            <pc:docMk/>
            <pc:sldMk cId="2537127206" sldId="316"/>
            <ac:spMk id="2" creationId="{7D09EB85-6469-B6B5-A96C-872E09261F34}"/>
          </ac:spMkLst>
        </pc:spChg>
        <pc:spChg chg="del">
          <ac:chgData name="Hailah AlHarthy" userId="08d9f75a-ecba-4640-af15-82ba341e4372" providerId="ADAL" clId="{ACA607CE-0E76-4F83-8CBA-5EE90FC6069D}" dt="2024-05-21T18:29:08.576" v="1369" actId="478"/>
          <ac:spMkLst>
            <pc:docMk/>
            <pc:sldMk cId="2537127206" sldId="316"/>
            <ac:spMk id="3" creationId="{7232AEA0-3439-B877-062B-8D5B0F2BE415}"/>
          </ac:spMkLst>
        </pc:spChg>
        <pc:spChg chg="add mod">
          <ac:chgData name="Hailah AlHarthy" userId="08d9f75a-ecba-4640-af15-82ba341e4372" providerId="ADAL" clId="{ACA607CE-0E76-4F83-8CBA-5EE90FC6069D}" dt="2024-05-21T18:29:20.583" v="1371" actId="207"/>
          <ac:spMkLst>
            <pc:docMk/>
            <pc:sldMk cId="2537127206" sldId="316"/>
            <ac:spMk id="5" creationId="{5267A409-0A17-7206-630E-ABD7DE386506}"/>
          </ac:spMkLst>
        </pc:spChg>
        <pc:spChg chg="add mod">
          <ac:chgData name="Hailah AlHarthy" userId="08d9f75a-ecba-4640-af15-82ba341e4372" providerId="ADAL" clId="{ACA607CE-0E76-4F83-8CBA-5EE90FC6069D}" dt="2024-05-21T18:29:09.347" v="1370"/>
          <ac:spMkLst>
            <pc:docMk/>
            <pc:sldMk cId="2537127206" sldId="316"/>
            <ac:spMk id="6" creationId="{B814EA3B-C78D-6034-CA28-2586708EA1D3}"/>
          </ac:spMkLst>
        </pc:spChg>
        <pc:spChg chg="add mod">
          <ac:chgData name="Hailah AlHarthy" userId="08d9f75a-ecba-4640-af15-82ba341e4372" providerId="ADAL" clId="{ACA607CE-0E76-4F83-8CBA-5EE90FC6069D}" dt="2024-05-21T18:29:09.347" v="1370"/>
          <ac:spMkLst>
            <pc:docMk/>
            <pc:sldMk cId="2537127206" sldId="316"/>
            <ac:spMk id="7" creationId="{AD9BD9AC-2752-DBC1-76EE-8D1B7BEB754D}"/>
          </ac:spMkLst>
        </pc:spChg>
        <pc:spChg chg="add mod">
          <ac:chgData name="Hailah AlHarthy" userId="08d9f75a-ecba-4640-af15-82ba341e4372" providerId="ADAL" clId="{ACA607CE-0E76-4F83-8CBA-5EE90FC6069D}" dt="2024-05-21T18:29:09.347" v="1370"/>
          <ac:spMkLst>
            <pc:docMk/>
            <pc:sldMk cId="2537127206" sldId="316"/>
            <ac:spMk id="8" creationId="{44270BB2-280E-2C33-B2CC-64B2BB1B66A8}"/>
          </ac:spMkLst>
        </pc:spChg>
        <pc:spChg chg="add mod">
          <ac:chgData name="Hailah AlHarthy" userId="08d9f75a-ecba-4640-af15-82ba341e4372" providerId="ADAL" clId="{ACA607CE-0E76-4F83-8CBA-5EE90FC6069D}" dt="2024-05-21T18:29:09.347" v="1370"/>
          <ac:spMkLst>
            <pc:docMk/>
            <pc:sldMk cId="2537127206" sldId="316"/>
            <ac:spMk id="9" creationId="{401086CB-E9E1-55CC-CABF-AF42E29BBF77}"/>
          </ac:spMkLst>
        </pc:spChg>
        <pc:spChg chg="add mod">
          <ac:chgData name="Hailah AlHarthy" userId="08d9f75a-ecba-4640-af15-82ba341e4372" providerId="ADAL" clId="{ACA607CE-0E76-4F83-8CBA-5EE90FC6069D}" dt="2024-05-21T18:29:09.347" v="1370"/>
          <ac:spMkLst>
            <pc:docMk/>
            <pc:sldMk cId="2537127206" sldId="316"/>
            <ac:spMk id="10" creationId="{73F1F055-12F8-FF91-361C-15486B4FC7FB}"/>
          </ac:spMkLst>
        </pc:spChg>
        <pc:spChg chg="add mod">
          <ac:chgData name="Hailah AlHarthy" userId="08d9f75a-ecba-4640-af15-82ba341e4372" providerId="ADAL" clId="{ACA607CE-0E76-4F83-8CBA-5EE90FC6069D}" dt="2024-05-21T18:29:09.347" v="1370"/>
          <ac:spMkLst>
            <pc:docMk/>
            <pc:sldMk cId="2537127206" sldId="316"/>
            <ac:spMk id="11" creationId="{4694260F-1BAD-ED30-0B1D-9E9FE2DFE4CC}"/>
          </ac:spMkLst>
        </pc:spChg>
        <pc:spChg chg="add mod">
          <ac:chgData name="Hailah AlHarthy" userId="08d9f75a-ecba-4640-af15-82ba341e4372" providerId="ADAL" clId="{ACA607CE-0E76-4F83-8CBA-5EE90FC6069D}" dt="2024-05-21T18:29:09.347" v="1370"/>
          <ac:spMkLst>
            <pc:docMk/>
            <pc:sldMk cId="2537127206" sldId="316"/>
            <ac:spMk id="12" creationId="{C587284B-0F0C-A213-6F29-D747BA4C65CB}"/>
          </ac:spMkLst>
        </pc:spChg>
        <pc:spChg chg="add mod">
          <ac:chgData name="Hailah AlHarthy" userId="08d9f75a-ecba-4640-af15-82ba341e4372" providerId="ADAL" clId="{ACA607CE-0E76-4F83-8CBA-5EE90FC6069D}" dt="2024-05-23T15:16:35.027" v="3928" actId="5793"/>
          <ac:spMkLst>
            <pc:docMk/>
            <pc:sldMk cId="2537127206" sldId="316"/>
            <ac:spMk id="13" creationId="{2558CA1D-7329-F4A2-4446-7738554EC829}"/>
          </ac:spMkLst>
        </pc:spChg>
        <pc:spChg chg="add mod">
          <ac:chgData name="Hailah AlHarthy" userId="08d9f75a-ecba-4640-af15-82ba341e4372" providerId="ADAL" clId="{ACA607CE-0E76-4F83-8CBA-5EE90FC6069D}" dt="2024-05-21T18:29:09.347" v="1370"/>
          <ac:spMkLst>
            <pc:docMk/>
            <pc:sldMk cId="2537127206" sldId="316"/>
            <ac:spMk id="14" creationId="{F9FFE1C8-4C43-25C0-DE18-4A88E2573C48}"/>
          </ac:spMkLst>
        </pc:spChg>
        <pc:spChg chg="add mod">
          <ac:chgData name="Hailah AlHarthy" userId="08d9f75a-ecba-4640-af15-82ba341e4372" providerId="ADAL" clId="{ACA607CE-0E76-4F83-8CBA-5EE90FC6069D}" dt="2024-05-21T18:29:09.347" v="1370"/>
          <ac:spMkLst>
            <pc:docMk/>
            <pc:sldMk cId="2537127206" sldId="316"/>
            <ac:spMk id="15" creationId="{FEA4E479-93E0-397B-A1E9-D7B27B40F704}"/>
          </ac:spMkLst>
        </pc:spChg>
        <pc:spChg chg="add mod">
          <ac:chgData name="Hailah AlHarthy" userId="08d9f75a-ecba-4640-af15-82ba341e4372" providerId="ADAL" clId="{ACA607CE-0E76-4F83-8CBA-5EE90FC6069D}" dt="2024-05-21T18:29:09.347" v="1370"/>
          <ac:spMkLst>
            <pc:docMk/>
            <pc:sldMk cId="2537127206" sldId="316"/>
            <ac:spMk id="16" creationId="{3BF99CBA-C33C-8379-1C4F-E9489147EFA7}"/>
          </ac:spMkLst>
        </pc:spChg>
        <pc:spChg chg="add mod">
          <ac:chgData name="Hailah AlHarthy" userId="08d9f75a-ecba-4640-af15-82ba341e4372" providerId="ADAL" clId="{ACA607CE-0E76-4F83-8CBA-5EE90FC6069D}" dt="2024-05-21T18:29:09.347" v="1370"/>
          <ac:spMkLst>
            <pc:docMk/>
            <pc:sldMk cId="2537127206" sldId="316"/>
            <ac:spMk id="17" creationId="{A1058C00-62D1-AE2F-2BD1-3A51AED5370F}"/>
          </ac:spMkLst>
        </pc:spChg>
        <pc:picChg chg="add mod">
          <ac:chgData name="Hailah AlHarthy" userId="08d9f75a-ecba-4640-af15-82ba341e4372" providerId="ADAL" clId="{ACA607CE-0E76-4F83-8CBA-5EE90FC6069D}" dt="2024-05-21T19:14:56.500" v="2241" actId="29295"/>
          <ac:picMkLst>
            <pc:docMk/>
            <pc:sldMk cId="2537127206" sldId="316"/>
            <ac:picMk id="4" creationId="{D14729ED-EEBA-D7F6-F89C-32FDECF05106}"/>
          </ac:picMkLst>
        </pc:picChg>
        <pc:picChg chg="add del mod">
          <ac:chgData name="Hailah AlHarthy" userId="08d9f75a-ecba-4640-af15-82ba341e4372" providerId="ADAL" clId="{ACA607CE-0E76-4F83-8CBA-5EE90FC6069D}" dt="2024-05-21T18:29:31.593" v="1373" actId="478"/>
          <ac:picMkLst>
            <pc:docMk/>
            <pc:sldMk cId="2537127206" sldId="316"/>
            <ac:picMk id="18" creationId="{A2FCD2F1-44DE-E6DF-46E2-63BBBA9CFDDE}"/>
          </ac:picMkLst>
        </pc:picChg>
      </pc:sldChg>
      <pc:sldChg chg="addSp delSp modSp new del mod">
        <pc:chgData name="Hailah AlHarthy" userId="08d9f75a-ecba-4640-af15-82ba341e4372" providerId="ADAL" clId="{ACA607CE-0E76-4F83-8CBA-5EE90FC6069D}" dt="2024-05-21T20:27:16.225" v="3917" actId="47"/>
        <pc:sldMkLst>
          <pc:docMk/>
          <pc:sldMk cId="3780858687" sldId="317"/>
        </pc:sldMkLst>
        <pc:spChg chg="del">
          <ac:chgData name="Hailah AlHarthy" userId="08d9f75a-ecba-4640-af15-82ba341e4372" providerId="ADAL" clId="{ACA607CE-0E76-4F83-8CBA-5EE90FC6069D}" dt="2024-05-21T18:30:17.737" v="1375" actId="478"/>
          <ac:spMkLst>
            <pc:docMk/>
            <pc:sldMk cId="3780858687" sldId="317"/>
            <ac:spMk id="2" creationId="{4A015AA6-8086-5AD5-EAE4-53CFDC7D3971}"/>
          </ac:spMkLst>
        </pc:spChg>
        <pc:spChg chg="del">
          <ac:chgData name="Hailah AlHarthy" userId="08d9f75a-ecba-4640-af15-82ba341e4372" providerId="ADAL" clId="{ACA607CE-0E76-4F83-8CBA-5EE90FC6069D}" dt="2024-05-21T18:30:17.737" v="1375" actId="478"/>
          <ac:spMkLst>
            <pc:docMk/>
            <pc:sldMk cId="3780858687" sldId="317"/>
            <ac:spMk id="3" creationId="{C6FDCF95-BB6C-A691-8DB4-8E039190716F}"/>
          </ac:spMkLst>
        </pc:spChg>
        <pc:spChg chg="add mod">
          <ac:chgData name="Hailah AlHarthy" userId="08d9f75a-ecba-4640-af15-82ba341e4372" providerId="ADAL" clId="{ACA607CE-0E76-4F83-8CBA-5EE90FC6069D}" dt="2024-05-21T18:30:35.717" v="1378" actId="2711"/>
          <ac:spMkLst>
            <pc:docMk/>
            <pc:sldMk cId="3780858687" sldId="317"/>
            <ac:spMk id="4" creationId="{23D062B4-0440-FC7D-849C-E7BBFFC8A82B}"/>
          </ac:spMkLst>
        </pc:spChg>
        <pc:spChg chg="add mod">
          <ac:chgData name="Hailah AlHarthy" userId="08d9f75a-ecba-4640-af15-82ba341e4372" providerId="ADAL" clId="{ACA607CE-0E76-4F83-8CBA-5EE90FC6069D}" dt="2024-05-21T18:30:56.833" v="1381" actId="113"/>
          <ac:spMkLst>
            <pc:docMk/>
            <pc:sldMk cId="3780858687" sldId="317"/>
            <ac:spMk id="5" creationId="{79559EAE-BFC5-918C-472C-D0B8DC49DAA9}"/>
          </ac:spMkLst>
        </pc:spChg>
        <pc:spChg chg="add mod">
          <ac:chgData name="Hailah AlHarthy" userId="08d9f75a-ecba-4640-af15-82ba341e4372" providerId="ADAL" clId="{ACA607CE-0E76-4F83-8CBA-5EE90FC6069D}" dt="2024-05-21T18:31:12.430" v="1385" actId="404"/>
          <ac:spMkLst>
            <pc:docMk/>
            <pc:sldMk cId="3780858687" sldId="317"/>
            <ac:spMk id="6" creationId="{78C1D657-9FD2-EB25-0D8F-F397D46D7767}"/>
          </ac:spMkLst>
        </pc:spChg>
        <pc:spChg chg="add mod">
          <ac:chgData name="Hailah AlHarthy" userId="08d9f75a-ecba-4640-af15-82ba341e4372" providerId="ADAL" clId="{ACA607CE-0E76-4F83-8CBA-5EE90FC6069D}" dt="2024-05-21T18:31:27.688" v="1386" actId="255"/>
          <ac:spMkLst>
            <pc:docMk/>
            <pc:sldMk cId="3780858687" sldId="317"/>
            <ac:spMk id="7" creationId="{98F2D599-D40F-7318-14EC-0F0CC5249554}"/>
          </ac:spMkLst>
        </pc:spChg>
        <pc:spChg chg="add mod">
          <ac:chgData name="Hailah AlHarthy" userId="08d9f75a-ecba-4640-af15-82ba341e4372" providerId="ADAL" clId="{ACA607CE-0E76-4F83-8CBA-5EE90FC6069D}" dt="2024-05-21T18:30:59.670" v="1382" actId="113"/>
          <ac:spMkLst>
            <pc:docMk/>
            <pc:sldMk cId="3780858687" sldId="317"/>
            <ac:spMk id="8" creationId="{D8D4A916-5F5B-DF79-CE3A-8E866A2805D0}"/>
          </ac:spMkLst>
        </pc:spChg>
        <pc:spChg chg="add mod">
          <ac:chgData name="Hailah AlHarthy" userId="08d9f75a-ecba-4640-af15-82ba341e4372" providerId="ADAL" clId="{ACA607CE-0E76-4F83-8CBA-5EE90FC6069D}" dt="2024-05-21T18:31:27.688" v="1386" actId="255"/>
          <ac:spMkLst>
            <pc:docMk/>
            <pc:sldMk cId="3780858687" sldId="317"/>
            <ac:spMk id="9" creationId="{22EEA628-18CF-77B6-AAC4-CFF795B86FCB}"/>
          </ac:spMkLst>
        </pc:spChg>
        <pc:spChg chg="add mod">
          <ac:chgData name="Hailah AlHarthy" userId="08d9f75a-ecba-4640-af15-82ba341e4372" providerId="ADAL" clId="{ACA607CE-0E76-4F83-8CBA-5EE90FC6069D}" dt="2024-05-21T18:31:27.688" v="1386" actId="255"/>
          <ac:spMkLst>
            <pc:docMk/>
            <pc:sldMk cId="3780858687" sldId="317"/>
            <ac:spMk id="10" creationId="{3523A084-FC65-94CD-3868-B80D075472AA}"/>
          </ac:spMkLst>
        </pc:spChg>
        <pc:spChg chg="add mod">
          <ac:chgData name="Hailah AlHarthy" userId="08d9f75a-ecba-4640-af15-82ba341e4372" providerId="ADAL" clId="{ACA607CE-0E76-4F83-8CBA-5EE90FC6069D}" dt="2024-05-21T18:31:02.153" v="1383" actId="113"/>
          <ac:spMkLst>
            <pc:docMk/>
            <pc:sldMk cId="3780858687" sldId="317"/>
            <ac:spMk id="11" creationId="{29AF2341-5829-F0A9-9A1A-80DF8B9544BA}"/>
          </ac:spMkLst>
        </pc:spChg>
        <pc:spChg chg="add mod">
          <ac:chgData name="Hailah AlHarthy" userId="08d9f75a-ecba-4640-af15-82ba341e4372" providerId="ADAL" clId="{ACA607CE-0E76-4F83-8CBA-5EE90FC6069D}" dt="2024-05-21T18:31:27.688" v="1386" actId="255"/>
          <ac:spMkLst>
            <pc:docMk/>
            <pc:sldMk cId="3780858687" sldId="317"/>
            <ac:spMk id="12" creationId="{EAD436C6-527B-0544-BDD9-56E742D2C402}"/>
          </ac:spMkLst>
        </pc:spChg>
      </pc:sldChg>
      <pc:sldChg chg="addSp delSp modSp new del mod">
        <pc:chgData name="Hailah AlHarthy" userId="08d9f75a-ecba-4640-af15-82ba341e4372" providerId="ADAL" clId="{ACA607CE-0E76-4F83-8CBA-5EE90FC6069D}" dt="2024-05-21T18:40:31.453" v="2118" actId="47"/>
        <pc:sldMkLst>
          <pc:docMk/>
          <pc:sldMk cId="938775155" sldId="318"/>
        </pc:sldMkLst>
        <pc:spChg chg="del">
          <ac:chgData name="Hailah AlHarthy" userId="08d9f75a-ecba-4640-af15-82ba341e4372" providerId="ADAL" clId="{ACA607CE-0E76-4F83-8CBA-5EE90FC6069D}" dt="2024-05-21T18:32:17.870" v="1388" actId="478"/>
          <ac:spMkLst>
            <pc:docMk/>
            <pc:sldMk cId="938775155" sldId="318"/>
            <ac:spMk id="2" creationId="{EEC3DA26-76B6-5319-55F8-69FDC5F8F7A7}"/>
          </ac:spMkLst>
        </pc:spChg>
        <pc:spChg chg="del">
          <ac:chgData name="Hailah AlHarthy" userId="08d9f75a-ecba-4640-af15-82ba341e4372" providerId="ADAL" clId="{ACA607CE-0E76-4F83-8CBA-5EE90FC6069D}" dt="2024-05-21T18:32:17.870" v="1388" actId="478"/>
          <ac:spMkLst>
            <pc:docMk/>
            <pc:sldMk cId="938775155" sldId="318"/>
            <ac:spMk id="3" creationId="{85455F92-D910-803B-00AF-3C7A15F89601}"/>
          </ac:spMkLst>
        </pc:spChg>
        <pc:spChg chg="add del mod">
          <ac:chgData name="Hailah AlHarthy" userId="08d9f75a-ecba-4640-af15-82ba341e4372" providerId="ADAL" clId="{ACA607CE-0E76-4F83-8CBA-5EE90FC6069D}" dt="2024-05-21T18:32:40.488" v="1393" actId="478"/>
          <ac:spMkLst>
            <pc:docMk/>
            <pc:sldMk cId="938775155" sldId="318"/>
            <ac:spMk id="4" creationId="{8FF6F68F-FCCA-F93C-FF83-C74FB2BD7A79}"/>
          </ac:spMkLst>
        </pc:spChg>
        <pc:spChg chg="add del mod">
          <ac:chgData name="Hailah AlHarthy" userId="08d9f75a-ecba-4640-af15-82ba341e4372" providerId="ADAL" clId="{ACA607CE-0E76-4F83-8CBA-5EE90FC6069D}" dt="2024-05-21T18:32:38.140" v="1392" actId="478"/>
          <ac:spMkLst>
            <pc:docMk/>
            <pc:sldMk cId="938775155" sldId="318"/>
            <ac:spMk id="5" creationId="{422F65B7-A771-5D8C-5A39-064E63AE98B9}"/>
          </ac:spMkLst>
        </pc:spChg>
        <pc:spChg chg="add mod">
          <ac:chgData name="Hailah AlHarthy" userId="08d9f75a-ecba-4640-af15-82ba341e4372" providerId="ADAL" clId="{ACA607CE-0E76-4F83-8CBA-5EE90FC6069D}" dt="2024-05-21T18:32:29.333" v="1390" actId="207"/>
          <ac:spMkLst>
            <pc:docMk/>
            <pc:sldMk cId="938775155" sldId="318"/>
            <ac:spMk id="7" creationId="{CDC41EE3-2FD6-3256-2F70-4D8058754AE9}"/>
          </ac:spMkLst>
        </pc:spChg>
        <pc:spChg chg="add mod">
          <ac:chgData name="Hailah AlHarthy" userId="08d9f75a-ecba-4640-af15-82ba341e4372" providerId="ADAL" clId="{ACA607CE-0E76-4F83-8CBA-5EE90FC6069D}" dt="2024-05-21T18:32:29.333" v="1390" actId="207"/>
          <ac:spMkLst>
            <pc:docMk/>
            <pc:sldMk cId="938775155" sldId="318"/>
            <ac:spMk id="8" creationId="{23EE199D-403F-D008-1576-846B9AEFBD5B}"/>
          </ac:spMkLst>
        </pc:spChg>
        <pc:spChg chg="add mod">
          <ac:chgData name="Hailah AlHarthy" userId="08d9f75a-ecba-4640-af15-82ba341e4372" providerId="ADAL" clId="{ACA607CE-0E76-4F83-8CBA-5EE90FC6069D}" dt="2024-05-21T18:33:56.437" v="1444" actId="1037"/>
          <ac:spMkLst>
            <pc:docMk/>
            <pc:sldMk cId="938775155" sldId="318"/>
            <ac:spMk id="9" creationId="{0916469B-B124-56E3-934C-EA1A1E8268B0}"/>
          </ac:spMkLst>
        </pc:spChg>
        <pc:spChg chg="add mod">
          <ac:chgData name="Hailah AlHarthy" userId="08d9f75a-ecba-4640-af15-82ba341e4372" providerId="ADAL" clId="{ACA607CE-0E76-4F83-8CBA-5EE90FC6069D}" dt="2024-05-21T18:33:56.437" v="1444" actId="1037"/>
          <ac:spMkLst>
            <pc:docMk/>
            <pc:sldMk cId="938775155" sldId="318"/>
            <ac:spMk id="10" creationId="{7CB280F6-D185-E556-53DE-1A85839186CB}"/>
          </ac:spMkLst>
        </pc:spChg>
        <pc:spChg chg="add mod">
          <ac:chgData name="Hailah AlHarthy" userId="08d9f75a-ecba-4640-af15-82ba341e4372" providerId="ADAL" clId="{ACA607CE-0E76-4F83-8CBA-5EE90FC6069D}" dt="2024-05-21T18:33:56.437" v="1444" actId="1037"/>
          <ac:spMkLst>
            <pc:docMk/>
            <pc:sldMk cId="938775155" sldId="318"/>
            <ac:spMk id="11" creationId="{9D580C23-CA25-B0A1-CC7A-5D6FF8A6D4D2}"/>
          </ac:spMkLst>
        </pc:spChg>
        <pc:spChg chg="add mod">
          <ac:chgData name="Hailah AlHarthy" userId="08d9f75a-ecba-4640-af15-82ba341e4372" providerId="ADAL" clId="{ACA607CE-0E76-4F83-8CBA-5EE90FC6069D}" dt="2024-05-21T18:34:18.843" v="1536" actId="1076"/>
          <ac:spMkLst>
            <pc:docMk/>
            <pc:sldMk cId="938775155" sldId="318"/>
            <ac:spMk id="12" creationId="{6AC29F21-7E5A-BE64-E74C-7F9665DFEDD9}"/>
          </ac:spMkLst>
        </pc:spChg>
        <pc:spChg chg="add mod">
          <ac:chgData name="Hailah AlHarthy" userId="08d9f75a-ecba-4640-af15-82ba341e4372" providerId="ADAL" clId="{ACA607CE-0E76-4F83-8CBA-5EE90FC6069D}" dt="2024-05-21T18:34:30.501" v="1538" actId="1076"/>
          <ac:spMkLst>
            <pc:docMk/>
            <pc:sldMk cId="938775155" sldId="318"/>
            <ac:spMk id="13" creationId="{30794038-E787-7549-3D09-D54D8341EBB9}"/>
          </ac:spMkLst>
        </pc:spChg>
        <pc:spChg chg="add mod">
          <ac:chgData name="Hailah AlHarthy" userId="08d9f75a-ecba-4640-af15-82ba341e4372" providerId="ADAL" clId="{ACA607CE-0E76-4F83-8CBA-5EE90FC6069D}" dt="2024-05-21T18:35:29.789" v="1738" actId="1037"/>
          <ac:spMkLst>
            <pc:docMk/>
            <pc:sldMk cId="938775155" sldId="318"/>
            <ac:spMk id="14" creationId="{5A43CE29-57F9-D854-12EC-4F0E71C49016}"/>
          </ac:spMkLst>
        </pc:spChg>
        <pc:spChg chg="add mod">
          <ac:chgData name="Hailah AlHarthy" userId="08d9f75a-ecba-4640-af15-82ba341e4372" providerId="ADAL" clId="{ACA607CE-0E76-4F83-8CBA-5EE90FC6069D}" dt="2024-05-21T18:35:29.789" v="1738" actId="1037"/>
          <ac:spMkLst>
            <pc:docMk/>
            <pc:sldMk cId="938775155" sldId="318"/>
            <ac:spMk id="15" creationId="{5352ABB8-9686-6BD0-6047-EA77A9229077}"/>
          </ac:spMkLst>
        </pc:spChg>
        <pc:spChg chg="add mod">
          <ac:chgData name="Hailah AlHarthy" userId="08d9f75a-ecba-4640-af15-82ba341e4372" providerId="ADAL" clId="{ACA607CE-0E76-4F83-8CBA-5EE90FC6069D}" dt="2024-05-21T18:35:56.688" v="1743" actId="1076"/>
          <ac:spMkLst>
            <pc:docMk/>
            <pc:sldMk cId="938775155" sldId="318"/>
            <ac:spMk id="16" creationId="{B3662345-745E-801E-5F40-2B50EFB4991F}"/>
          </ac:spMkLst>
        </pc:spChg>
        <pc:spChg chg="add mod">
          <ac:chgData name="Hailah AlHarthy" userId="08d9f75a-ecba-4640-af15-82ba341e4372" providerId="ADAL" clId="{ACA607CE-0E76-4F83-8CBA-5EE90FC6069D}" dt="2024-05-21T18:35:29.789" v="1738" actId="1037"/>
          <ac:spMkLst>
            <pc:docMk/>
            <pc:sldMk cId="938775155" sldId="318"/>
            <ac:spMk id="17" creationId="{329EC29C-391C-FE0E-E5A5-6A87E4667434}"/>
          </ac:spMkLst>
        </pc:spChg>
        <pc:spChg chg="add mod">
          <ac:chgData name="Hailah AlHarthy" userId="08d9f75a-ecba-4640-af15-82ba341e4372" providerId="ADAL" clId="{ACA607CE-0E76-4F83-8CBA-5EE90FC6069D}" dt="2024-05-21T18:35:44.804" v="1742" actId="14100"/>
          <ac:spMkLst>
            <pc:docMk/>
            <pc:sldMk cId="938775155" sldId="318"/>
            <ac:spMk id="18" creationId="{A8AAFBAD-2EC6-094D-B823-B4501C0501B7}"/>
          </ac:spMkLst>
        </pc:spChg>
        <pc:spChg chg="add mod">
          <ac:chgData name="Hailah AlHarthy" userId="08d9f75a-ecba-4640-af15-82ba341e4372" providerId="ADAL" clId="{ACA607CE-0E76-4F83-8CBA-5EE90FC6069D}" dt="2024-05-21T18:39:00.807" v="1996" actId="1038"/>
          <ac:spMkLst>
            <pc:docMk/>
            <pc:sldMk cId="938775155" sldId="318"/>
            <ac:spMk id="19" creationId="{899F052D-B5AA-5150-A3C3-83D0264E10A9}"/>
          </ac:spMkLst>
        </pc:spChg>
        <pc:spChg chg="add mod">
          <ac:chgData name="Hailah AlHarthy" userId="08d9f75a-ecba-4640-af15-82ba341e4372" providerId="ADAL" clId="{ACA607CE-0E76-4F83-8CBA-5EE90FC6069D}" dt="2024-05-21T18:38:50.731" v="1954" actId="1037"/>
          <ac:spMkLst>
            <pc:docMk/>
            <pc:sldMk cId="938775155" sldId="318"/>
            <ac:spMk id="20" creationId="{1B0644FC-390B-05A0-A514-9E24A54E178E}"/>
          </ac:spMkLst>
        </pc:spChg>
        <pc:spChg chg="add mod">
          <ac:chgData name="Hailah AlHarthy" userId="08d9f75a-ecba-4640-af15-82ba341e4372" providerId="ADAL" clId="{ACA607CE-0E76-4F83-8CBA-5EE90FC6069D}" dt="2024-05-21T18:39:15.161" v="1998" actId="20577"/>
          <ac:spMkLst>
            <pc:docMk/>
            <pc:sldMk cId="938775155" sldId="318"/>
            <ac:spMk id="21" creationId="{42BC65D9-9413-D080-CA21-3576A91AA0A7}"/>
          </ac:spMkLst>
        </pc:spChg>
        <pc:spChg chg="add mod">
          <ac:chgData name="Hailah AlHarthy" userId="08d9f75a-ecba-4640-af15-82ba341e4372" providerId="ADAL" clId="{ACA607CE-0E76-4F83-8CBA-5EE90FC6069D}" dt="2024-05-21T18:40:17.620" v="2117" actId="1076"/>
          <ac:spMkLst>
            <pc:docMk/>
            <pc:sldMk cId="938775155" sldId="318"/>
            <ac:spMk id="22" creationId="{A2733E97-882F-0855-8EB4-815BCEB214B3}"/>
          </ac:spMkLst>
        </pc:spChg>
        <pc:spChg chg="add mod">
          <ac:chgData name="Hailah AlHarthy" userId="08d9f75a-ecba-4640-af15-82ba341e4372" providerId="ADAL" clId="{ACA607CE-0E76-4F83-8CBA-5EE90FC6069D}" dt="2024-05-21T18:38:42.198" v="1931" actId="1076"/>
          <ac:spMkLst>
            <pc:docMk/>
            <pc:sldMk cId="938775155" sldId="318"/>
            <ac:spMk id="23" creationId="{9434968E-91CB-73D0-A472-63C8C3D32848}"/>
          </ac:spMkLst>
        </pc:spChg>
        <pc:spChg chg="add mod">
          <ac:chgData name="Hailah AlHarthy" userId="08d9f75a-ecba-4640-af15-82ba341e4372" providerId="ADAL" clId="{ACA607CE-0E76-4F83-8CBA-5EE90FC6069D}" dt="2024-05-21T18:37:42.094" v="1852" actId="1076"/>
          <ac:spMkLst>
            <pc:docMk/>
            <pc:sldMk cId="938775155" sldId="318"/>
            <ac:spMk id="24" creationId="{20CBF55A-9AC6-D1CF-AAAF-B5C82FC51F7C}"/>
          </ac:spMkLst>
        </pc:spChg>
        <pc:spChg chg="add mod">
          <ac:chgData name="Hailah AlHarthy" userId="08d9f75a-ecba-4640-af15-82ba341e4372" providerId="ADAL" clId="{ACA607CE-0E76-4F83-8CBA-5EE90FC6069D}" dt="2024-05-21T18:37:35.624" v="1851" actId="1076"/>
          <ac:spMkLst>
            <pc:docMk/>
            <pc:sldMk cId="938775155" sldId="318"/>
            <ac:spMk id="25" creationId="{BFADBEF0-69FB-E47F-8E8C-93F3B49433F4}"/>
          </ac:spMkLst>
        </pc:spChg>
        <pc:spChg chg="add mod">
          <ac:chgData name="Hailah AlHarthy" userId="08d9f75a-ecba-4640-af15-82ba341e4372" providerId="ADAL" clId="{ACA607CE-0E76-4F83-8CBA-5EE90FC6069D}" dt="2024-05-21T18:37:35.624" v="1851" actId="1076"/>
          <ac:spMkLst>
            <pc:docMk/>
            <pc:sldMk cId="938775155" sldId="318"/>
            <ac:spMk id="26" creationId="{0F2F9342-53F3-BEF1-AC9E-161243038FCF}"/>
          </ac:spMkLst>
        </pc:spChg>
        <pc:spChg chg="add mod">
          <ac:chgData name="Hailah AlHarthy" userId="08d9f75a-ecba-4640-af15-82ba341e4372" providerId="ADAL" clId="{ACA607CE-0E76-4F83-8CBA-5EE90FC6069D}" dt="2024-05-21T18:37:50.095" v="1854" actId="1076"/>
          <ac:spMkLst>
            <pc:docMk/>
            <pc:sldMk cId="938775155" sldId="318"/>
            <ac:spMk id="27" creationId="{1D0067ED-E96D-0C18-7DDC-B6BC842AEF5F}"/>
          </ac:spMkLst>
        </pc:spChg>
        <pc:spChg chg="add mod">
          <ac:chgData name="Hailah AlHarthy" userId="08d9f75a-ecba-4640-af15-82ba341e4372" providerId="ADAL" clId="{ACA607CE-0E76-4F83-8CBA-5EE90FC6069D}" dt="2024-05-21T18:37:45.755" v="1853" actId="1076"/>
          <ac:spMkLst>
            <pc:docMk/>
            <pc:sldMk cId="938775155" sldId="318"/>
            <ac:spMk id="28" creationId="{4F1FD95B-791C-08BA-9DA7-A3BCFA75FA93}"/>
          </ac:spMkLst>
        </pc:spChg>
        <pc:spChg chg="add mod">
          <ac:chgData name="Hailah AlHarthy" userId="08d9f75a-ecba-4640-af15-82ba341e4372" providerId="ADAL" clId="{ACA607CE-0E76-4F83-8CBA-5EE90FC6069D}" dt="2024-05-21T18:38:16.420" v="1928" actId="1037"/>
          <ac:spMkLst>
            <pc:docMk/>
            <pc:sldMk cId="938775155" sldId="318"/>
            <ac:spMk id="29" creationId="{29C498DB-E723-6B12-E98E-45B0A1463D85}"/>
          </ac:spMkLst>
        </pc:spChg>
        <pc:spChg chg="add mod">
          <ac:chgData name="Hailah AlHarthy" userId="08d9f75a-ecba-4640-af15-82ba341e4372" providerId="ADAL" clId="{ACA607CE-0E76-4F83-8CBA-5EE90FC6069D}" dt="2024-05-21T18:39:11.421" v="1997" actId="20577"/>
          <ac:spMkLst>
            <pc:docMk/>
            <pc:sldMk cId="938775155" sldId="318"/>
            <ac:spMk id="30" creationId="{D9647E14-2A20-42E3-33DD-67504E472EA0}"/>
          </ac:spMkLst>
        </pc:spChg>
        <pc:spChg chg="add mod">
          <ac:chgData name="Hailah AlHarthy" userId="08d9f75a-ecba-4640-af15-82ba341e4372" providerId="ADAL" clId="{ACA607CE-0E76-4F83-8CBA-5EE90FC6069D}" dt="2024-05-21T18:38:16.420" v="1928" actId="1037"/>
          <ac:spMkLst>
            <pc:docMk/>
            <pc:sldMk cId="938775155" sldId="318"/>
            <ac:spMk id="31" creationId="{C3226750-3211-E800-B94A-21E55C739123}"/>
          </ac:spMkLst>
        </pc:spChg>
        <pc:spChg chg="add mod">
          <ac:chgData name="Hailah AlHarthy" userId="08d9f75a-ecba-4640-af15-82ba341e4372" providerId="ADAL" clId="{ACA607CE-0E76-4F83-8CBA-5EE90FC6069D}" dt="2024-05-21T18:38:16.420" v="1928" actId="1037"/>
          <ac:spMkLst>
            <pc:docMk/>
            <pc:sldMk cId="938775155" sldId="318"/>
            <ac:spMk id="32" creationId="{43B056EF-D825-04BF-BE80-218043F14C3D}"/>
          </ac:spMkLst>
        </pc:spChg>
        <pc:spChg chg="add mod">
          <ac:chgData name="Hailah AlHarthy" userId="08d9f75a-ecba-4640-af15-82ba341e4372" providerId="ADAL" clId="{ACA607CE-0E76-4F83-8CBA-5EE90FC6069D}" dt="2024-05-21T18:39:29.949" v="2059" actId="1038"/>
          <ac:spMkLst>
            <pc:docMk/>
            <pc:sldMk cId="938775155" sldId="318"/>
            <ac:spMk id="33" creationId="{AD235641-A3AB-F4C9-B27B-CC926B06D920}"/>
          </ac:spMkLst>
        </pc:spChg>
        <pc:spChg chg="add mod">
          <ac:chgData name="Hailah AlHarthy" userId="08d9f75a-ecba-4640-af15-82ba341e4372" providerId="ADAL" clId="{ACA607CE-0E76-4F83-8CBA-5EE90FC6069D}" dt="2024-05-21T18:39:54.496" v="2114" actId="1076"/>
          <ac:spMkLst>
            <pc:docMk/>
            <pc:sldMk cId="938775155" sldId="318"/>
            <ac:spMk id="34" creationId="{AFEFE55E-4A94-74EE-ACD1-EEA0F81761D4}"/>
          </ac:spMkLst>
        </pc:spChg>
        <pc:spChg chg="add mod">
          <ac:chgData name="Hailah AlHarthy" userId="08d9f75a-ecba-4640-af15-82ba341e4372" providerId="ADAL" clId="{ACA607CE-0E76-4F83-8CBA-5EE90FC6069D}" dt="2024-05-21T18:40:06.225" v="2116" actId="20577"/>
          <ac:spMkLst>
            <pc:docMk/>
            <pc:sldMk cId="938775155" sldId="318"/>
            <ac:spMk id="35" creationId="{45D8ADAA-B9E3-0AC7-F44B-2EE82560BB12}"/>
          </ac:spMkLst>
        </pc:spChg>
        <pc:spChg chg="add mod">
          <ac:chgData name="Hailah AlHarthy" userId="08d9f75a-ecba-4640-af15-82ba341e4372" providerId="ADAL" clId="{ACA607CE-0E76-4F83-8CBA-5EE90FC6069D}" dt="2024-05-21T18:39:47.208" v="2113" actId="1035"/>
          <ac:spMkLst>
            <pc:docMk/>
            <pc:sldMk cId="938775155" sldId="318"/>
            <ac:spMk id="36" creationId="{6F5351E9-0BC6-B2F3-1EDE-F53EC5789C04}"/>
          </ac:spMkLst>
        </pc:spChg>
        <pc:spChg chg="add mod">
          <ac:chgData name="Hailah AlHarthy" userId="08d9f75a-ecba-4640-af15-82ba341e4372" providerId="ADAL" clId="{ACA607CE-0E76-4F83-8CBA-5EE90FC6069D}" dt="2024-05-21T18:39:47.208" v="2113" actId="1035"/>
          <ac:spMkLst>
            <pc:docMk/>
            <pc:sldMk cId="938775155" sldId="318"/>
            <ac:spMk id="37" creationId="{C490215A-0DAD-EDCC-3761-59438FC2CBA3}"/>
          </ac:spMkLst>
        </pc:spChg>
        <pc:spChg chg="add mod">
          <ac:chgData name="Hailah AlHarthy" userId="08d9f75a-ecba-4640-af15-82ba341e4372" providerId="ADAL" clId="{ACA607CE-0E76-4F83-8CBA-5EE90FC6069D}" dt="2024-05-21T18:39:47.208" v="2113" actId="1035"/>
          <ac:spMkLst>
            <pc:docMk/>
            <pc:sldMk cId="938775155" sldId="318"/>
            <ac:spMk id="38" creationId="{119B9F2F-01C4-E93D-0A02-D5C8AE6D982F}"/>
          </ac:spMkLst>
        </pc:spChg>
        <pc:picChg chg="add del mod">
          <ac:chgData name="Hailah AlHarthy" userId="08d9f75a-ecba-4640-af15-82ba341e4372" providerId="ADAL" clId="{ACA607CE-0E76-4F83-8CBA-5EE90FC6069D}" dt="2024-05-21T18:32:34.969" v="1391" actId="478"/>
          <ac:picMkLst>
            <pc:docMk/>
            <pc:sldMk cId="938775155" sldId="318"/>
            <ac:picMk id="6" creationId="{EB700860-E2D3-273D-8E77-A67AF3D18E1C}"/>
          </ac:picMkLst>
        </pc:picChg>
      </pc:sldChg>
      <pc:sldChg chg="addSp delSp modSp new mod">
        <pc:chgData name="Hailah AlHarthy" userId="08d9f75a-ecba-4640-af15-82ba341e4372" providerId="ADAL" clId="{ACA607CE-0E76-4F83-8CBA-5EE90FC6069D}" dt="2024-05-23T15:29:02.029" v="4005" actId="2711"/>
        <pc:sldMkLst>
          <pc:docMk/>
          <pc:sldMk cId="3184347229" sldId="318"/>
        </pc:sldMkLst>
        <pc:spChg chg="del">
          <ac:chgData name="Hailah AlHarthy" userId="08d9f75a-ecba-4640-af15-82ba341e4372" providerId="ADAL" clId="{ACA607CE-0E76-4F83-8CBA-5EE90FC6069D}" dt="2024-05-21T18:41:46.475" v="2120" actId="478"/>
          <ac:spMkLst>
            <pc:docMk/>
            <pc:sldMk cId="3184347229" sldId="318"/>
            <ac:spMk id="2" creationId="{F5CE1368-3A03-DD89-E602-DBD7E28D96E9}"/>
          </ac:spMkLst>
        </pc:spChg>
        <pc:spChg chg="del">
          <ac:chgData name="Hailah AlHarthy" userId="08d9f75a-ecba-4640-af15-82ba341e4372" providerId="ADAL" clId="{ACA607CE-0E76-4F83-8CBA-5EE90FC6069D}" dt="2024-05-21T18:41:46.475" v="2120" actId="478"/>
          <ac:spMkLst>
            <pc:docMk/>
            <pc:sldMk cId="3184347229" sldId="318"/>
            <ac:spMk id="3" creationId="{6A392952-F938-B736-4F07-A9C8CF747273}"/>
          </ac:spMkLst>
        </pc:spChg>
        <pc:spChg chg="add mod">
          <ac:chgData name="Hailah AlHarthy" userId="08d9f75a-ecba-4640-af15-82ba341e4372" providerId="ADAL" clId="{ACA607CE-0E76-4F83-8CBA-5EE90FC6069D}" dt="2024-05-23T15:29:02.029" v="4005" actId="2711"/>
          <ac:spMkLst>
            <pc:docMk/>
            <pc:sldMk cId="3184347229" sldId="318"/>
            <ac:spMk id="4" creationId="{48DB4A51-CD11-8029-1C41-D2FAC183E4B4}"/>
          </ac:spMkLst>
        </pc:spChg>
        <pc:spChg chg="add mod">
          <ac:chgData name="Hailah AlHarthy" userId="08d9f75a-ecba-4640-af15-82ba341e4372" providerId="ADAL" clId="{ACA607CE-0E76-4F83-8CBA-5EE90FC6069D}" dt="2024-05-23T15:29:02.029" v="4005" actId="2711"/>
          <ac:spMkLst>
            <pc:docMk/>
            <pc:sldMk cId="3184347229" sldId="318"/>
            <ac:spMk id="5" creationId="{2B8D2AE6-455A-FF43-CB41-7216D735C5BC}"/>
          </ac:spMkLst>
        </pc:spChg>
        <pc:spChg chg="add mod">
          <ac:chgData name="Hailah AlHarthy" userId="08d9f75a-ecba-4640-af15-82ba341e4372" providerId="ADAL" clId="{ACA607CE-0E76-4F83-8CBA-5EE90FC6069D}" dt="2024-05-23T15:29:02.029" v="4005" actId="2711"/>
          <ac:spMkLst>
            <pc:docMk/>
            <pc:sldMk cId="3184347229" sldId="318"/>
            <ac:spMk id="6" creationId="{1DC627B5-4F22-62ED-466B-B8DAA1FDE2FA}"/>
          </ac:spMkLst>
        </pc:spChg>
        <pc:spChg chg="add mod">
          <ac:chgData name="Hailah AlHarthy" userId="08d9f75a-ecba-4640-af15-82ba341e4372" providerId="ADAL" clId="{ACA607CE-0E76-4F83-8CBA-5EE90FC6069D}" dt="2024-05-23T15:29:02.029" v="4005" actId="2711"/>
          <ac:spMkLst>
            <pc:docMk/>
            <pc:sldMk cId="3184347229" sldId="318"/>
            <ac:spMk id="7" creationId="{600FDFBA-B7EC-E24F-4ED9-A6C4D7DF5DEB}"/>
          </ac:spMkLst>
        </pc:spChg>
        <pc:spChg chg="add mod">
          <ac:chgData name="Hailah AlHarthy" userId="08d9f75a-ecba-4640-af15-82ba341e4372" providerId="ADAL" clId="{ACA607CE-0E76-4F83-8CBA-5EE90FC6069D}" dt="2024-05-23T15:29:02.029" v="4005" actId="2711"/>
          <ac:spMkLst>
            <pc:docMk/>
            <pc:sldMk cId="3184347229" sldId="318"/>
            <ac:spMk id="8" creationId="{EA1E92FF-291D-F4F6-268B-C657B9E040B7}"/>
          </ac:spMkLst>
        </pc:spChg>
        <pc:spChg chg="add del mod">
          <ac:chgData name="Hailah AlHarthy" userId="08d9f75a-ecba-4640-af15-82ba341e4372" providerId="ADAL" clId="{ACA607CE-0E76-4F83-8CBA-5EE90FC6069D}" dt="2024-05-21T18:43:08.633" v="2149" actId="478"/>
          <ac:spMkLst>
            <pc:docMk/>
            <pc:sldMk cId="3184347229" sldId="318"/>
            <ac:spMk id="9" creationId="{C8E1CF2E-B48F-649F-7279-B3B97A80C7AC}"/>
          </ac:spMkLst>
        </pc:spChg>
        <pc:spChg chg="add del mod">
          <ac:chgData name="Hailah AlHarthy" userId="08d9f75a-ecba-4640-af15-82ba341e4372" providerId="ADAL" clId="{ACA607CE-0E76-4F83-8CBA-5EE90FC6069D}" dt="2024-05-21T18:43:08.633" v="2149" actId="478"/>
          <ac:spMkLst>
            <pc:docMk/>
            <pc:sldMk cId="3184347229" sldId="318"/>
            <ac:spMk id="10" creationId="{6C9A3580-E424-8594-1D74-73757DABA2BE}"/>
          </ac:spMkLst>
        </pc:spChg>
        <pc:spChg chg="add del mod">
          <ac:chgData name="Hailah AlHarthy" userId="08d9f75a-ecba-4640-af15-82ba341e4372" providerId="ADAL" clId="{ACA607CE-0E76-4F83-8CBA-5EE90FC6069D}" dt="2024-05-21T19:43:00.738" v="3669" actId="478"/>
          <ac:spMkLst>
            <pc:docMk/>
            <pc:sldMk cId="3184347229" sldId="318"/>
            <ac:spMk id="11" creationId="{6AA6339E-5E90-2220-A289-4F40627A25F9}"/>
          </ac:spMkLst>
        </pc:spChg>
        <pc:spChg chg="add del mod">
          <ac:chgData name="Hailah AlHarthy" userId="08d9f75a-ecba-4640-af15-82ba341e4372" providerId="ADAL" clId="{ACA607CE-0E76-4F83-8CBA-5EE90FC6069D}" dt="2024-05-21T19:34:29.162" v="3364" actId="478"/>
          <ac:spMkLst>
            <pc:docMk/>
            <pc:sldMk cId="3184347229" sldId="318"/>
            <ac:spMk id="12" creationId="{FD0B5025-91F6-1CED-3A80-5628CFDABECA}"/>
          </ac:spMkLst>
        </pc:spChg>
        <pc:spChg chg="add mod">
          <ac:chgData name="Hailah AlHarthy" userId="08d9f75a-ecba-4640-af15-82ba341e4372" providerId="ADAL" clId="{ACA607CE-0E76-4F83-8CBA-5EE90FC6069D}" dt="2024-05-21T19:30:58.655" v="3117"/>
          <ac:spMkLst>
            <pc:docMk/>
            <pc:sldMk cId="3184347229" sldId="318"/>
            <ac:spMk id="13" creationId="{5EAA21A7-B2A0-A5B6-A5BB-624A58C3D516}"/>
          </ac:spMkLst>
        </pc:spChg>
        <pc:spChg chg="add del mod">
          <ac:chgData name="Hailah AlHarthy" userId="08d9f75a-ecba-4640-af15-82ba341e4372" providerId="ADAL" clId="{ACA607CE-0E76-4F83-8CBA-5EE90FC6069D}" dt="2024-05-21T19:33:29.146" v="3329" actId="478"/>
          <ac:spMkLst>
            <pc:docMk/>
            <pc:sldMk cId="3184347229" sldId="318"/>
            <ac:spMk id="14" creationId="{6AC91CB1-4BB3-AA42-C4FF-683291E503A5}"/>
          </ac:spMkLst>
        </pc:spChg>
        <pc:spChg chg="add mod">
          <ac:chgData name="Hailah AlHarthy" userId="08d9f75a-ecba-4640-af15-82ba341e4372" providerId="ADAL" clId="{ACA607CE-0E76-4F83-8CBA-5EE90FC6069D}" dt="2024-05-23T15:29:02.029" v="4005" actId="2711"/>
          <ac:spMkLst>
            <pc:docMk/>
            <pc:sldMk cId="3184347229" sldId="318"/>
            <ac:spMk id="15" creationId="{1B645D99-7F0C-AE70-394E-9CCE4C862598}"/>
          </ac:spMkLst>
        </pc:spChg>
        <pc:spChg chg="add mod">
          <ac:chgData name="Hailah AlHarthy" userId="08d9f75a-ecba-4640-af15-82ba341e4372" providerId="ADAL" clId="{ACA607CE-0E76-4F83-8CBA-5EE90FC6069D}" dt="2024-05-23T15:29:02.029" v="4005" actId="2711"/>
          <ac:spMkLst>
            <pc:docMk/>
            <pc:sldMk cId="3184347229" sldId="318"/>
            <ac:spMk id="16" creationId="{7984851C-1F83-804B-578C-6D6C16FC2013}"/>
          </ac:spMkLst>
        </pc:spChg>
        <pc:spChg chg="add mod">
          <ac:chgData name="Hailah AlHarthy" userId="08d9f75a-ecba-4640-af15-82ba341e4372" providerId="ADAL" clId="{ACA607CE-0E76-4F83-8CBA-5EE90FC6069D}" dt="2024-05-23T15:29:02.029" v="4005" actId="2711"/>
          <ac:spMkLst>
            <pc:docMk/>
            <pc:sldMk cId="3184347229" sldId="318"/>
            <ac:spMk id="17" creationId="{358AB831-3D1E-C0B6-8286-4CCD9DDE785E}"/>
          </ac:spMkLst>
        </pc:spChg>
        <pc:spChg chg="add mod">
          <ac:chgData name="Hailah AlHarthy" userId="08d9f75a-ecba-4640-af15-82ba341e4372" providerId="ADAL" clId="{ACA607CE-0E76-4F83-8CBA-5EE90FC6069D}" dt="2024-05-23T15:29:02.029" v="4005" actId="2711"/>
          <ac:spMkLst>
            <pc:docMk/>
            <pc:sldMk cId="3184347229" sldId="318"/>
            <ac:spMk id="18" creationId="{4BB32C87-6E99-3261-6D90-273D6919FB4A}"/>
          </ac:spMkLst>
        </pc:spChg>
        <pc:spChg chg="add mod">
          <ac:chgData name="Hailah AlHarthy" userId="08d9f75a-ecba-4640-af15-82ba341e4372" providerId="ADAL" clId="{ACA607CE-0E76-4F83-8CBA-5EE90FC6069D}" dt="2024-05-23T15:29:02.029" v="4005" actId="2711"/>
          <ac:spMkLst>
            <pc:docMk/>
            <pc:sldMk cId="3184347229" sldId="318"/>
            <ac:spMk id="19" creationId="{F16526EE-1958-CC16-3AE1-23ED8AE34E84}"/>
          </ac:spMkLst>
        </pc:spChg>
        <pc:spChg chg="add mod">
          <ac:chgData name="Hailah AlHarthy" userId="08d9f75a-ecba-4640-af15-82ba341e4372" providerId="ADAL" clId="{ACA607CE-0E76-4F83-8CBA-5EE90FC6069D}" dt="2024-05-23T15:29:02.029" v="4005" actId="2711"/>
          <ac:spMkLst>
            <pc:docMk/>
            <pc:sldMk cId="3184347229" sldId="318"/>
            <ac:spMk id="20" creationId="{EB61FDB9-A8DB-8997-AAEB-7FE68D6A8232}"/>
          </ac:spMkLst>
        </pc:spChg>
        <pc:spChg chg="add del">
          <ac:chgData name="Hailah AlHarthy" userId="08d9f75a-ecba-4640-af15-82ba341e4372" providerId="ADAL" clId="{ACA607CE-0E76-4F83-8CBA-5EE90FC6069D}" dt="2024-05-21T19:43:41.415" v="3701" actId="22"/>
          <ac:spMkLst>
            <pc:docMk/>
            <pc:sldMk cId="3184347229" sldId="318"/>
            <ac:spMk id="22" creationId="{3372147B-855C-35DA-61E7-A303E12EC3B5}"/>
          </ac:spMkLst>
        </pc:spChg>
      </pc:sldChg>
      <pc:sldChg chg="addSp delSp modSp new del mod">
        <pc:chgData name="Hailah AlHarthy" userId="08d9f75a-ecba-4640-af15-82ba341e4372" providerId="ADAL" clId="{ACA607CE-0E76-4F83-8CBA-5EE90FC6069D}" dt="2024-05-21T18:44:27.819" v="2154" actId="47"/>
        <pc:sldMkLst>
          <pc:docMk/>
          <pc:sldMk cId="2334494588" sldId="319"/>
        </pc:sldMkLst>
        <pc:spChg chg="del">
          <ac:chgData name="Hailah AlHarthy" userId="08d9f75a-ecba-4640-af15-82ba341e4372" providerId="ADAL" clId="{ACA607CE-0E76-4F83-8CBA-5EE90FC6069D}" dt="2024-05-21T18:44:15.635" v="2152" actId="478"/>
          <ac:spMkLst>
            <pc:docMk/>
            <pc:sldMk cId="2334494588" sldId="319"/>
            <ac:spMk id="2" creationId="{D294BF49-F780-2EC0-7729-BD2D62EB7A3D}"/>
          </ac:spMkLst>
        </pc:spChg>
        <pc:spChg chg="del">
          <ac:chgData name="Hailah AlHarthy" userId="08d9f75a-ecba-4640-af15-82ba341e4372" providerId="ADAL" clId="{ACA607CE-0E76-4F83-8CBA-5EE90FC6069D}" dt="2024-05-21T18:44:15.635" v="2152" actId="478"/>
          <ac:spMkLst>
            <pc:docMk/>
            <pc:sldMk cId="2334494588" sldId="319"/>
            <ac:spMk id="3" creationId="{B201BE19-86D5-B44F-5EA8-87A88D546D64}"/>
          </ac:spMkLst>
        </pc:spChg>
        <pc:spChg chg="add mod">
          <ac:chgData name="Hailah AlHarthy" userId="08d9f75a-ecba-4640-af15-82ba341e4372" providerId="ADAL" clId="{ACA607CE-0E76-4F83-8CBA-5EE90FC6069D}" dt="2024-05-21T18:44:07.704" v="2151"/>
          <ac:spMkLst>
            <pc:docMk/>
            <pc:sldMk cId="2334494588" sldId="319"/>
            <ac:spMk id="4" creationId="{94E20605-1CB7-33E5-540B-E54423D96589}"/>
          </ac:spMkLst>
        </pc:spChg>
        <pc:spChg chg="add mod">
          <ac:chgData name="Hailah AlHarthy" userId="08d9f75a-ecba-4640-af15-82ba341e4372" providerId="ADAL" clId="{ACA607CE-0E76-4F83-8CBA-5EE90FC6069D}" dt="2024-05-21T18:44:07.704" v="2151"/>
          <ac:spMkLst>
            <pc:docMk/>
            <pc:sldMk cId="2334494588" sldId="319"/>
            <ac:spMk id="5" creationId="{F93D92CF-C6E1-FE71-5042-0B677F7BB535}"/>
          </ac:spMkLst>
        </pc:spChg>
        <pc:spChg chg="add mod">
          <ac:chgData name="Hailah AlHarthy" userId="08d9f75a-ecba-4640-af15-82ba341e4372" providerId="ADAL" clId="{ACA607CE-0E76-4F83-8CBA-5EE90FC6069D}" dt="2024-05-21T18:44:07.704" v="2151"/>
          <ac:spMkLst>
            <pc:docMk/>
            <pc:sldMk cId="2334494588" sldId="319"/>
            <ac:spMk id="6" creationId="{D786A6EA-800F-5E8A-A50E-1165B18463F5}"/>
          </ac:spMkLst>
        </pc:spChg>
        <pc:spChg chg="add mod">
          <ac:chgData name="Hailah AlHarthy" userId="08d9f75a-ecba-4640-af15-82ba341e4372" providerId="ADAL" clId="{ACA607CE-0E76-4F83-8CBA-5EE90FC6069D}" dt="2024-05-21T18:44:17.229" v="2153"/>
          <ac:spMkLst>
            <pc:docMk/>
            <pc:sldMk cId="2334494588" sldId="319"/>
            <ac:spMk id="7" creationId="{1DEA83F6-F152-3778-9380-DBD94015376A}"/>
          </ac:spMkLst>
        </pc:spChg>
        <pc:spChg chg="add mod">
          <ac:chgData name="Hailah AlHarthy" userId="08d9f75a-ecba-4640-af15-82ba341e4372" providerId="ADAL" clId="{ACA607CE-0E76-4F83-8CBA-5EE90FC6069D}" dt="2024-05-21T18:44:17.229" v="2153"/>
          <ac:spMkLst>
            <pc:docMk/>
            <pc:sldMk cId="2334494588" sldId="319"/>
            <ac:spMk id="8" creationId="{99D7111E-B99A-1669-66AD-CF92DF23DBE2}"/>
          </ac:spMkLst>
        </pc:spChg>
        <pc:spChg chg="add mod">
          <ac:chgData name="Hailah AlHarthy" userId="08d9f75a-ecba-4640-af15-82ba341e4372" providerId="ADAL" clId="{ACA607CE-0E76-4F83-8CBA-5EE90FC6069D}" dt="2024-05-21T18:44:17.229" v="2153"/>
          <ac:spMkLst>
            <pc:docMk/>
            <pc:sldMk cId="2334494588" sldId="319"/>
            <ac:spMk id="9" creationId="{913E4A78-29EE-AA8F-E04C-3B483E59B4E4}"/>
          </ac:spMkLst>
        </pc:spChg>
      </pc:sldChg>
      <pc:sldChg chg="add del">
        <pc:chgData name="Hailah AlHarthy" userId="08d9f75a-ecba-4640-af15-82ba341e4372" providerId="ADAL" clId="{ACA607CE-0E76-4F83-8CBA-5EE90FC6069D}" dt="2024-05-21T19:16:10.392" v="2248"/>
        <pc:sldMkLst>
          <pc:docMk/>
          <pc:sldMk cId="2762120644" sldId="319"/>
        </pc:sldMkLst>
      </pc:sldChg>
      <pc:sldChg chg="addSp delSp modSp add mod chgLayout">
        <pc:chgData name="Hailah AlHarthy" userId="08d9f75a-ecba-4640-af15-82ba341e4372" providerId="ADAL" clId="{ACA607CE-0E76-4F83-8CBA-5EE90FC6069D}" dt="2024-05-23T15:19:01.447" v="3943" actId="113"/>
        <pc:sldMkLst>
          <pc:docMk/>
          <pc:sldMk cId="3378261553" sldId="319"/>
        </pc:sldMkLst>
        <pc:spChg chg="add del mod ord">
          <ac:chgData name="Hailah AlHarthy" userId="08d9f75a-ecba-4640-af15-82ba341e4372" providerId="ADAL" clId="{ACA607CE-0E76-4F83-8CBA-5EE90FC6069D}" dt="2024-05-21T19:58:40.485" v="3884" actId="478"/>
          <ac:spMkLst>
            <pc:docMk/>
            <pc:sldMk cId="3378261553" sldId="319"/>
            <ac:spMk id="2" creationId="{D25220EC-C9E8-8CAB-C8D0-4B567B92F465}"/>
          </ac:spMkLst>
        </pc:spChg>
        <pc:spChg chg="add mod ord">
          <ac:chgData name="Hailah AlHarthy" userId="08d9f75a-ecba-4640-af15-82ba341e4372" providerId="ADAL" clId="{ACA607CE-0E76-4F83-8CBA-5EE90FC6069D}" dt="2024-05-23T15:19:01.447" v="3943" actId="113"/>
          <ac:spMkLst>
            <pc:docMk/>
            <pc:sldMk cId="3378261553" sldId="319"/>
            <ac:spMk id="3" creationId="{9F751A86-591C-48CA-5AF2-C64E13044975}"/>
          </ac:spMkLst>
        </pc:spChg>
        <pc:spChg chg="del">
          <ac:chgData name="Hailah AlHarthy" userId="08d9f75a-ecba-4640-af15-82ba341e4372" providerId="ADAL" clId="{ACA607CE-0E76-4F83-8CBA-5EE90FC6069D}" dt="2024-05-21T19:57:51.380" v="3878" actId="478"/>
          <ac:spMkLst>
            <pc:docMk/>
            <pc:sldMk cId="3378261553" sldId="319"/>
            <ac:spMk id="5" creationId="{79559EAE-BFC5-918C-472C-D0B8DC49DAA9}"/>
          </ac:spMkLst>
        </pc:spChg>
        <pc:spChg chg="del">
          <ac:chgData name="Hailah AlHarthy" userId="08d9f75a-ecba-4640-af15-82ba341e4372" providerId="ADAL" clId="{ACA607CE-0E76-4F83-8CBA-5EE90FC6069D}" dt="2024-05-21T19:57:51.380" v="3878" actId="478"/>
          <ac:spMkLst>
            <pc:docMk/>
            <pc:sldMk cId="3378261553" sldId="319"/>
            <ac:spMk id="6" creationId="{78C1D657-9FD2-EB25-0D8F-F397D46D7767}"/>
          </ac:spMkLst>
        </pc:spChg>
        <pc:spChg chg="del">
          <ac:chgData name="Hailah AlHarthy" userId="08d9f75a-ecba-4640-af15-82ba341e4372" providerId="ADAL" clId="{ACA607CE-0E76-4F83-8CBA-5EE90FC6069D}" dt="2024-05-21T19:57:51.380" v="3878" actId="478"/>
          <ac:spMkLst>
            <pc:docMk/>
            <pc:sldMk cId="3378261553" sldId="319"/>
            <ac:spMk id="7" creationId="{98F2D599-D40F-7318-14EC-0F0CC5249554}"/>
          </ac:spMkLst>
        </pc:spChg>
        <pc:spChg chg="del">
          <ac:chgData name="Hailah AlHarthy" userId="08d9f75a-ecba-4640-af15-82ba341e4372" providerId="ADAL" clId="{ACA607CE-0E76-4F83-8CBA-5EE90FC6069D}" dt="2024-05-21T19:57:51.380" v="3878" actId="478"/>
          <ac:spMkLst>
            <pc:docMk/>
            <pc:sldMk cId="3378261553" sldId="319"/>
            <ac:spMk id="8" creationId="{D8D4A916-5F5B-DF79-CE3A-8E866A2805D0}"/>
          </ac:spMkLst>
        </pc:spChg>
        <pc:spChg chg="del">
          <ac:chgData name="Hailah AlHarthy" userId="08d9f75a-ecba-4640-af15-82ba341e4372" providerId="ADAL" clId="{ACA607CE-0E76-4F83-8CBA-5EE90FC6069D}" dt="2024-05-21T19:57:51.380" v="3878" actId="478"/>
          <ac:spMkLst>
            <pc:docMk/>
            <pc:sldMk cId="3378261553" sldId="319"/>
            <ac:spMk id="9" creationId="{22EEA628-18CF-77B6-AAC4-CFF795B86FCB}"/>
          </ac:spMkLst>
        </pc:spChg>
        <pc:spChg chg="del">
          <ac:chgData name="Hailah AlHarthy" userId="08d9f75a-ecba-4640-af15-82ba341e4372" providerId="ADAL" clId="{ACA607CE-0E76-4F83-8CBA-5EE90FC6069D}" dt="2024-05-21T19:57:51.380" v="3878" actId="478"/>
          <ac:spMkLst>
            <pc:docMk/>
            <pc:sldMk cId="3378261553" sldId="319"/>
            <ac:spMk id="10" creationId="{3523A084-FC65-94CD-3868-B80D075472AA}"/>
          </ac:spMkLst>
        </pc:spChg>
        <pc:spChg chg="del">
          <ac:chgData name="Hailah AlHarthy" userId="08d9f75a-ecba-4640-af15-82ba341e4372" providerId="ADAL" clId="{ACA607CE-0E76-4F83-8CBA-5EE90FC6069D}" dt="2024-05-21T19:57:51.380" v="3878" actId="478"/>
          <ac:spMkLst>
            <pc:docMk/>
            <pc:sldMk cId="3378261553" sldId="319"/>
            <ac:spMk id="11" creationId="{29AF2341-5829-F0A9-9A1A-80DF8B9544BA}"/>
          </ac:spMkLst>
        </pc:spChg>
        <pc:spChg chg="del">
          <ac:chgData name="Hailah AlHarthy" userId="08d9f75a-ecba-4640-af15-82ba341e4372" providerId="ADAL" clId="{ACA607CE-0E76-4F83-8CBA-5EE90FC6069D}" dt="2024-05-21T19:57:51.380" v="3878" actId="478"/>
          <ac:spMkLst>
            <pc:docMk/>
            <pc:sldMk cId="3378261553" sldId="319"/>
            <ac:spMk id="12" creationId="{EAD436C6-527B-0544-BDD9-56E742D2C402}"/>
          </ac:spMkLst>
        </pc:spChg>
      </pc:sldChg>
      <pc:sldChg chg="addSp delSp modSp new mod ord">
        <pc:chgData name="Hailah AlHarthy" userId="08d9f75a-ecba-4640-af15-82ba341e4372" providerId="ADAL" clId="{ACA607CE-0E76-4F83-8CBA-5EE90FC6069D}" dt="2024-05-23T16:21:01.060" v="4046"/>
        <pc:sldMkLst>
          <pc:docMk/>
          <pc:sldMk cId="319983128" sldId="320"/>
        </pc:sldMkLst>
        <pc:spChg chg="mod">
          <ac:chgData name="Hailah AlHarthy" userId="08d9f75a-ecba-4640-af15-82ba341e4372" providerId="ADAL" clId="{ACA607CE-0E76-4F83-8CBA-5EE90FC6069D}" dt="2024-05-23T16:08:14.428" v="4035" actId="20577"/>
          <ac:spMkLst>
            <pc:docMk/>
            <pc:sldMk cId="319983128" sldId="320"/>
            <ac:spMk id="2" creationId="{0F8A7EF6-3472-DE51-394F-2C235FB68663}"/>
          </ac:spMkLst>
        </pc:spChg>
        <pc:spChg chg="del">
          <ac:chgData name="Hailah AlHarthy" userId="08d9f75a-ecba-4640-af15-82ba341e4372" providerId="ADAL" clId="{ACA607CE-0E76-4F83-8CBA-5EE90FC6069D}" dt="2024-05-23T16:10:54.579" v="4039" actId="478"/>
          <ac:spMkLst>
            <pc:docMk/>
            <pc:sldMk cId="319983128" sldId="320"/>
            <ac:spMk id="3" creationId="{32735227-0E46-B6D6-C26B-566932CE3383}"/>
          </ac:spMkLst>
        </pc:spChg>
        <pc:picChg chg="add mod">
          <ac:chgData name="Hailah AlHarthy" userId="08d9f75a-ecba-4640-af15-82ba341e4372" providerId="ADAL" clId="{ACA607CE-0E76-4F83-8CBA-5EE90FC6069D}" dt="2024-05-23T16:11:11.138" v="4044" actId="1076"/>
          <ac:picMkLst>
            <pc:docMk/>
            <pc:sldMk cId="319983128" sldId="320"/>
            <ac:picMk id="5" creationId="{BC6A8E25-3A32-18CF-DA3C-C126D5A5E795}"/>
          </ac:picMkLst>
        </pc:picChg>
      </pc:sldChg>
      <pc:sldMasterChg chg="delSldLayout">
        <pc:chgData name="Hailah AlHarthy" userId="08d9f75a-ecba-4640-af15-82ba341e4372" providerId="ADAL" clId="{ACA607CE-0E76-4F83-8CBA-5EE90FC6069D}" dt="2024-05-21T18:45:50.312" v="2180" actId="47"/>
        <pc:sldMasterMkLst>
          <pc:docMk/>
          <pc:sldMasterMk cId="3911974659" sldId="2147483658"/>
        </pc:sldMasterMkLst>
        <pc:sldLayoutChg chg="del">
          <pc:chgData name="Hailah AlHarthy" userId="08d9f75a-ecba-4640-af15-82ba341e4372" providerId="ADAL" clId="{ACA607CE-0E76-4F83-8CBA-5EE90FC6069D}" dt="2024-05-21T18:45:50.312" v="2180" actId="47"/>
          <pc:sldLayoutMkLst>
            <pc:docMk/>
            <pc:sldMasterMk cId="3911974659" sldId="2147483658"/>
            <pc:sldLayoutMk cId="1082906895" sldId="214748368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E0AC4C-7696-4F3D-A0D4-ED73FD5315EB}"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GB"/>
        </a:p>
      </dgm:t>
    </dgm:pt>
    <dgm:pt modelId="{5B56AD3D-B022-4118-8816-7056DD2BB2BD}">
      <dgm:prSet phldrT="[Text]" custT="1"/>
      <dgm:spPr/>
      <dgm:t>
        <a:bodyPr/>
        <a:lstStyle/>
        <a:p>
          <a:r>
            <a:rPr lang="en-US" sz="1100" dirty="0"/>
            <a:t>Collecting Dataset From Public Resources</a:t>
          </a:r>
          <a:endParaRPr lang="en-GB" sz="1100" dirty="0"/>
        </a:p>
      </dgm:t>
    </dgm:pt>
    <dgm:pt modelId="{C96CF9A3-9166-4C37-8A4F-738CC25B8673}" type="parTrans" cxnId="{A86A36F8-E916-4FBD-B6D8-0A0A4C3EC022}">
      <dgm:prSet/>
      <dgm:spPr/>
      <dgm:t>
        <a:bodyPr/>
        <a:lstStyle/>
        <a:p>
          <a:endParaRPr lang="en-GB"/>
        </a:p>
      </dgm:t>
    </dgm:pt>
    <dgm:pt modelId="{902A6C76-6E66-4EE9-BA07-0B30DBE9F3E0}" type="sibTrans" cxnId="{A86A36F8-E916-4FBD-B6D8-0A0A4C3EC022}">
      <dgm:prSet/>
      <dgm:spPr/>
      <dgm:t>
        <a:bodyPr/>
        <a:lstStyle/>
        <a:p>
          <a:endParaRPr lang="en-GB" sz="1100" dirty="0"/>
        </a:p>
      </dgm:t>
    </dgm:pt>
    <dgm:pt modelId="{24BF6377-B76A-4B1B-B167-0F1098D7027A}">
      <dgm:prSet custT="1"/>
      <dgm:spPr/>
      <dgm:t>
        <a:bodyPr/>
        <a:lstStyle/>
        <a:p>
          <a:r>
            <a:rPr lang="en-US" sz="1100" dirty="0"/>
            <a:t>Exploring  And Validate The Collected Dataset</a:t>
          </a:r>
        </a:p>
      </dgm:t>
    </dgm:pt>
    <dgm:pt modelId="{60CB861D-416A-4A57-BD33-46B65E6630DB}" type="parTrans" cxnId="{070BD892-64B9-4E62-91E6-AF0DF8447567}">
      <dgm:prSet/>
      <dgm:spPr/>
      <dgm:t>
        <a:bodyPr/>
        <a:lstStyle/>
        <a:p>
          <a:endParaRPr lang="en-GB"/>
        </a:p>
      </dgm:t>
    </dgm:pt>
    <dgm:pt modelId="{6A62FEF6-162D-491B-967A-8B7FA1D19BC6}" type="sibTrans" cxnId="{070BD892-64B9-4E62-91E6-AF0DF8447567}">
      <dgm:prSet/>
      <dgm:spPr/>
      <dgm:t>
        <a:bodyPr/>
        <a:lstStyle/>
        <a:p>
          <a:endParaRPr lang="en-GB"/>
        </a:p>
      </dgm:t>
    </dgm:pt>
    <dgm:pt modelId="{6E84D5F7-DAEF-43CC-90B0-052D5AFD3057}">
      <dgm:prSet custT="1"/>
      <dgm:spPr/>
      <dgm:t>
        <a:bodyPr/>
        <a:lstStyle/>
        <a:p>
          <a:r>
            <a:rPr lang="en-US" sz="1100" dirty="0"/>
            <a:t>Cleaning  The Collected Dataset</a:t>
          </a:r>
        </a:p>
      </dgm:t>
    </dgm:pt>
    <dgm:pt modelId="{5AEE5FAA-3846-44E4-94D9-B5A085712315}" type="parTrans" cxnId="{55CD8B5F-9B2B-47F8-8E37-0D22134C1834}">
      <dgm:prSet/>
      <dgm:spPr/>
      <dgm:t>
        <a:bodyPr/>
        <a:lstStyle/>
        <a:p>
          <a:endParaRPr lang="en-GB"/>
        </a:p>
      </dgm:t>
    </dgm:pt>
    <dgm:pt modelId="{BA97FEFC-359D-48EF-89A0-03C66AB2C036}" type="sibTrans" cxnId="{55CD8B5F-9B2B-47F8-8E37-0D22134C1834}">
      <dgm:prSet/>
      <dgm:spPr/>
      <dgm:t>
        <a:bodyPr/>
        <a:lstStyle/>
        <a:p>
          <a:endParaRPr lang="en-GB"/>
        </a:p>
      </dgm:t>
    </dgm:pt>
    <dgm:pt modelId="{F75F9177-BE07-40D8-8DDE-9B4F9DC1AE0C}">
      <dgm:prSet custT="1"/>
      <dgm:spPr/>
      <dgm:t>
        <a:bodyPr/>
        <a:lstStyle/>
        <a:p>
          <a:r>
            <a:rPr lang="en-US" sz="1100" dirty="0"/>
            <a:t>Analysing The Dataset</a:t>
          </a:r>
        </a:p>
      </dgm:t>
    </dgm:pt>
    <dgm:pt modelId="{41D629C8-A700-4795-A44D-4820DE363DA0}" type="parTrans" cxnId="{3E6B98C5-C0B5-4EBA-A114-6D8DCF314400}">
      <dgm:prSet/>
      <dgm:spPr/>
      <dgm:t>
        <a:bodyPr/>
        <a:lstStyle/>
        <a:p>
          <a:endParaRPr lang="en-GB"/>
        </a:p>
      </dgm:t>
    </dgm:pt>
    <dgm:pt modelId="{81E7B98D-E051-4EE7-BB19-F916492F1A83}" type="sibTrans" cxnId="{3E6B98C5-C0B5-4EBA-A114-6D8DCF314400}">
      <dgm:prSet/>
      <dgm:spPr/>
      <dgm:t>
        <a:bodyPr/>
        <a:lstStyle/>
        <a:p>
          <a:endParaRPr lang="en-GB"/>
        </a:p>
      </dgm:t>
    </dgm:pt>
    <dgm:pt modelId="{F2DA411F-7166-4F18-8248-5E5D5B648D4C}">
      <dgm:prSet custT="1"/>
      <dgm:spPr/>
      <dgm:t>
        <a:bodyPr/>
        <a:lstStyle/>
        <a:p>
          <a:r>
            <a:rPr lang="en-US" sz="1100" dirty="0"/>
            <a:t>Splitting The Collected Dataset To Apply ML Algorithms</a:t>
          </a:r>
        </a:p>
      </dgm:t>
    </dgm:pt>
    <dgm:pt modelId="{BA0B3790-29FF-4EA6-8A03-A60002843D1B}" type="parTrans" cxnId="{4C31BA4C-BB65-438E-98AF-834FFFA553A7}">
      <dgm:prSet/>
      <dgm:spPr/>
      <dgm:t>
        <a:bodyPr/>
        <a:lstStyle/>
        <a:p>
          <a:endParaRPr lang="en-GB"/>
        </a:p>
      </dgm:t>
    </dgm:pt>
    <dgm:pt modelId="{4EEECFA2-6D94-4C8A-BF42-C935FA2AC988}" type="sibTrans" cxnId="{4C31BA4C-BB65-438E-98AF-834FFFA553A7}">
      <dgm:prSet/>
      <dgm:spPr/>
      <dgm:t>
        <a:bodyPr/>
        <a:lstStyle/>
        <a:p>
          <a:endParaRPr lang="en-GB"/>
        </a:p>
      </dgm:t>
    </dgm:pt>
    <dgm:pt modelId="{964CD748-57E8-4E86-AFA7-2C0B0B24E056}">
      <dgm:prSet custT="1"/>
      <dgm:spPr/>
      <dgm:t>
        <a:bodyPr/>
        <a:lstStyle/>
        <a:p>
          <a:r>
            <a:rPr lang="en-US" sz="1100" dirty="0"/>
            <a:t>Apply ML Algorithms</a:t>
          </a:r>
        </a:p>
      </dgm:t>
    </dgm:pt>
    <dgm:pt modelId="{C7C4144F-E56D-481C-9591-EB00F208B699}" type="parTrans" cxnId="{3BF5C076-64D9-4292-8EEC-4B43C4BB9701}">
      <dgm:prSet/>
      <dgm:spPr/>
      <dgm:t>
        <a:bodyPr/>
        <a:lstStyle/>
        <a:p>
          <a:endParaRPr lang="en-GB"/>
        </a:p>
      </dgm:t>
    </dgm:pt>
    <dgm:pt modelId="{63E36C63-6B56-4545-A9B9-0870463B57D7}" type="sibTrans" cxnId="{3BF5C076-64D9-4292-8EEC-4B43C4BB9701}">
      <dgm:prSet/>
      <dgm:spPr/>
      <dgm:t>
        <a:bodyPr/>
        <a:lstStyle/>
        <a:p>
          <a:endParaRPr lang="en-GB"/>
        </a:p>
      </dgm:t>
    </dgm:pt>
    <dgm:pt modelId="{0B128C75-D478-4C0D-8FFE-26B8CABB4C41}">
      <dgm:prSet custT="1"/>
      <dgm:spPr/>
      <dgm:t>
        <a:bodyPr/>
        <a:lstStyle/>
        <a:p>
          <a:r>
            <a:rPr lang="en-US" sz="1100" dirty="0"/>
            <a:t>Evaluate The Used Algorithms </a:t>
          </a:r>
        </a:p>
      </dgm:t>
    </dgm:pt>
    <dgm:pt modelId="{908EBECA-8F5A-43D7-8E8E-90F5979C8353}" type="parTrans" cxnId="{617977DB-FE2C-40BB-B88A-689AF23DB75A}">
      <dgm:prSet/>
      <dgm:spPr/>
      <dgm:t>
        <a:bodyPr/>
        <a:lstStyle/>
        <a:p>
          <a:endParaRPr lang="en-GB"/>
        </a:p>
      </dgm:t>
    </dgm:pt>
    <dgm:pt modelId="{3D343D4D-88B9-4839-B8E3-2F845C2178EC}" type="sibTrans" cxnId="{617977DB-FE2C-40BB-B88A-689AF23DB75A}">
      <dgm:prSet/>
      <dgm:spPr/>
      <dgm:t>
        <a:bodyPr/>
        <a:lstStyle/>
        <a:p>
          <a:endParaRPr lang="en-GB"/>
        </a:p>
      </dgm:t>
    </dgm:pt>
    <dgm:pt modelId="{43837A59-CA77-45D1-959D-69DEF6BCC114}" type="pres">
      <dgm:prSet presAssocID="{DFE0AC4C-7696-4F3D-A0D4-ED73FD5315EB}" presName="Name0" presStyleCnt="0">
        <dgm:presLayoutVars>
          <dgm:dir/>
          <dgm:resizeHandles val="exact"/>
        </dgm:presLayoutVars>
      </dgm:prSet>
      <dgm:spPr/>
    </dgm:pt>
    <dgm:pt modelId="{B02652C2-93FC-43DE-A130-9F89A1F2F016}" type="pres">
      <dgm:prSet presAssocID="{DFE0AC4C-7696-4F3D-A0D4-ED73FD5315EB}" presName="cycle" presStyleCnt="0"/>
      <dgm:spPr/>
    </dgm:pt>
    <dgm:pt modelId="{A285A5A2-D33C-4852-80B7-0EC38AC18170}" type="pres">
      <dgm:prSet presAssocID="{5B56AD3D-B022-4118-8816-7056DD2BB2BD}" presName="nodeFirstNode" presStyleLbl="node1" presStyleIdx="0" presStyleCnt="7">
        <dgm:presLayoutVars>
          <dgm:bulletEnabled val="1"/>
        </dgm:presLayoutVars>
      </dgm:prSet>
      <dgm:spPr/>
    </dgm:pt>
    <dgm:pt modelId="{72D30B5A-8C4B-4710-BDBF-629A26386619}" type="pres">
      <dgm:prSet presAssocID="{902A6C76-6E66-4EE9-BA07-0B30DBE9F3E0}" presName="sibTransFirstNode" presStyleLbl="bgShp" presStyleIdx="0" presStyleCnt="1"/>
      <dgm:spPr/>
    </dgm:pt>
    <dgm:pt modelId="{5C66BFE2-F7E6-419E-9D13-E344819E8B2D}" type="pres">
      <dgm:prSet presAssocID="{24BF6377-B76A-4B1B-B167-0F1098D7027A}" presName="nodeFollowingNodes" presStyleLbl="node1" presStyleIdx="1" presStyleCnt="7">
        <dgm:presLayoutVars>
          <dgm:bulletEnabled val="1"/>
        </dgm:presLayoutVars>
      </dgm:prSet>
      <dgm:spPr/>
    </dgm:pt>
    <dgm:pt modelId="{F31734AC-4CB7-4780-9DD0-38FEFE16F386}" type="pres">
      <dgm:prSet presAssocID="{6E84D5F7-DAEF-43CC-90B0-052D5AFD3057}" presName="nodeFollowingNodes" presStyleLbl="node1" presStyleIdx="2" presStyleCnt="7">
        <dgm:presLayoutVars>
          <dgm:bulletEnabled val="1"/>
        </dgm:presLayoutVars>
      </dgm:prSet>
      <dgm:spPr/>
    </dgm:pt>
    <dgm:pt modelId="{2814A61B-A0F4-4C11-BA15-5736C3705577}" type="pres">
      <dgm:prSet presAssocID="{F75F9177-BE07-40D8-8DDE-9B4F9DC1AE0C}" presName="nodeFollowingNodes" presStyleLbl="node1" presStyleIdx="3" presStyleCnt="7">
        <dgm:presLayoutVars>
          <dgm:bulletEnabled val="1"/>
        </dgm:presLayoutVars>
      </dgm:prSet>
      <dgm:spPr/>
    </dgm:pt>
    <dgm:pt modelId="{93BFBCC6-25E4-43D6-87A5-D94C8EDD1FC8}" type="pres">
      <dgm:prSet presAssocID="{F2DA411F-7166-4F18-8248-5E5D5B648D4C}" presName="nodeFollowingNodes" presStyleLbl="node1" presStyleIdx="4" presStyleCnt="7">
        <dgm:presLayoutVars>
          <dgm:bulletEnabled val="1"/>
        </dgm:presLayoutVars>
      </dgm:prSet>
      <dgm:spPr/>
    </dgm:pt>
    <dgm:pt modelId="{3773FA57-4598-42C5-9015-D4DBD71EBC5B}" type="pres">
      <dgm:prSet presAssocID="{964CD748-57E8-4E86-AFA7-2C0B0B24E056}" presName="nodeFollowingNodes" presStyleLbl="node1" presStyleIdx="5" presStyleCnt="7">
        <dgm:presLayoutVars>
          <dgm:bulletEnabled val="1"/>
        </dgm:presLayoutVars>
      </dgm:prSet>
      <dgm:spPr/>
    </dgm:pt>
    <dgm:pt modelId="{A7042AEC-452A-4A60-ADD8-0B5C5605D935}" type="pres">
      <dgm:prSet presAssocID="{0B128C75-D478-4C0D-8FFE-26B8CABB4C41}" presName="nodeFollowingNodes" presStyleLbl="node1" presStyleIdx="6" presStyleCnt="7">
        <dgm:presLayoutVars>
          <dgm:bulletEnabled val="1"/>
        </dgm:presLayoutVars>
      </dgm:prSet>
      <dgm:spPr/>
    </dgm:pt>
  </dgm:ptLst>
  <dgm:cxnLst>
    <dgm:cxn modelId="{E6586C0F-ABBE-49B2-A5A3-1570AD883E3B}" type="presOf" srcId="{902A6C76-6E66-4EE9-BA07-0B30DBE9F3E0}" destId="{72D30B5A-8C4B-4710-BDBF-629A26386619}" srcOrd="0" destOrd="0" presId="urn:microsoft.com/office/officeart/2005/8/layout/cycle3"/>
    <dgm:cxn modelId="{9617EC2B-EA9C-4D5C-AD49-A1E802F886D2}" type="presOf" srcId="{F75F9177-BE07-40D8-8DDE-9B4F9DC1AE0C}" destId="{2814A61B-A0F4-4C11-BA15-5736C3705577}" srcOrd="0" destOrd="0" presId="urn:microsoft.com/office/officeart/2005/8/layout/cycle3"/>
    <dgm:cxn modelId="{C7FCA83B-09E1-41DE-BB7A-90CE0B29F2FE}" type="presOf" srcId="{24BF6377-B76A-4B1B-B167-0F1098D7027A}" destId="{5C66BFE2-F7E6-419E-9D13-E344819E8B2D}" srcOrd="0" destOrd="0" presId="urn:microsoft.com/office/officeart/2005/8/layout/cycle3"/>
    <dgm:cxn modelId="{773B045B-F0AA-4521-9615-1C6C6EDFA73C}" type="presOf" srcId="{5B56AD3D-B022-4118-8816-7056DD2BB2BD}" destId="{A285A5A2-D33C-4852-80B7-0EC38AC18170}" srcOrd="0" destOrd="0" presId="urn:microsoft.com/office/officeart/2005/8/layout/cycle3"/>
    <dgm:cxn modelId="{55CD8B5F-9B2B-47F8-8E37-0D22134C1834}" srcId="{DFE0AC4C-7696-4F3D-A0D4-ED73FD5315EB}" destId="{6E84D5F7-DAEF-43CC-90B0-052D5AFD3057}" srcOrd="2" destOrd="0" parTransId="{5AEE5FAA-3846-44E4-94D9-B5A085712315}" sibTransId="{BA97FEFC-359D-48EF-89A0-03C66AB2C036}"/>
    <dgm:cxn modelId="{4C31BA4C-BB65-438E-98AF-834FFFA553A7}" srcId="{DFE0AC4C-7696-4F3D-A0D4-ED73FD5315EB}" destId="{F2DA411F-7166-4F18-8248-5E5D5B648D4C}" srcOrd="4" destOrd="0" parTransId="{BA0B3790-29FF-4EA6-8A03-A60002843D1B}" sibTransId="{4EEECFA2-6D94-4C8A-BF42-C935FA2AC988}"/>
    <dgm:cxn modelId="{F2215056-1A98-4845-BD03-3E710AB0FC2F}" type="presOf" srcId="{DFE0AC4C-7696-4F3D-A0D4-ED73FD5315EB}" destId="{43837A59-CA77-45D1-959D-69DEF6BCC114}" srcOrd="0" destOrd="0" presId="urn:microsoft.com/office/officeart/2005/8/layout/cycle3"/>
    <dgm:cxn modelId="{3BF5C076-64D9-4292-8EEC-4B43C4BB9701}" srcId="{DFE0AC4C-7696-4F3D-A0D4-ED73FD5315EB}" destId="{964CD748-57E8-4E86-AFA7-2C0B0B24E056}" srcOrd="5" destOrd="0" parTransId="{C7C4144F-E56D-481C-9591-EB00F208B699}" sibTransId="{63E36C63-6B56-4545-A9B9-0870463B57D7}"/>
    <dgm:cxn modelId="{CD655A7D-3B0D-4E5D-B7AF-86969A5494AA}" type="presOf" srcId="{0B128C75-D478-4C0D-8FFE-26B8CABB4C41}" destId="{A7042AEC-452A-4A60-ADD8-0B5C5605D935}" srcOrd="0" destOrd="0" presId="urn:microsoft.com/office/officeart/2005/8/layout/cycle3"/>
    <dgm:cxn modelId="{070BD892-64B9-4E62-91E6-AF0DF8447567}" srcId="{DFE0AC4C-7696-4F3D-A0D4-ED73FD5315EB}" destId="{24BF6377-B76A-4B1B-B167-0F1098D7027A}" srcOrd="1" destOrd="0" parTransId="{60CB861D-416A-4A57-BD33-46B65E6630DB}" sibTransId="{6A62FEF6-162D-491B-967A-8B7FA1D19BC6}"/>
    <dgm:cxn modelId="{614FA9A1-A339-47C7-BC97-312245C131DA}" type="presOf" srcId="{F2DA411F-7166-4F18-8248-5E5D5B648D4C}" destId="{93BFBCC6-25E4-43D6-87A5-D94C8EDD1FC8}" srcOrd="0" destOrd="0" presId="urn:microsoft.com/office/officeart/2005/8/layout/cycle3"/>
    <dgm:cxn modelId="{B8B330BC-A4C9-4EB9-8426-B1AB983F7D9E}" type="presOf" srcId="{964CD748-57E8-4E86-AFA7-2C0B0B24E056}" destId="{3773FA57-4598-42C5-9015-D4DBD71EBC5B}" srcOrd="0" destOrd="0" presId="urn:microsoft.com/office/officeart/2005/8/layout/cycle3"/>
    <dgm:cxn modelId="{3E6B98C5-C0B5-4EBA-A114-6D8DCF314400}" srcId="{DFE0AC4C-7696-4F3D-A0D4-ED73FD5315EB}" destId="{F75F9177-BE07-40D8-8DDE-9B4F9DC1AE0C}" srcOrd="3" destOrd="0" parTransId="{41D629C8-A700-4795-A44D-4820DE363DA0}" sibTransId="{81E7B98D-E051-4EE7-BB19-F916492F1A83}"/>
    <dgm:cxn modelId="{617977DB-FE2C-40BB-B88A-689AF23DB75A}" srcId="{DFE0AC4C-7696-4F3D-A0D4-ED73FD5315EB}" destId="{0B128C75-D478-4C0D-8FFE-26B8CABB4C41}" srcOrd="6" destOrd="0" parTransId="{908EBECA-8F5A-43D7-8E8E-90F5979C8353}" sibTransId="{3D343D4D-88B9-4839-B8E3-2F845C2178EC}"/>
    <dgm:cxn modelId="{DCB1B5E9-59FE-4A83-A165-10EDD92BC81C}" type="presOf" srcId="{6E84D5F7-DAEF-43CC-90B0-052D5AFD3057}" destId="{F31734AC-4CB7-4780-9DD0-38FEFE16F386}" srcOrd="0" destOrd="0" presId="urn:microsoft.com/office/officeart/2005/8/layout/cycle3"/>
    <dgm:cxn modelId="{A86A36F8-E916-4FBD-B6D8-0A0A4C3EC022}" srcId="{DFE0AC4C-7696-4F3D-A0D4-ED73FD5315EB}" destId="{5B56AD3D-B022-4118-8816-7056DD2BB2BD}" srcOrd="0" destOrd="0" parTransId="{C96CF9A3-9166-4C37-8A4F-738CC25B8673}" sibTransId="{902A6C76-6E66-4EE9-BA07-0B30DBE9F3E0}"/>
    <dgm:cxn modelId="{8D589615-4CB3-490C-880D-6EF74A3D5F97}" type="presParOf" srcId="{43837A59-CA77-45D1-959D-69DEF6BCC114}" destId="{B02652C2-93FC-43DE-A130-9F89A1F2F016}" srcOrd="0" destOrd="0" presId="urn:microsoft.com/office/officeart/2005/8/layout/cycle3"/>
    <dgm:cxn modelId="{DCDB3C7B-F01C-4B2F-A076-76B8B545CB06}" type="presParOf" srcId="{B02652C2-93FC-43DE-A130-9F89A1F2F016}" destId="{A285A5A2-D33C-4852-80B7-0EC38AC18170}" srcOrd="0" destOrd="0" presId="urn:microsoft.com/office/officeart/2005/8/layout/cycle3"/>
    <dgm:cxn modelId="{B0715647-CECD-4728-BBC0-E0957F907B82}" type="presParOf" srcId="{B02652C2-93FC-43DE-A130-9F89A1F2F016}" destId="{72D30B5A-8C4B-4710-BDBF-629A26386619}" srcOrd="1" destOrd="0" presId="urn:microsoft.com/office/officeart/2005/8/layout/cycle3"/>
    <dgm:cxn modelId="{0CBFBCD4-C627-4FF4-867D-0C71DC9102B8}" type="presParOf" srcId="{B02652C2-93FC-43DE-A130-9F89A1F2F016}" destId="{5C66BFE2-F7E6-419E-9D13-E344819E8B2D}" srcOrd="2" destOrd="0" presId="urn:microsoft.com/office/officeart/2005/8/layout/cycle3"/>
    <dgm:cxn modelId="{56C55F91-CC64-4DC1-8B96-AE6F4DE9939B}" type="presParOf" srcId="{B02652C2-93FC-43DE-A130-9F89A1F2F016}" destId="{F31734AC-4CB7-4780-9DD0-38FEFE16F386}" srcOrd="3" destOrd="0" presId="urn:microsoft.com/office/officeart/2005/8/layout/cycle3"/>
    <dgm:cxn modelId="{D8344DB0-2AC3-410F-A951-B1F5342DBE7C}" type="presParOf" srcId="{B02652C2-93FC-43DE-A130-9F89A1F2F016}" destId="{2814A61B-A0F4-4C11-BA15-5736C3705577}" srcOrd="4" destOrd="0" presId="urn:microsoft.com/office/officeart/2005/8/layout/cycle3"/>
    <dgm:cxn modelId="{7A3D9A2F-7A02-44D2-933D-1A25FBB78C2A}" type="presParOf" srcId="{B02652C2-93FC-43DE-A130-9F89A1F2F016}" destId="{93BFBCC6-25E4-43D6-87A5-D94C8EDD1FC8}" srcOrd="5" destOrd="0" presId="urn:microsoft.com/office/officeart/2005/8/layout/cycle3"/>
    <dgm:cxn modelId="{0CFCF7D7-1E10-4048-86A6-D9F0B3D6F6D1}" type="presParOf" srcId="{B02652C2-93FC-43DE-A130-9F89A1F2F016}" destId="{3773FA57-4598-42C5-9015-D4DBD71EBC5B}" srcOrd="6" destOrd="0" presId="urn:microsoft.com/office/officeart/2005/8/layout/cycle3"/>
    <dgm:cxn modelId="{2CBA4A6A-9A1C-4392-9EC0-20D2E6333B99}" type="presParOf" srcId="{B02652C2-93FC-43DE-A130-9F89A1F2F016}" destId="{A7042AEC-452A-4A60-ADD8-0B5C5605D935}" srcOrd="7"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30B5A-8C4B-4710-BDBF-629A26386619}">
      <dsp:nvSpPr>
        <dsp:cNvPr id="0" name=""/>
        <dsp:cNvSpPr/>
      </dsp:nvSpPr>
      <dsp:spPr>
        <a:xfrm>
          <a:off x="1366502" y="-30978"/>
          <a:ext cx="4998561" cy="4998561"/>
        </a:xfrm>
        <a:prstGeom prst="circularArrow">
          <a:avLst>
            <a:gd name="adj1" fmla="val 5544"/>
            <a:gd name="adj2" fmla="val 330680"/>
            <a:gd name="adj3" fmla="val 14506257"/>
            <a:gd name="adj4" fmla="val 16955678"/>
            <a:gd name="adj5" fmla="val 575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5A5A2-D33C-4852-80B7-0EC38AC18170}">
      <dsp:nvSpPr>
        <dsp:cNvPr id="0" name=""/>
        <dsp:cNvSpPr/>
      </dsp:nvSpPr>
      <dsp:spPr>
        <a:xfrm>
          <a:off x="3082433" y="2798"/>
          <a:ext cx="1566699" cy="783349"/>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Collecting Dataset From Public Resources</a:t>
          </a:r>
          <a:endParaRPr lang="en-GB" sz="1100" kern="1200" dirty="0"/>
        </a:p>
      </dsp:txBody>
      <dsp:txXfrm>
        <a:off x="3120673" y="41038"/>
        <a:ext cx="1490219" cy="706869"/>
      </dsp:txXfrm>
    </dsp:sp>
    <dsp:sp modelId="{5C66BFE2-F7E6-419E-9D13-E344819E8B2D}">
      <dsp:nvSpPr>
        <dsp:cNvPr id="0" name=""/>
        <dsp:cNvSpPr/>
      </dsp:nvSpPr>
      <dsp:spPr>
        <a:xfrm>
          <a:off x="4748972" y="805360"/>
          <a:ext cx="1566699" cy="783349"/>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Exploring  And Validate The Collected Dataset</a:t>
          </a:r>
        </a:p>
      </dsp:txBody>
      <dsp:txXfrm>
        <a:off x="4787212" y="843600"/>
        <a:ext cx="1490219" cy="706869"/>
      </dsp:txXfrm>
    </dsp:sp>
    <dsp:sp modelId="{F31734AC-4CB7-4780-9DD0-38FEFE16F386}">
      <dsp:nvSpPr>
        <dsp:cNvPr id="0" name=""/>
        <dsp:cNvSpPr/>
      </dsp:nvSpPr>
      <dsp:spPr>
        <a:xfrm>
          <a:off x="5160573" y="2608702"/>
          <a:ext cx="1566699" cy="783349"/>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Cleaning  The Collected Dataset</a:t>
          </a:r>
        </a:p>
      </dsp:txBody>
      <dsp:txXfrm>
        <a:off x="5198813" y="2646942"/>
        <a:ext cx="1490219" cy="706869"/>
      </dsp:txXfrm>
    </dsp:sp>
    <dsp:sp modelId="{2814A61B-A0F4-4C11-BA15-5736C3705577}">
      <dsp:nvSpPr>
        <dsp:cNvPr id="0" name=""/>
        <dsp:cNvSpPr/>
      </dsp:nvSpPr>
      <dsp:spPr>
        <a:xfrm>
          <a:off x="4007292" y="4054870"/>
          <a:ext cx="1566699" cy="783349"/>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Analysing The Dataset</a:t>
          </a:r>
        </a:p>
      </dsp:txBody>
      <dsp:txXfrm>
        <a:off x="4045532" y="4093110"/>
        <a:ext cx="1490219" cy="706869"/>
      </dsp:txXfrm>
    </dsp:sp>
    <dsp:sp modelId="{93BFBCC6-25E4-43D6-87A5-D94C8EDD1FC8}">
      <dsp:nvSpPr>
        <dsp:cNvPr id="0" name=""/>
        <dsp:cNvSpPr/>
      </dsp:nvSpPr>
      <dsp:spPr>
        <a:xfrm>
          <a:off x="2157574" y="4054870"/>
          <a:ext cx="1566699" cy="783349"/>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Splitting The Collected Dataset To Apply ML Algorithms</a:t>
          </a:r>
        </a:p>
      </dsp:txBody>
      <dsp:txXfrm>
        <a:off x="2195814" y="4093110"/>
        <a:ext cx="1490219" cy="706869"/>
      </dsp:txXfrm>
    </dsp:sp>
    <dsp:sp modelId="{3773FA57-4598-42C5-9015-D4DBD71EBC5B}">
      <dsp:nvSpPr>
        <dsp:cNvPr id="0" name=""/>
        <dsp:cNvSpPr/>
      </dsp:nvSpPr>
      <dsp:spPr>
        <a:xfrm>
          <a:off x="1004294" y="2608702"/>
          <a:ext cx="1566699" cy="783349"/>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Apply ML Algorithms</a:t>
          </a:r>
        </a:p>
      </dsp:txBody>
      <dsp:txXfrm>
        <a:off x="1042534" y="2646942"/>
        <a:ext cx="1490219" cy="706869"/>
      </dsp:txXfrm>
    </dsp:sp>
    <dsp:sp modelId="{A7042AEC-452A-4A60-ADD8-0B5C5605D935}">
      <dsp:nvSpPr>
        <dsp:cNvPr id="0" name=""/>
        <dsp:cNvSpPr/>
      </dsp:nvSpPr>
      <dsp:spPr>
        <a:xfrm>
          <a:off x="1415895" y="805360"/>
          <a:ext cx="1566699" cy="783349"/>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Evaluate The Used Algorithms </a:t>
          </a:r>
        </a:p>
      </dsp:txBody>
      <dsp:txXfrm>
        <a:off x="1454135" y="843600"/>
        <a:ext cx="1490219" cy="70686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14C67D-B906-455D-BA57-3AC7BDDD5A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332E0C-8512-4414-B261-B516F8BA7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75B80D-FABD-4FC7-8A89-6B424C925E22}" type="datetime1">
              <a:rPr lang="en-GB" smtClean="0"/>
              <a:t>23/05/2024</a:t>
            </a:fld>
            <a:endParaRPr lang="en-GB"/>
          </a:p>
        </p:txBody>
      </p:sp>
      <p:sp>
        <p:nvSpPr>
          <p:cNvPr id="4" name="Footer Placeholder 3">
            <a:extLst>
              <a:ext uri="{FF2B5EF4-FFF2-40B4-BE49-F238E27FC236}">
                <a16:creationId xmlns:a16="http://schemas.microsoft.com/office/drawing/2014/main" id="{9286510F-EAB7-49FF-882B-FACF21CCB6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4B226CFF-3858-4E44-8689-2174855E04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9FA676-98A1-4ED8-86AE-3FF061B14C58}" type="slidenum">
              <a:rPr lang="en-GB" smtClean="0"/>
              <a:t>‹#›</a:t>
            </a:fld>
            <a:endParaRPr lang="en-GB"/>
          </a:p>
        </p:txBody>
      </p:sp>
    </p:spTree>
    <p:extLst>
      <p:ext uri="{BB962C8B-B14F-4D97-AF65-F5344CB8AC3E}">
        <p14:creationId xmlns:p14="http://schemas.microsoft.com/office/powerpoint/2010/main" val="19438620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CF671F2-2E7C-46ED-BAF7-C6A1BAC40ED2}" type="datetime1">
              <a:rPr lang="en-GB" noProof="0" smtClean="0"/>
              <a:t>23/05/2024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B8B270D-091D-4ED2-8C85-0898DD7D9F21}" type="slidenum">
              <a:rPr lang="en-GB" noProof="0" smtClean="0"/>
              <a:t>‹#›</a:t>
            </a:fld>
            <a:endParaRPr lang="en-GB" noProof="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5B8B270D-091D-4ED2-8C85-0898DD7D9F21}" type="slidenum">
              <a:rPr lang="en-GB" smtClean="0"/>
              <a:t>1</a:t>
            </a:fld>
            <a:endParaRPr lang="en-GB"/>
          </a:p>
        </p:txBody>
      </p:sp>
    </p:spTree>
    <p:extLst>
      <p:ext uri="{BB962C8B-B14F-4D97-AF65-F5344CB8AC3E}">
        <p14:creationId xmlns:p14="http://schemas.microsoft.com/office/powerpoint/2010/main" val="249010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B8B270D-091D-4ED2-8C85-0898DD7D9F21}" type="slidenum">
              <a:rPr lang="en-GB" smtClean="0"/>
              <a:t>3</a:t>
            </a:fld>
            <a:endParaRPr lang="en-GB"/>
          </a:p>
        </p:txBody>
      </p:sp>
    </p:spTree>
    <p:extLst>
      <p:ext uri="{BB962C8B-B14F-4D97-AF65-F5344CB8AC3E}">
        <p14:creationId xmlns:p14="http://schemas.microsoft.com/office/powerpoint/2010/main" val="281727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B8B270D-091D-4ED2-8C85-0898DD7D9F21}" type="slidenum">
              <a:rPr lang="en-GB" smtClean="0"/>
              <a:t>4</a:t>
            </a:fld>
            <a:endParaRPr lang="en-GB"/>
          </a:p>
        </p:txBody>
      </p:sp>
    </p:spTree>
    <p:extLst>
      <p:ext uri="{BB962C8B-B14F-4D97-AF65-F5344CB8AC3E}">
        <p14:creationId xmlns:p14="http://schemas.microsoft.com/office/powerpoint/2010/main" val="3889010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B8B270D-091D-4ED2-8C85-0898DD7D9F21}" type="slidenum">
              <a:rPr lang="en-GB" smtClean="0"/>
              <a:t>11</a:t>
            </a:fld>
            <a:endParaRPr lang="en-GB"/>
          </a:p>
        </p:txBody>
      </p:sp>
    </p:spTree>
    <p:extLst>
      <p:ext uri="{BB962C8B-B14F-4D97-AF65-F5344CB8AC3E}">
        <p14:creationId xmlns:p14="http://schemas.microsoft.com/office/powerpoint/2010/main" val="245371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rtlCol="0">
            <a:normAutofit/>
          </a:bodyPr>
          <a:lstStyle>
            <a:lvl1pPr algn="ctr">
              <a:defRPr sz="4800"/>
            </a:lvl1pPr>
          </a:lstStyle>
          <a:p>
            <a:pPr rtl="0"/>
            <a:r>
              <a:rPr lang="en-US" noProof="0"/>
              <a:t>Click to edit Master title style</a:t>
            </a:r>
            <a:endParaRPr lang="en-GB" noProof="0"/>
          </a:p>
        </p:txBody>
      </p:sp>
      <p:grpSp>
        <p:nvGrpSpPr>
          <p:cNvPr id="6" name="Group 5" hidden="1">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4113213"/>
            <a:ext cx="4636800" cy="1655762"/>
          </a:xfrm>
        </p:spPr>
        <p:txBody>
          <a:bodyPr rtlCol="0">
            <a:normAutofit/>
          </a:bodyPr>
          <a:lstStyle>
            <a:lvl1pPr marL="0" indent="0" algn="ctr">
              <a:buNone/>
              <a:defRPr/>
            </a:lvl1pPr>
          </a:lstStyle>
          <a:p>
            <a:pPr rtl="0"/>
            <a:r>
              <a:rPr lang="en-GB" noProof="0">
                <a:cs typeface="Calibri"/>
              </a:rPr>
              <a:t>Presenter name</a:t>
            </a:r>
            <a:endParaRPr lang="en-GB" noProof="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rtlCol="0"/>
          <a:lstStyle>
            <a:lvl1pPr algn="ctr">
              <a:defRPr/>
            </a:lvl1pPr>
          </a:lstStyle>
          <a:p>
            <a:pPr rtl="0"/>
            <a:r>
              <a:rPr lang="en-US" noProof="0"/>
              <a:t>Click to edit Master title style</a:t>
            </a:r>
            <a:endParaRPr lang="en-GB" noProof="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rtlCol="0"/>
          <a:lstStyle/>
          <a:p>
            <a:pPr rtl="0"/>
            <a:r>
              <a:rPr lang="en-US" noProof="0"/>
              <a:t>Click icon to add picture</a:t>
            </a:r>
            <a:endParaRPr lang="en-GB" noProof="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rtlCol="0"/>
          <a:lstStyle/>
          <a:p>
            <a:pPr rtl="0"/>
            <a:r>
              <a:rPr lang="en-US" noProof="0"/>
              <a:t>Click icon to add picture</a:t>
            </a:r>
            <a:endParaRPr lang="en-GB" noProof="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rtlCol="0"/>
          <a:lstStyle/>
          <a:p>
            <a:pPr rtl="0"/>
            <a:r>
              <a:rPr lang="en-US" noProof="0"/>
              <a:t>Click icon to add picture</a:t>
            </a:r>
            <a:endParaRPr lang="en-GB" noProof="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rtlCol="0">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rtlCol="0"/>
          <a:lstStyle>
            <a:lvl1pPr algn="ctr">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hidden="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rtlCol="0"/>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rtl="0"/>
            <a:r>
              <a:rPr lang="en-US" noProof="0"/>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rtlCol="0"/>
          <a:lstStyle>
            <a:lvl1pPr algn="ctr">
              <a:defRPr/>
            </a:lvl1pPr>
          </a:lstStyle>
          <a:p>
            <a:pPr rtl="0"/>
            <a:r>
              <a:rPr lang="en-US" noProof="0"/>
              <a:t>Click to edit Master title style</a:t>
            </a:r>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rtlCol="0">
            <a:normAutofit/>
          </a:bodyPr>
          <a:lstStyle>
            <a:lvl1pPr algn="ctr">
              <a:defRPr/>
            </a:lvl1pPr>
          </a:lstStyle>
          <a:p>
            <a:pPr marL="0" indent="0" algn="ctr" rtl="0">
              <a:buNone/>
            </a:pPr>
            <a:r>
              <a:rPr lang="en-GB" noProof="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rtlCol="0"/>
          <a:lstStyle>
            <a:lvl1pPr algn="l">
              <a:defRPr/>
            </a:lvl1pPr>
          </a:lstStyle>
          <a:p>
            <a:pPr rtl="0"/>
            <a:endParaRPr lang="en-GB" noProof="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rtlCol="0"/>
          <a:lstStyle/>
          <a:p>
            <a:pPr rtl="0"/>
            <a:r>
              <a:rPr lang="en-US" noProof="0"/>
              <a:t>Click icon to add picture</a:t>
            </a:r>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rtlCol="0"/>
          <a:lstStyle>
            <a:lvl1pPr algn="ctr">
              <a:defRPr/>
            </a:lvl1pPr>
          </a:lstStyle>
          <a:p>
            <a:pPr rtl="0"/>
            <a:r>
              <a:rPr lang="en-US" noProof="0"/>
              <a:t>Click to edit Master title style</a:t>
            </a:r>
            <a:endParaRPr lang="en-GB" noProof="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rtlCol="0">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grpSp>
        <p:nvGrpSpPr>
          <p:cNvPr id="6" name="Group 5" hidden="1">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grpSp>
        <p:nvGrpSpPr>
          <p:cNvPr id="48" name="Group 47" hidden="1">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rtlCol="0">
            <a:noAutofit/>
          </a:bodyPr>
          <a:lstStyle>
            <a:lvl1pPr algn="ctr">
              <a:defRPr sz="3200"/>
            </a:lvl1pPr>
          </a:lstStyle>
          <a:p>
            <a:pPr rtl="0"/>
            <a:r>
              <a:rPr lang="en-US" noProof="0"/>
              <a:t>Click to edit Master title style</a:t>
            </a:r>
            <a:endParaRPr lang="en-GB" noProof="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248000"/>
            <a:ext cx="4075200" cy="1520975"/>
          </a:xfrm>
        </p:spPr>
        <p:txBody>
          <a:bodyPr rtlCol="0">
            <a:normAutofit/>
          </a:bodyPr>
          <a:lstStyle>
            <a:lvl1pPr marL="0" indent="0" algn="ctr">
              <a:buNone/>
              <a:defRPr/>
            </a:lvl1pPr>
          </a:lstStyle>
          <a:p>
            <a:pPr rtl="0"/>
            <a:r>
              <a:rPr lang="en-GB" noProof="0"/>
              <a:t>Subtitle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rtlCol="0"/>
          <a:lstStyle/>
          <a:p>
            <a:pPr rtl="0"/>
            <a:r>
              <a:rPr lang="en-US" noProof="0"/>
              <a:t>Click icon to add picture</a:t>
            </a:r>
            <a:endParaRPr lang="en-GB" noProof="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rtlCol="0"/>
          <a:lstStyle/>
          <a:p>
            <a:pPr rtl="0"/>
            <a:r>
              <a:rPr lang="en-US" noProof="0"/>
              <a:t>Click icon to add picture</a:t>
            </a:r>
            <a:endParaRPr lang="en-GB" noProof="0"/>
          </a:p>
        </p:txBody>
      </p:sp>
      <p:grpSp>
        <p:nvGrpSpPr>
          <p:cNvPr id="6" name="Group 5" hidden="1">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rtlCol="0" anchor="t">
            <a:noAutofit/>
          </a:bodyPr>
          <a:lstStyle>
            <a:lvl1pPr algn="ctr">
              <a:defRPr sz="32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rtlCol="0"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rtlCol="0"/>
          <a:lstStyle/>
          <a:p>
            <a:pPr rtl="0"/>
            <a:r>
              <a:rPr lang="en-US" noProof="0"/>
              <a:t>Click icon to add picture</a:t>
            </a:r>
            <a:endParaRPr lang="en-GB" noProof="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rtlCol="0"/>
          <a:lstStyle/>
          <a:p>
            <a:pPr rtl="0"/>
            <a:r>
              <a:rPr lang="en-US" noProof="0"/>
              <a:t>Click icon to add picture</a:t>
            </a:r>
            <a:endParaRPr lang="en-GB" noProof="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rtlCol="0"/>
          <a:lstStyle/>
          <a:p>
            <a:pPr rtl="0"/>
            <a:r>
              <a:rPr lang="en-US" noProof="0"/>
              <a:t>Click icon to add picture</a:t>
            </a:r>
            <a:endParaRPr lang="en-GB" noProof="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rtlCol="0"/>
          <a:lstStyle/>
          <a:p>
            <a:pPr rtl="0"/>
            <a:r>
              <a:rPr lang="en-US" noProof="0"/>
              <a:t>Click icon to add picture</a:t>
            </a:r>
            <a:endParaRPr lang="en-GB" noProof="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hidden="1">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Sample Footer Text</a:t>
            </a:r>
          </a:p>
        </p:txBody>
      </p:sp>
      <p:grpSp>
        <p:nvGrpSpPr>
          <p:cNvPr id="30" name="Group 29" hidden="1">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39607A7-8386-47DB-8578-DDEDD194E5D4}" type="slidenum">
              <a:rPr lang="en-GB" noProof="0" smtClean="0"/>
              <a:pPr/>
              <a:t>‹#›</a:t>
            </a:fld>
            <a:endParaRPr lang="en-GB" noProof="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rtlCol="0"/>
          <a:lstStyle>
            <a:lvl1pPr algn="ctr">
              <a:defRPr/>
            </a:lvl1pPr>
          </a:lstStyle>
          <a:p>
            <a:pPr rtl="0"/>
            <a:r>
              <a:rPr lang="en-US" noProof="0"/>
              <a:t>Click to edit Master title style</a:t>
            </a:r>
            <a:endParaRPr lang="en-GB" noProof="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rtlCol="0"/>
          <a:lstStyle/>
          <a:p>
            <a:pPr rtl="0"/>
            <a:r>
              <a:rPr lang="en-US" noProof="0"/>
              <a:t>Click icon to add picture</a:t>
            </a:r>
            <a:endParaRPr lang="en-GB" noProof="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rtlCol="0"/>
          <a:lstStyle/>
          <a:p>
            <a:pPr rtl="0"/>
            <a:r>
              <a:rPr lang="en-US" noProof="0"/>
              <a:t>Click icon to add picture</a:t>
            </a:r>
            <a:endParaRPr lang="en-GB" noProof="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rtlCol="0"/>
          <a:lstStyle/>
          <a:p>
            <a:pPr rtl="0"/>
            <a:r>
              <a:rPr lang="en-US" noProof="0"/>
              <a:t>Click icon to add picture</a:t>
            </a:r>
            <a:endParaRPr lang="en-GB" noProof="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rtlCol="0"/>
          <a:lstStyle/>
          <a:p>
            <a:pPr rtl="0"/>
            <a:r>
              <a:rPr lang="en-US" noProof="0"/>
              <a:t>Click icon to add picture</a:t>
            </a:r>
            <a:endParaRPr lang="en-GB" noProof="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rtlCol="0"/>
          <a:lstStyle/>
          <a:p>
            <a:pPr rtl="0"/>
            <a:r>
              <a:rPr lang="en-US" noProof="0"/>
              <a:t>Click icon to add picture</a:t>
            </a:r>
            <a:endParaRPr lang="en-GB" noProof="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rtlCol="0"/>
          <a:lstStyle>
            <a:lvl1pPr>
              <a:defRPr/>
            </a:lvl1pPr>
          </a:lstStyle>
          <a:p>
            <a:pPr rtl="0"/>
            <a:r>
              <a:rPr lang="en-GB" noProof="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pPr rtl="0"/>
            <a:r>
              <a:rPr lang="en-GB" noProof="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pPr rtl="0"/>
            <a:endParaRPr lang="en-GB" noProof="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pPr rtl="0"/>
            <a:fld id="{294A09A9-5501-47C1-A89A-A340965A2BE2}" type="slidenum">
              <a:rPr lang="en-GB" noProof="0" smtClean="0"/>
              <a:t>‹#›</a:t>
            </a:fld>
            <a:endParaRPr lang="en-GB" noProof="0"/>
          </a:p>
        </p:txBody>
      </p:sp>
      <p:sp>
        <p:nvSpPr>
          <p:cNvPr id="8" name="TextBox 7">
            <a:extLst>
              <a:ext uri="{FF2B5EF4-FFF2-40B4-BE49-F238E27FC236}">
                <a16:creationId xmlns:a16="http://schemas.microsoft.com/office/drawing/2014/main" id="{5278AC41-2250-CBB7-BE55-B87365D49C85}"/>
              </a:ext>
            </a:extLst>
          </p:cNvPr>
          <p:cNvSpPr txBox="1"/>
          <p:nvPr userDrawn="1">
            <p:extLst>
              <p:ext uri="{1162E1C5-73C7-4A58-AE30-91384D911F3F}">
                <p184:classification xmlns:p184="http://schemas.microsoft.com/office/powerpoint/2018/4/main" val="hdr"/>
              </p:ext>
            </p:extLst>
          </p:nvPr>
        </p:nvSpPr>
        <p:spPr>
          <a:xfrm>
            <a:off x="63500" y="63500"/>
            <a:ext cx="1069975" cy="152400"/>
          </a:xfrm>
          <a:prstGeom prst="rect">
            <a:avLst/>
          </a:prstGeom>
        </p:spPr>
        <p:txBody>
          <a:bodyPr horzOverflow="overflow" lIns="0" tIns="0" rIns="0" bIns="0">
            <a:spAutoFit/>
          </a:bodyPr>
          <a:lstStyle/>
          <a:p>
            <a:pPr algn="l"/>
            <a:r>
              <a:rPr lang="en-GB" sz="1000">
                <a:solidFill>
                  <a:srgbClr val="008000"/>
                </a:solidFill>
                <a:latin typeface="Calibri" panose="020F0502020204030204" pitchFamily="34" charset="0"/>
                <a:ea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72969" y="1936721"/>
            <a:ext cx="4650901" cy="2334637"/>
          </a:xfrm>
        </p:spPr>
        <p:txBody>
          <a:bodyPr rtlCol="0">
            <a:normAutofit/>
          </a:bodyPr>
          <a:lstStyle/>
          <a:p>
            <a:pPr rtl="0"/>
            <a:r>
              <a:rPr lang="en-US" dirty="0"/>
              <a:t>Malicious URL Detection using Machine Learning</a:t>
            </a:r>
            <a:endParaRPr lang="en-GB"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64036" y="4286575"/>
            <a:ext cx="4636800" cy="1655762"/>
          </a:xfrm>
        </p:spPr>
        <p:txBody>
          <a:bodyPr rtlCol="0">
            <a:normAutofit fontScale="70000" lnSpcReduction="20000"/>
          </a:bodyPr>
          <a:lstStyle/>
          <a:p>
            <a:pPr rtl="0"/>
            <a:r>
              <a:rPr lang="en-US" dirty="0">
                <a:cs typeface="Calibri"/>
              </a:rPr>
              <a:t>By </a:t>
            </a:r>
          </a:p>
          <a:p>
            <a:pPr rtl="0"/>
            <a:r>
              <a:rPr lang="en-US" dirty="0">
                <a:cs typeface="Calibri"/>
              </a:rPr>
              <a:t>Student Name	Academic ID</a:t>
            </a:r>
          </a:p>
          <a:p>
            <a:pPr rtl="0"/>
            <a:r>
              <a:rPr lang="en-US" dirty="0">
                <a:cs typeface="Calibri"/>
              </a:rPr>
              <a:t>Hailah Alharthi	445306944</a:t>
            </a:r>
          </a:p>
          <a:p>
            <a:pPr rtl="0"/>
            <a:r>
              <a:rPr lang="en-US" dirty="0">
                <a:cs typeface="Calibri"/>
              </a:rPr>
              <a:t> Supervisor: </a:t>
            </a:r>
            <a:r>
              <a:rPr lang="en-US" dirty="0" err="1">
                <a:cs typeface="Calibri"/>
              </a:rPr>
              <a:t>Dr.Turki</a:t>
            </a:r>
            <a:r>
              <a:rPr lang="en-US" dirty="0">
                <a:cs typeface="Calibri"/>
              </a:rPr>
              <a:t> </a:t>
            </a:r>
            <a:r>
              <a:rPr lang="en-US" dirty="0" err="1">
                <a:cs typeface="Calibri"/>
              </a:rPr>
              <a:t>Alalyani</a:t>
            </a:r>
            <a:endParaRPr lang="en-US" dirty="0">
              <a:cs typeface="Calibri"/>
            </a:endParaRPr>
          </a:p>
        </p:txBody>
      </p:sp>
      <p:pic>
        <p:nvPicPr>
          <p:cNvPr id="2050" name="Picture 2">
            <a:extLst>
              <a:ext uri="{FF2B5EF4-FFF2-40B4-BE49-F238E27FC236}">
                <a16:creationId xmlns:a16="http://schemas.microsoft.com/office/drawing/2014/main" id="{1511DB70-6247-F81E-C45F-CC5E178FC551}"/>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5635422" y="34244"/>
            <a:ext cx="663277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A343CA6-F3F8-AC85-FDB4-C6CC246CEBA9}"/>
              </a:ext>
            </a:extLst>
          </p:cNvPr>
          <p:cNvPicPr>
            <a:picLocks noChangeAspect="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0" y="0"/>
            <a:ext cx="2481943" cy="1921504"/>
          </a:xfrm>
          <a:prstGeom prst="rect">
            <a:avLst/>
          </a:prstGeom>
          <a:ln>
            <a:noFill/>
          </a:ln>
          <a:effectLst>
            <a:softEdge rad="112500"/>
          </a:effec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7EF6-3472-DE51-394F-2C235FB68663}"/>
              </a:ext>
            </a:extLst>
          </p:cNvPr>
          <p:cNvSpPr>
            <a:spLocks noGrp="1"/>
          </p:cNvSpPr>
          <p:nvPr>
            <p:ph type="title"/>
          </p:nvPr>
        </p:nvSpPr>
        <p:spPr/>
        <p:txBody>
          <a:bodyPr/>
          <a:lstStyle/>
          <a:p>
            <a:r>
              <a:rPr lang="en-US" dirty="0"/>
              <a:t>Tools &amp; Technologies </a:t>
            </a:r>
            <a:endParaRPr lang="en-GB" dirty="0"/>
          </a:p>
        </p:txBody>
      </p:sp>
      <p:pic>
        <p:nvPicPr>
          <p:cNvPr id="5" name="Picture 4">
            <a:extLst>
              <a:ext uri="{FF2B5EF4-FFF2-40B4-BE49-F238E27FC236}">
                <a16:creationId xmlns:a16="http://schemas.microsoft.com/office/drawing/2014/main" id="{BC6A8E25-3A32-18CF-DA3C-C126D5A5E795}"/>
              </a:ext>
            </a:extLst>
          </p:cNvPr>
          <p:cNvPicPr>
            <a:picLocks noChangeAspect="1"/>
          </p:cNvPicPr>
          <p:nvPr/>
        </p:nvPicPr>
        <p:blipFill>
          <a:blip r:embed="rId2"/>
          <a:stretch>
            <a:fillRect/>
          </a:stretch>
        </p:blipFill>
        <p:spPr>
          <a:xfrm>
            <a:off x="668320" y="1736202"/>
            <a:ext cx="9682816" cy="4820856"/>
          </a:xfrm>
          <a:prstGeom prst="rect">
            <a:avLst/>
          </a:prstGeom>
        </p:spPr>
      </p:pic>
    </p:spTree>
    <p:extLst>
      <p:ext uri="{BB962C8B-B14F-4D97-AF65-F5344CB8AC3E}">
        <p14:creationId xmlns:p14="http://schemas.microsoft.com/office/powerpoint/2010/main" val="31998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318001" y="536573"/>
            <a:ext cx="7424950" cy="1453003"/>
          </a:xfrm>
        </p:spPr>
        <p:txBody>
          <a:bodyPr wrap="square" rtlCol="0" anchor="b">
            <a:normAutofit/>
          </a:bodyPr>
          <a:lstStyle/>
          <a:p>
            <a:pPr rtl="0"/>
            <a:r>
              <a:rPr lang="en-GB" dirty="0"/>
              <a:t>Summary &amp; Future work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147457" y="2296885"/>
            <a:ext cx="7595493" cy="4024541"/>
          </a:xfrm>
          <a:ln>
            <a:noFill/>
          </a:ln>
        </p:spPr>
        <p:txBody>
          <a:bodyPr rtlCol="0">
            <a:normAutofit fontScale="92500"/>
          </a:bodyPr>
          <a:lstStyle/>
          <a:p>
            <a:pPr algn="l" rtl="0"/>
            <a:r>
              <a:rPr lang="en-US" sz="1400" dirty="0">
                <a:latin typeface="Times New Roman" panose="02020603050405020304" pitchFamily="18" charset="0"/>
                <a:cs typeface="Times New Roman" panose="02020603050405020304" pitchFamily="18" charset="0"/>
              </a:rPr>
              <a:t>In conclusion, this study focuses on</a:t>
            </a:r>
          </a:p>
          <a:p>
            <a:pPr marL="342900" indent="-342900" algn="l" rtl="0">
              <a:buFontTx/>
              <a:buChar char="-"/>
            </a:pPr>
            <a:r>
              <a:rPr lang="en-US" sz="1400" dirty="0">
                <a:latin typeface="Times New Roman" panose="02020603050405020304" pitchFamily="18" charset="0"/>
                <a:cs typeface="Times New Roman" panose="02020603050405020304" pitchFamily="18" charset="0"/>
              </a:rPr>
              <a:t>utilizing machine learning algorithms to detect malicious URLs.</a:t>
            </a:r>
          </a:p>
          <a:p>
            <a:pPr marL="342900" indent="-342900" algn="l" rtl="0">
              <a:buFontTx/>
              <a:buChar char="-"/>
            </a:pPr>
            <a:r>
              <a:rPr lang="en-US" sz="1400" dirty="0">
                <a:latin typeface="Times New Roman" panose="02020603050405020304" pitchFamily="18" charset="0"/>
                <a:cs typeface="Times New Roman" panose="02020603050405020304" pitchFamily="18" charset="0"/>
              </a:rPr>
              <a:t> We began by conducting a literature review of 31 papers to understand the state of the art.</a:t>
            </a:r>
          </a:p>
          <a:p>
            <a:pPr marL="342900" indent="-342900" algn="l" rtl="0">
              <a:buFontTx/>
              <a:buChar char="-"/>
            </a:pPr>
            <a:r>
              <a:rPr lang="en-US" sz="1400" dirty="0">
                <a:latin typeface="Times New Roman" panose="02020603050405020304" pitchFamily="18" charset="0"/>
                <a:cs typeface="Times New Roman" panose="02020603050405020304" pitchFamily="18" charset="0"/>
              </a:rPr>
              <a:t> We collected datasets from various resources and proceeded to analyze them.</a:t>
            </a:r>
          </a:p>
          <a:p>
            <a:pPr marL="342900" indent="-342900" algn="l" rtl="0">
              <a:buFontTx/>
              <a:buChar char="-"/>
            </a:pPr>
            <a:r>
              <a:rPr lang="en-US" sz="1400" dirty="0">
                <a:latin typeface="Times New Roman" panose="02020603050405020304" pitchFamily="18" charset="0"/>
                <a:cs typeface="Times New Roman" panose="02020603050405020304" pitchFamily="18" charset="0"/>
              </a:rPr>
              <a:t> During this process, we encountered challenges in finding the most suitable dataset, which ultimately enhanced the reliability of our research.</a:t>
            </a:r>
          </a:p>
          <a:p>
            <a:pPr marL="342900" indent="-342900" algn="l" rtl="0">
              <a:buFontTx/>
              <a:buChar char="-"/>
            </a:pPr>
            <a:r>
              <a:rPr lang="en-US" sz="1400" dirty="0">
                <a:latin typeface="Times New Roman" panose="02020603050405020304" pitchFamily="18" charset="0"/>
                <a:cs typeface="Times New Roman" panose="02020603050405020304" pitchFamily="18" charset="0"/>
              </a:rPr>
              <a:t> We conducted </a:t>
            </a:r>
            <a:r>
              <a:rPr lang="en-US" sz="1400" i="1" dirty="0">
                <a:latin typeface="Times New Roman" panose="02020603050405020304" pitchFamily="18" charset="0"/>
                <a:cs typeface="Times New Roman" panose="02020603050405020304" pitchFamily="18" charset="0"/>
              </a:rPr>
              <a:t>three failed experiments </a:t>
            </a:r>
            <a:r>
              <a:rPr lang="en-US" sz="1400" dirty="0">
                <a:latin typeface="Times New Roman" panose="02020603050405020304" pitchFamily="18" charset="0"/>
                <a:cs typeface="Times New Roman" panose="02020603050405020304" pitchFamily="18" charset="0"/>
              </a:rPr>
              <a:t>before achieving success with </a:t>
            </a:r>
            <a:r>
              <a:rPr lang="en-US" sz="1400" i="1" dirty="0">
                <a:latin typeface="Times New Roman" panose="02020603050405020304" pitchFamily="18" charset="0"/>
                <a:cs typeface="Times New Roman" panose="02020603050405020304" pitchFamily="18" charset="0"/>
              </a:rPr>
              <a:t>two experiments</a:t>
            </a:r>
            <a:r>
              <a:rPr lang="en-US" sz="1400" dirty="0">
                <a:latin typeface="Times New Roman" panose="02020603050405020304" pitchFamily="18" charset="0"/>
                <a:cs typeface="Times New Roman" panose="02020603050405020304" pitchFamily="18" charset="0"/>
              </a:rPr>
              <a:t>, where we attained accuracy scores ranging </a:t>
            </a:r>
            <a:r>
              <a:rPr lang="en-US" sz="1400" b="1" dirty="0">
                <a:latin typeface="Times New Roman" panose="02020603050405020304" pitchFamily="18" charset="0"/>
                <a:cs typeface="Times New Roman" panose="02020603050405020304" pitchFamily="18" charset="0"/>
              </a:rPr>
              <a:t>from 80% to an optimized 93%. </a:t>
            </a:r>
            <a:r>
              <a:rPr lang="en-US" sz="1400" dirty="0">
                <a:latin typeface="Times New Roman" panose="02020603050405020304" pitchFamily="18" charset="0"/>
                <a:cs typeface="Times New Roman" panose="02020603050405020304" pitchFamily="18" charset="0"/>
              </a:rPr>
              <a:t>Moving forward,</a:t>
            </a:r>
          </a:p>
          <a:p>
            <a:pPr marL="342900" indent="-342900" algn="l" rtl="0">
              <a:buFontTx/>
              <a:buChar char="-"/>
            </a:pPr>
            <a:r>
              <a:rPr lang="en-US" sz="1400" dirty="0">
                <a:latin typeface="Times New Roman" panose="02020603050405020304" pitchFamily="18" charset="0"/>
                <a:cs typeface="Times New Roman" panose="02020603050405020304" pitchFamily="18" charset="0"/>
              </a:rPr>
              <a:t> we </a:t>
            </a:r>
            <a:r>
              <a:rPr lang="en-US" sz="1400" b="1" dirty="0">
                <a:latin typeface="Times New Roman" panose="02020603050405020304" pitchFamily="18" charset="0"/>
                <a:cs typeface="Times New Roman" panose="02020603050405020304" pitchFamily="18" charset="0"/>
              </a:rPr>
              <a:t>intend</a:t>
            </a:r>
            <a:r>
              <a:rPr lang="en-US" sz="1400" dirty="0">
                <a:latin typeface="Times New Roman" panose="02020603050405020304" pitchFamily="18" charset="0"/>
                <a:cs typeface="Times New Roman" panose="02020603050405020304" pitchFamily="18" charset="0"/>
              </a:rPr>
              <a:t> to expand the dataset further and explore </a:t>
            </a:r>
            <a:r>
              <a:rPr lang="en-US" sz="1400" i="1" dirty="0">
                <a:latin typeface="Times New Roman" panose="02020603050405020304" pitchFamily="18" charset="0"/>
                <a:cs typeface="Times New Roman" panose="02020603050405020304" pitchFamily="18" charset="0"/>
              </a:rPr>
              <a:t>different scenarios to determine the potential accuracy scores.</a:t>
            </a:r>
            <a:endParaRPr lang="en-GB" sz="1400" i="1" dirty="0">
              <a:latin typeface="Times New Roman" panose="02020603050405020304" pitchFamily="18" charset="0"/>
              <a:cs typeface="Times New Roman" panose="02020603050405020304" pitchFamily="18" charset="0"/>
            </a:endParaRPr>
          </a:p>
        </p:txBody>
      </p:sp>
      <p:sp>
        <p:nvSpPr>
          <p:cNvPr id="36" name="Date Placeholder 47">
            <a:extLst>
              <a:ext uri="{FF2B5EF4-FFF2-40B4-BE49-F238E27FC236}">
                <a16:creationId xmlns:a16="http://schemas.microsoft.com/office/drawing/2014/main" id="{ACE14C97-A133-4845-B427-43AB7272E043}"/>
              </a:ext>
            </a:extLst>
          </p:cNvPr>
          <p:cNvSpPr>
            <a:spLocks noGrp="1"/>
          </p:cNvSpPr>
          <p:nvPr>
            <p:ph type="dt" sz="half" idx="10"/>
          </p:nvPr>
        </p:nvSpPr>
        <p:spPr>
          <a:xfrm>
            <a:off x="4318000" y="6357167"/>
            <a:ext cx="1760150" cy="461665"/>
          </a:xfrm>
          <a:ln>
            <a:noFill/>
          </a:ln>
        </p:spPr>
        <p:txBody>
          <a:bodyPr rtlCol="0"/>
          <a:lstStyle/>
          <a:p>
            <a:pPr rtl="0"/>
            <a:r>
              <a:rPr lang="en-GB" dirty="0"/>
              <a:t>2024</a:t>
            </a:r>
          </a:p>
        </p:txBody>
      </p:sp>
      <p:sp>
        <p:nvSpPr>
          <p:cNvPr id="37" name="Footer Placeholder 48">
            <a:extLst>
              <a:ext uri="{FF2B5EF4-FFF2-40B4-BE49-F238E27FC236}">
                <a16:creationId xmlns:a16="http://schemas.microsoft.com/office/drawing/2014/main" id="{B032D5C0-351C-4E10-94BC-033F2FC32426}"/>
              </a:ext>
            </a:extLst>
          </p:cNvPr>
          <p:cNvSpPr>
            <a:spLocks noGrp="1"/>
          </p:cNvSpPr>
          <p:nvPr>
            <p:ph type="ftr" sz="quarter" idx="11"/>
          </p:nvPr>
        </p:nvSpPr>
        <p:spPr>
          <a:xfrm>
            <a:off x="5899526" y="6357600"/>
            <a:ext cx="5486932" cy="460800"/>
          </a:xfrm>
          <a:ln>
            <a:noFill/>
          </a:ln>
        </p:spPr>
        <p:txBody>
          <a:bodyPr rtlCol="0"/>
          <a:lstStyle/>
          <a:p>
            <a:pPr rtl="0"/>
            <a:r>
              <a:rPr lang="en-US" dirty="0"/>
              <a:t>Malicious URL Detection using Machine Learning</a:t>
            </a:r>
            <a:endParaRPr lang="en-GB" dirty="0"/>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rtlCol="0"/>
          <a:lstStyle/>
          <a:p>
            <a:pPr rtl="0"/>
            <a:fld id="{D39607A7-8386-47DB-8578-DDEDD194E5D4}" type="slidenum">
              <a:rPr lang="en-GB" smtClean="0"/>
              <a:pPr rtl="0"/>
              <a:t>11</a:t>
            </a:fld>
            <a:endParaRPr lang="en-GB"/>
          </a:p>
        </p:txBody>
      </p:sp>
      <p:pic>
        <p:nvPicPr>
          <p:cNvPr id="13" name="Picture 12">
            <a:extLst>
              <a:ext uri="{FF2B5EF4-FFF2-40B4-BE49-F238E27FC236}">
                <a16:creationId xmlns:a16="http://schemas.microsoft.com/office/drawing/2014/main" id="{D0027712-36C7-3861-0138-CB819A64AE27}"/>
              </a:ext>
            </a:extLst>
          </p:cNvPr>
          <p:cNvPicPr>
            <a:picLocks noChangeAspect="1"/>
          </p:cNvPicPr>
          <p:nvPr/>
        </p:nvPicPr>
        <p:blipFill>
          <a:blip r:embed="rId3">
            <a:alphaModFix amt="70000"/>
            <a:duotone>
              <a:schemeClr val="accent1">
                <a:shade val="45000"/>
                <a:satMod val="135000"/>
              </a:schemeClr>
              <a:prstClr val="white"/>
            </a:duotone>
          </a:blip>
          <a:stretch>
            <a:fillRect/>
          </a:stretch>
        </p:blipFill>
        <p:spPr>
          <a:xfrm>
            <a:off x="-135925" y="-17828"/>
            <a:ext cx="4283382" cy="6858000"/>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15834-33FC-81D9-6298-C212367C089F}"/>
              </a:ext>
            </a:extLst>
          </p:cNvPr>
          <p:cNvSpPr>
            <a:spLocks noGrp="1"/>
          </p:cNvSpPr>
          <p:nvPr>
            <p:ph type="title"/>
          </p:nvPr>
        </p:nvSpPr>
        <p:spPr/>
        <p:txBody>
          <a:bodyPr/>
          <a:lstStyle/>
          <a:p>
            <a:r>
              <a:rPr lang="en-US" dirty="0"/>
              <a:t>Research Story</a:t>
            </a:r>
            <a:endParaRPr lang="en-GB" dirty="0"/>
          </a:p>
        </p:txBody>
      </p:sp>
      <p:sp>
        <p:nvSpPr>
          <p:cNvPr id="3" name="Content Placeholder 2">
            <a:extLst>
              <a:ext uri="{FF2B5EF4-FFF2-40B4-BE49-F238E27FC236}">
                <a16:creationId xmlns:a16="http://schemas.microsoft.com/office/drawing/2014/main" id="{BBFED1C0-1FFA-4E86-D780-CB275A908AB0}"/>
              </a:ext>
            </a:extLst>
          </p:cNvPr>
          <p:cNvSpPr>
            <a:spLocks noGrp="1"/>
          </p:cNvSpPr>
          <p:nvPr>
            <p:ph idx="1"/>
          </p:nvPr>
        </p:nvSpPr>
        <p:spPr/>
        <p:txBody>
          <a:bodyPr>
            <a:normAutofit fontScale="85000" lnSpcReduction="10000"/>
          </a:bodyPr>
          <a:lstStyle/>
          <a:p>
            <a:r>
              <a:rPr lang="en-US" dirty="0"/>
              <a:t>One of the most important decisions that must be made quickly is whether to click on a link. Once, I received an email that seemed convincing enough to make me click on the link and view its content to help my manager complete a task for a client. The email arrived at the end of the week, and I was eager to finish the task. I clicked on the link and started trying to access the files.</a:t>
            </a:r>
          </a:p>
          <a:p>
            <a:r>
              <a:rPr lang="en-US" dirty="0"/>
              <a:t>Thankfully, it turned out to be a simulated phishing attempt. It was very effective, and it taught me to always check for phishing indicators and examine links carefully before clicking on them.</a:t>
            </a:r>
          </a:p>
          <a:p>
            <a:r>
              <a:rPr lang="en-US" dirty="0"/>
              <a:t>However, there are many people whose work requires accessing links, and they may sometimes neglect to check them thoroughly. This is why the idea of using machine learning techniques to detect malicious links emerged.</a:t>
            </a:r>
            <a:endParaRPr lang="en-GB" dirty="0"/>
          </a:p>
        </p:txBody>
      </p:sp>
    </p:spTree>
    <p:extLst>
      <p:ext uri="{BB962C8B-B14F-4D97-AF65-F5344CB8AC3E}">
        <p14:creationId xmlns:p14="http://schemas.microsoft.com/office/powerpoint/2010/main" val="43599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30307" y="536573"/>
            <a:ext cx="3856679" cy="1453003"/>
          </a:xfrm>
        </p:spPr>
        <p:txBody>
          <a:bodyPr wrap="square" rtlCol="0" anchor="b">
            <a:normAutofit/>
          </a:bodyPr>
          <a:lstStyle/>
          <a:p>
            <a:pPr rtl="0"/>
            <a:r>
              <a:rPr lang="en-GB"/>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907606" y="2877018"/>
            <a:ext cx="3060000" cy="2938561"/>
          </a:xfrm>
        </p:spPr>
        <p:txBody>
          <a:bodyPr rtlCol="0">
            <a:normAutofit fontScale="85000" lnSpcReduction="10000"/>
          </a:bodyPr>
          <a:lstStyle/>
          <a:p>
            <a:pPr rtl="0"/>
            <a:r>
              <a:rPr lang="en-GB" dirty="0"/>
              <a:t>Introduction</a:t>
            </a:r>
          </a:p>
          <a:p>
            <a:pPr rtl="0"/>
            <a:r>
              <a:rPr lang="en-GB" dirty="0"/>
              <a:t>Literature Review</a:t>
            </a:r>
          </a:p>
          <a:p>
            <a:pPr rtl="0"/>
            <a:r>
              <a:rPr lang="en-GB" dirty="0"/>
              <a:t>Research Methodology</a:t>
            </a:r>
          </a:p>
          <a:p>
            <a:r>
              <a:rPr lang="en-GB" dirty="0"/>
              <a:t>Experiments  Results</a:t>
            </a:r>
          </a:p>
          <a:p>
            <a:r>
              <a:rPr lang="en-GB" dirty="0"/>
              <a:t>Summary &amp; future work </a:t>
            </a:r>
          </a:p>
        </p:txBody>
      </p:sp>
      <p:sp>
        <p:nvSpPr>
          <p:cNvPr id="22" name="Date Placeholder 3">
            <a:extLst>
              <a:ext uri="{FF2B5EF4-FFF2-40B4-BE49-F238E27FC236}">
                <a16:creationId xmlns:a16="http://schemas.microsoft.com/office/drawing/2014/main" id="{4580A8E0-7E68-4241-BB9B-E1FC9341E9CD}"/>
              </a:ext>
            </a:extLst>
          </p:cNvPr>
          <p:cNvSpPr>
            <a:spLocks noGrp="1"/>
          </p:cNvSpPr>
          <p:nvPr>
            <p:ph type="dt" sz="half" idx="10"/>
          </p:nvPr>
        </p:nvSpPr>
        <p:spPr>
          <a:xfrm>
            <a:off x="450000" y="6357168"/>
            <a:ext cx="1480400" cy="461665"/>
          </a:xfrm>
        </p:spPr>
        <p:txBody>
          <a:bodyPr rtlCol="0">
            <a:normAutofit/>
          </a:bodyPr>
          <a:lstStyle/>
          <a:p>
            <a:pPr rtl="0"/>
            <a:r>
              <a:rPr lang="en-GB" dirty="0"/>
              <a:t>2024</a:t>
            </a:r>
          </a:p>
        </p:txBody>
      </p:sp>
      <p:sp>
        <p:nvSpPr>
          <p:cNvPr id="23" name="Footer Placeholder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6683376" cy="460800"/>
          </a:xfrm>
        </p:spPr>
        <p:txBody>
          <a:bodyPr rtlCol="0">
            <a:normAutofit/>
          </a:bodyPr>
          <a:lstStyle/>
          <a:p>
            <a:pPr rtl="0"/>
            <a:r>
              <a:rPr lang="en-US" dirty="0"/>
              <a:t>Malicious URL Detection using Machine Learning</a:t>
            </a:r>
            <a:endParaRPr lang="en-GB"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rtlCol="0">
            <a:normAutofit/>
          </a:bodyPr>
          <a:lstStyle/>
          <a:p>
            <a:pPr rtl="0"/>
            <a:fld id="{D39607A7-8386-47DB-8578-DDEDD194E5D4}" type="slidenum">
              <a:rPr lang="en-GB" smtClean="0"/>
              <a:pPr rtl="0"/>
              <a:t>3</a:t>
            </a:fld>
            <a:endParaRPr lang="en-GB"/>
          </a:p>
        </p:txBody>
      </p:sp>
      <p:sp>
        <p:nvSpPr>
          <p:cNvPr id="7" name="AutoShape 4">
            <a:extLst>
              <a:ext uri="{FF2B5EF4-FFF2-40B4-BE49-F238E27FC236}">
                <a16:creationId xmlns:a16="http://schemas.microsoft.com/office/drawing/2014/main" id="{B09FB625-1AC0-DD98-AFA7-A495E8ADD4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a:extLst>
              <a:ext uri="{FF2B5EF4-FFF2-40B4-BE49-F238E27FC236}">
                <a16:creationId xmlns:a16="http://schemas.microsoft.com/office/drawing/2014/main" id="{10DAC3D4-1B1B-3EFA-9D14-A83006727A9D}"/>
              </a:ext>
            </a:extLst>
          </p:cNvPr>
          <p:cNvPicPr>
            <a:picLocks noGrp="1" noChangeAspect="1" noChangeArrowheads="1"/>
          </p:cNvPicPr>
          <p:nvPr>
            <p:ph type="pic" sz="quarter" idx="14"/>
          </p:nvPr>
        </p:nvPicPr>
        <p:blipFill>
          <a:blip r:embed="rId3">
            <a:alphaModFix amt="20000"/>
            <a:extLst>
              <a:ext uri="{28A0092B-C50C-407E-A947-70E740481C1C}">
                <a14:useLocalDpi xmlns:a14="http://schemas.microsoft.com/office/drawing/2010/main" val="0"/>
              </a:ext>
            </a:extLst>
          </a:blip>
          <a:srcRect l="14946" r="1494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89400" y="395289"/>
            <a:ext cx="10213200" cy="1112836"/>
          </a:xfrm>
        </p:spPr>
        <p:txBody>
          <a:bodyPr rtlCol="0" anchor="b">
            <a:normAutofit/>
          </a:bodyPr>
          <a:lstStyle/>
          <a:p>
            <a:pPr rtl="0"/>
            <a:r>
              <a:rPr lang="en-GB"/>
              <a:t>Introduction</a:t>
            </a:r>
          </a:p>
        </p:txBody>
      </p:sp>
      <p:sp>
        <p:nvSpPr>
          <p:cNvPr id="3" name="Content Placeholder 2">
            <a:extLst>
              <a:ext uri="{FF2B5EF4-FFF2-40B4-BE49-F238E27FC236}">
                <a16:creationId xmlns:a16="http://schemas.microsoft.com/office/drawing/2014/main" id="{95B371F2-DBA5-415A-82C8-651F587B857A}"/>
              </a:ext>
            </a:extLst>
          </p:cNvPr>
          <p:cNvSpPr>
            <a:spLocks/>
          </p:cNvSpPr>
          <p:nvPr/>
        </p:nvSpPr>
        <p:spPr>
          <a:xfrm>
            <a:off x="3851613" y="2081381"/>
            <a:ext cx="4487889" cy="2677398"/>
          </a:xfrm>
          <a:prstGeom prst="rect">
            <a:avLst/>
          </a:prstGeom>
        </p:spPr>
        <p:txBody>
          <a:bodyPr rtlCol="0">
            <a:noAutofit/>
          </a:bodyPr>
          <a:lstStyle/>
          <a:p>
            <a:pPr defTabSz="850392">
              <a:spcAft>
                <a:spcPts val="600"/>
              </a:spcAft>
            </a:pPr>
            <a:r>
              <a:rPr lang="en-US" sz="1674" kern="1200" dirty="0">
                <a:solidFill>
                  <a:schemeClr val="tx1"/>
                </a:solidFill>
              </a:rPr>
              <a:t>In today's rapidly evolving technological landscape, organizations face significant risks from cybersecurity threats, specially phishing attacks. Our research aims to investigate innovative methods for analyzing URLs to detect and minimize the impact of these threats, leveraging the power of machine learning to improve security measures and protect organizations against phishing attacks</a:t>
            </a:r>
            <a:endParaRPr lang="en-GB" dirty="0"/>
          </a:p>
        </p:txBody>
      </p:sp>
      <p:sp>
        <p:nvSpPr>
          <p:cNvPr id="102" name="Date Placeholder 47">
            <a:extLst>
              <a:ext uri="{FF2B5EF4-FFF2-40B4-BE49-F238E27FC236}">
                <a16:creationId xmlns:a16="http://schemas.microsoft.com/office/drawing/2014/main" id="{F956151C-A474-42C6-9D67-B6779EF6B765}"/>
              </a:ext>
            </a:extLst>
          </p:cNvPr>
          <p:cNvSpPr>
            <a:spLocks/>
          </p:cNvSpPr>
          <p:nvPr/>
        </p:nvSpPr>
        <p:spPr>
          <a:xfrm>
            <a:off x="838200" y="5322411"/>
            <a:ext cx="1638990" cy="429886"/>
          </a:xfrm>
          <a:prstGeom prst="rect">
            <a:avLst/>
          </a:prstGeom>
        </p:spPr>
        <p:txBody>
          <a:bodyPr rtlCol="0"/>
          <a:lstStyle/>
          <a:p>
            <a:pPr defTabSz="850392">
              <a:spcAft>
                <a:spcPts val="600"/>
              </a:spcAft>
            </a:pPr>
            <a:r>
              <a:rPr lang="en-GB" sz="1674" kern="1200" dirty="0">
                <a:solidFill>
                  <a:schemeClr val="tx1"/>
                </a:solidFill>
                <a:latin typeface="+mn-lt"/>
                <a:ea typeface="+mn-ea"/>
                <a:cs typeface="+mn-cs"/>
              </a:rPr>
              <a:t>2024</a:t>
            </a:r>
            <a:endParaRPr lang="en-GB" dirty="0"/>
          </a:p>
        </p:txBody>
      </p:sp>
      <p:sp>
        <p:nvSpPr>
          <p:cNvPr id="103" name="Footer Placeholder 48">
            <a:extLst>
              <a:ext uri="{FF2B5EF4-FFF2-40B4-BE49-F238E27FC236}">
                <a16:creationId xmlns:a16="http://schemas.microsoft.com/office/drawing/2014/main" id="{EE131F31-1D34-4CC9-8C56-BACFA6C86A48}"/>
              </a:ext>
            </a:extLst>
          </p:cNvPr>
          <p:cNvSpPr>
            <a:spLocks/>
          </p:cNvSpPr>
          <p:nvPr/>
        </p:nvSpPr>
        <p:spPr>
          <a:xfrm>
            <a:off x="2983895" y="5322813"/>
            <a:ext cx="6223326" cy="429081"/>
          </a:xfrm>
          <a:prstGeom prst="rect">
            <a:avLst/>
          </a:prstGeom>
        </p:spPr>
        <p:txBody>
          <a:bodyPr rtlCol="0"/>
          <a:lstStyle/>
          <a:p>
            <a:pPr defTabSz="850392">
              <a:spcAft>
                <a:spcPts val="600"/>
              </a:spcAft>
            </a:pPr>
            <a:r>
              <a:rPr lang="en-US" sz="1674" kern="1200" dirty="0">
                <a:solidFill>
                  <a:schemeClr val="tx1"/>
                </a:solidFill>
                <a:latin typeface="+mn-lt"/>
                <a:ea typeface="+mn-ea"/>
                <a:cs typeface="+mn-cs"/>
              </a:rPr>
              <a:t>Malicious URL Detection using Machine Learning</a:t>
            </a:r>
            <a:endParaRPr lang="en-GB" dirty="0"/>
          </a:p>
        </p:txBody>
      </p:sp>
      <p:sp>
        <p:nvSpPr>
          <p:cNvPr id="104" name="Slide Number Placeholder 49">
            <a:extLst>
              <a:ext uri="{FF2B5EF4-FFF2-40B4-BE49-F238E27FC236}">
                <a16:creationId xmlns:a16="http://schemas.microsoft.com/office/drawing/2014/main" id="{BC4462F5-98AF-457A-94DC-C44EA835679D}"/>
              </a:ext>
            </a:extLst>
          </p:cNvPr>
          <p:cNvSpPr>
            <a:spLocks/>
          </p:cNvSpPr>
          <p:nvPr/>
        </p:nvSpPr>
        <p:spPr>
          <a:xfrm>
            <a:off x="9714810" y="5322813"/>
            <a:ext cx="1638990" cy="429081"/>
          </a:xfrm>
          <a:prstGeom prst="rect">
            <a:avLst/>
          </a:prstGeom>
        </p:spPr>
        <p:txBody>
          <a:bodyPr rtlCol="0"/>
          <a:lstStyle/>
          <a:p>
            <a:pPr defTabSz="850392">
              <a:spcAft>
                <a:spcPts val="600"/>
              </a:spcAft>
            </a:pPr>
            <a:fld id="{D39607A7-8386-47DB-8578-DDEDD194E5D4}" type="slidenum">
              <a:rPr lang="en-GB" sz="1674" kern="1200">
                <a:solidFill>
                  <a:schemeClr val="tx1"/>
                </a:solidFill>
                <a:latin typeface="+mn-lt"/>
                <a:ea typeface="+mn-ea"/>
                <a:cs typeface="+mn-cs"/>
              </a:rPr>
              <a:pPr defTabSz="850392">
                <a:spcAft>
                  <a:spcPts val="600"/>
                </a:spcAft>
              </a:pPr>
              <a:t>4</a:t>
            </a:fld>
            <a:endParaRPr lang="en-GB"/>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D14729ED-EEBA-D7F6-F89C-32FDECF05106}"/>
              </a:ext>
            </a:extLst>
          </p:cNvPr>
          <p:cNvPicPr>
            <a:picLocks noChangeAspect="1"/>
          </p:cNvPicPr>
          <p:nvPr/>
        </p:nvPicPr>
        <p:blipFill>
          <a:blip r:embed="rId2">
            <a:alphaModFix amt="50000"/>
          </a:blip>
          <a:stretch>
            <a:fillRect/>
          </a:stretch>
        </p:blipFill>
        <p:spPr>
          <a:xfrm>
            <a:off x="7626350" y="0"/>
            <a:ext cx="4572000" cy="6858000"/>
          </a:xfrm>
          <a:prstGeom prst="rect">
            <a:avLst/>
          </a:prstGeom>
        </p:spPr>
      </p:pic>
      <p:sp>
        <p:nvSpPr>
          <p:cNvPr id="5" name="Text 2">
            <a:extLst>
              <a:ext uri="{FF2B5EF4-FFF2-40B4-BE49-F238E27FC236}">
                <a16:creationId xmlns:a16="http://schemas.microsoft.com/office/drawing/2014/main" id="{5267A409-0A17-7206-630E-ABD7DE386506}"/>
              </a:ext>
            </a:extLst>
          </p:cNvPr>
          <p:cNvSpPr/>
          <p:nvPr/>
        </p:nvSpPr>
        <p:spPr>
          <a:xfrm>
            <a:off x="650974" y="748110"/>
            <a:ext cx="5961063" cy="542429"/>
          </a:xfrm>
          <a:prstGeom prst="rect">
            <a:avLst/>
          </a:prstGeom>
          <a:noFill/>
          <a:ln/>
        </p:spPr>
        <p:txBody>
          <a:bodyPr wrap="none" rtlCol="0" anchor="t"/>
          <a:lstStyle/>
          <a:p>
            <a:pPr>
              <a:lnSpc>
                <a:spcPts val="4271"/>
              </a:lnSpc>
            </a:pPr>
            <a:r>
              <a:rPr lang="en-US" sz="3417" kern="0" spc="-102" dirty="0">
                <a:solidFill>
                  <a:schemeClr val="tx2"/>
                </a:solidFill>
                <a:latin typeface="Cambo" pitchFamily="34" charset="0"/>
                <a:ea typeface="Cambo" pitchFamily="34" charset="-122"/>
                <a:cs typeface="Cambo" pitchFamily="34" charset="-120"/>
              </a:rPr>
              <a:t>Background on Phishing Attacks</a:t>
            </a:r>
            <a:endParaRPr lang="en-US" sz="3417" dirty="0">
              <a:solidFill>
                <a:schemeClr val="tx2"/>
              </a:solidFill>
            </a:endParaRPr>
          </a:p>
        </p:txBody>
      </p:sp>
      <p:sp>
        <p:nvSpPr>
          <p:cNvPr id="6" name="Shape 3">
            <a:extLst>
              <a:ext uri="{FF2B5EF4-FFF2-40B4-BE49-F238E27FC236}">
                <a16:creationId xmlns:a16="http://schemas.microsoft.com/office/drawing/2014/main" id="{B814EA3B-C78D-6034-CA28-2586708EA1D3}"/>
              </a:ext>
            </a:extLst>
          </p:cNvPr>
          <p:cNvSpPr/>
          <p:nvPr/>
        </p:nvSpPr>
        <p:spPr>
          <a:xfrm>
            <a:off x="650974" y="1686520"/>
            <a:ext cx="390525" cy="390525"/>
          </a:xfrm>
          <a:prstGeom prst="roundRect">
            <a:avLst>
              <a:gd name="adj" fmla="val 20003"/>
            </a:avLst>
          </a:prstGeom>
          <a:solidFill>
            <a:srgbClr val="DADBF1"/>
          </a:solidFill>
          <a:ln w="7620">
            <a:solidFill>
              <a:srgbClr val="C0C1D7"/>
            </a:solidFill>
            <a:prstDash val="solid"/>
          </a:ln>
        </p:spPr>
        <p:txBody>
          <a:bodyPr/>
          <a:lstStyle/>
          <a:p>
            <a:endParaRPr lang="en-GB" sz="1500"/>
          </a:p>
        </p:txBody>
      </p:sp>
      <p:sp>
        <p:nvSpPr>
          <p:cNvPr id="7" name="Text 4">
            <a:extLst>
              <a:ext uri="{FF2B5EF4-FFF2-40B4-BE49-F238E27FC236}">
                <a16:creationId xmlns:a16="http://schemas.microsoft.com/office/drawing/2014/main" id="{AD9BD9AC-2752-DBC1-76EE-8D1B7BEB754D}"/>
              </a:ext>
            </a:extLst>
          </p:cNvPr>
          <p:cNvSpPr/>
          <p:nvPr/>
        </p:nvSpPr>
        <p:spPr>
          <a:xfrm>
            <a:off x="794246" y="1719064"/>
            <a:ext cx="103882" cy="325438"/>
          </a:xfrm>
          <a:prstGeom prst="rect">
            <a:avLst/>
          </a:prstGeom>
          <a:noFill/>
          <a:ln/>
        </p:spPr>
        <p:txBody>
          <a:bodyPr wrap="none" rtlCol="0" anchor="t"/>
          <a:lstStyle/>
          <a:p>
            <a:pPr algn="ctr">
              <a:lnSpc>
                <a:spcPts val="2562"/>
              </a:lnSpc>
            </a:pPr>
            <a:r>
              <a:rPr lang="en-US" sz="2050" kern="0" spc="-62" dirty="0">
                <a:solidFill>
                  <a:srgbClr val="252527"/>
                </a:solidFill>
                <a:latin typeface="Cambo" pitchFamily="34" charset="0"/>
                <a:ea typeface="Cambo" pitchFamily="34" charset="-122"/>
                <a:cs typeface="Cambo" pitchFamily="34" charset="-120"/>
              </a:rPr>
              <a:t>1</a:t>
            </a:r>
            <a:endParaRPr lang="en-US" sz="2050" dirty="0"/>
          </a:p>
        </p:txBody>
      </p:sp>
      <p:sp>
        <p:nvSpPr>
          <p:cNvPr id="8" name="Text 5">
            <a:extLst>
              <a:ext uri="{FF2B5EF4-FFF2-40B4-BE49-F238E27FC236}">
                <a16:creationId xmlns:a16="http://schemas.microsoft.com/office/drawing/2014/main" id="{44270BB2-280E-2C33-B2CC-64B2BB1B66A8}"/>
              </a:ext>
            </a:extLst>
          </p:cNvPr>
          <p:cNvSpPr/>
          <p:nvPr/>
        </p:nvSpPr>
        <p:spPr>
          <a:xfrm>
            <a:off x="1215033" y="1746151"/>
            <a:ext cx="2169914" cy="271165"/>
          </a:xfrm>
          <a:prstGeom prst="rect">
            <a:avLst/>
          </a:prstGeom>
          <a:noFill/>
          <a:ln/>
        </p:spPr>
        <p:txBody>
          <a:bodyPr wrap="none" rtlCol="0" anchor="t"/>
          <a:lstStyle/>
          <a:p>
            <a:pPr>
              <a:lnSpc>
                <a:spcPts val="2136"/>
              </a:lnSpc>
            </a:pPr>
            <a:r>
              <a:rPr lang="en-US" sz="1708" kern="0" spc="-52" dirty="0">
                <a:solidFill>
                  <a:srgbClr val="252527"/>
                </a:solidFill>
                <a:latin typeface="Cambo" pitchFamily="34" charset="0"/>
                <a:ea typeface="Cambo" pitchFamily="34" charset="-122"/>
                <a:cs typeface="Cambo" pitchFamily="34" charset="-120"/>
              </a:rPr>
              <a:t>What is Phishing?</a:t>
            </a:r>
            <a:endParaRPr lang="en-US" sz="1708" dirty="0"/>
          </a:p>
        </p:txBody>
      </p:sp>
      <p:sp>
        <p:nvSpPr>
          <p:cNvPr id="9" name="Text 6">
            <a:extLst>
              <a:ext uri="{FF2B5EF4-FFF2-40B4-BE49-F238E27FC236}">
                <a16:creationId xmlns:a16="http://schemas.microsoft.com/office/drawing/2014/main" id="{401086CB-E9E1-55CC-CABF-AF42E29BBF77}"/>
              </a:ext>
            </a:extLst>
          </p:cNvPr>
          <p:cNvSpPr/>
          <p:nvPr/>
        </p:nvSpPr>
        <p:spPr>
          <a:xfrm>
            <a:off x="1215033" y="2121396"/>
            <a:ext cx="5753993" cy="833438"/>
          </a:xfrm>
          <a:prstGeom prst="rect">
            <a:avLst/>
          </a:prstGeom>
          <a:noFill/>
          <a:ln/>
        </p:spPr>
        <p:txBody>
          <a:bodyPr wrap="square" rtlCol="0" anchor="t"/>
          <a:lstStyle/>
          <a:p>
            <a:pPr>
              <a:lnSpc>
                <a:spcPts val="2187"/>
              </a:lnSpc>
            </a:pPr>
            <a:r>
              <a:rPr lang="en-US" sz="1367" kern="0" spc="-27" dirty="0">
                <a:solidFill>
                  <a:srgbClr val="252527"/>
                </a:solidFill>
                <a:latin typeface="adonis-web" pitchFamily="34" charset="0"/>
                <a:ea typeface="adonis-web" pitchFamily="34" charset="-122"/>
                <a:cs typeface="adonis-web" pitchFamily="34" charset="-120"/>
              </a:rPr>
              <a:t>Phishing is a type of cyberattack where attackers use social engineering tactics to trick victims into revealing sensitive information or performing actions that compromise security.</a:t>
            </a:r>
            <a:endParaRPr lang="en-US" sz="1367" dirty="0"/>
          </a:p>
        </p:txBody>
      </p:sp>
      <p:sp>
        <p:nvSpPr>
          <p:cNvPr id="10" name="Shape 7">
            <a:extLst>
              <a:ext uri="{FF2B5EF4-FFF2-40B4-BE49-F238E27FC236}">
                <a16:creationId xmlns:a16="http://schemas.microsoft.com/office/drawing/2014/main" id="{73F1F055-12F8-FF91-361C-15486B4FC7FB}"/>
              </a:ext>
            </a:extLst>
          </p:cNvPr>
          <p:cNvSpPr/>
          <p:nvPr/>
        </p:nvSpPr>
        <p:spPr>
          <a:xfrm>
            <a:off x="650974" y="3263999"/>
            <a:ext cx="390525" cy="390525"/>
          </a:xfrm>
          <a:prstGeom prst="roundRect">
            <a:avLst>
              <a:gd name="adj" fmla="val 20003"/>
            </a:avLst>
          </a:prstGeom>
          <a:solidFill>
            <a:srgbClr val="DADBF1"/>
          </a:solidFill>
          <a:ln w="7620">
            <a:solidFill>
              <a:srgbClr val="C0C1D7"/>
            </a:solidFill>
            <a:prstDash val="solid"/>
          </a:ln>
        </p:spPr>
        <p:txBody>
          <a:bodyPr/>
          <a:lstStyle/>
          <a:p>
            <a:endParaRPr lang="en-GB" sz="1500"/>
          </a:p>
        </p:txBody>
      </p:sp>
      <p:sp>
        <p:nvSpPr>
          <p:cNvPr id="11" name="Text 8">
            <a:extLst>
              <a:ext uri="{FF2B5EF4-FFF2-40B4-BE49-F238E27FC236}">
                <a16:creationId xmlns:a16="http://schemas.microsoft.com/office/drawing/2014/main" id="{4694260F-1BAD-ED30-0B1D-9E9FE2DFE4CC}"/>
              </a:ext>
            </a:extLst>
          </p:cNvPr>
          <p:cNvSpPr/>
          <p:nvPr/>
        </p:nvSpPr>
        <p:spPr>
          <a:xfrm>
            <a:off x="780753" y="3296544"/>
            <a:ext cx="130969" cy="325438"/>
          </a:xfrm>
          <a:prstGeom prst="rect">
            <a:avLst/>
          </a:prstGeom>
          <a:noFill/>
          <a:ln/>
        </p:spPr>
        <p:txBody>
          <a:bodyPr wrap="none" rtlCol="0" anchor="t"/>
          <a:lstStyle/>
          <a:p>
            <a:pPr algn="ctr">
              <a:lnSpc>
                <a:spcPts val="2562"/>
              </a:lnSpc>
            </a:pPr>
            <a:r>
              <a:rPr lang="en-US" sz="2050" kern="0" spc="-62" dirty="0">
                <a:solidFill>
                  <a:srgbClr val="252527"/>
                </a:solidFill>
                <a:latin typeface="Cambo" pitchFamily="34" charset="0"/>
                <a:ea typeface="Cambo" pitchFamily="34" charset="-122"/>
                <a:cs typeface="Cambo" pitchFamily="34" charset="-120"/>
              </a:rPr>
              <a:t>2</a:t>
            </a:r>
            <a:endParaRPr lang="en-US" sz="2050" dirty="0"/>
          </a:p>
        </p:txBody>
      </p:sp>
      <p:sp>
        <p:nvSpPr>
          <p:cNvPr id="12" name="Text 9">
            <a:extLst>
              <a:ext uri="{FF2B5EF4-FFF2-40B4-BE49-F238E27FC236}">
                <a16:creationId xmlns:a16="http://schemas.microsoft.com/office/drawing/2014/main" id="{C587284B-0F0C-A213-6F29-D747BA4C65CB}"/>
              </a:ext>
            </a:extLst>
          </p:cNvPr>
          <p:cNvSpPr/>
          <p:nvPr/>
        </p:nvSpPr>
        <p:spPr>
          <a:xfrm>
            <a:off x="1215033" y="3323630"/>
            <a:ext cx="2169914" cy="271165"/>
          </a:xfrm>
          <a:prstGeom prst="rect">
            <a:avLst/>
          </a:prstGeom>
          <a:noFill/>
          <a:ln/>
        </p:spPr>
        <p:txBody>
          <a:bodyPr wrap="none" rtlCol="0" anchor="t"/>
          <a:lstStyle/>
          <a:p>
            <a:pPr>
              <a:lnSpc>
                <a:spcPts val="2136"/>
              </a:lnSpc>
            </a:pPr>
            <a:r>
              <a:rPr lang="en-US" sz="1708" kern="0" spc="-52" dirty="0">
                <a:solidFill>
                  <a:srgbClr val="252527"/>
                </a:solidFill>
                <a:latin typeface="Cambo" pitchFamily="34" charset="0"/>
                <a:ea typeface="Cambo" pitchFamily="34" charset="-122"/>
                <a:cs typeface="Cambo" pitchFamily="34" charset="-120"/>
              </a:rPr>
              <a:t>Phishing Techniques</a:t>
            </a:r>
            <a:endParaRPr lang="en-US" sz="1708" dirty="0"/>
          </a:p>
        </p:txBody>
      </p:sp>
      <p:sp>
        <p:nvSpPr>
          <p:cNvPr id="13" name="Text 10">
            <a:extLst>
              <a:ext uri="{FF2B5EF4-FFF2-40B4-BE49-F238E27FC236}">
                <a16:creationId xmlns:a16="http://schemas.microsoft.com/office/drawing/2014/main" id="{2558CA1D-7329-F4A2-4446-7738554EC829}"/>
              </a:ext>
            </a:extLst>
          </p:cNvPr>
          <p:cNvSpPr/>
          <p:nvPr/>
        </p:nvSpPr>
        <p:spPr>
          <a:xfrm>
            <a:off x="1215033" y="3698875"/>
            <a:ext cx="5753993" cy="833438"/>
          </a:xfrm>
          <a:prstGeom prst="rect">
            <a:avLst/>
          </a:prstGeom>
          <a:noFill/>
          <a:ln/>
        </p:spPr>
        <p:txBody>
          <a:bodyPr wrap="square" rtlCol="0" anchor="t"/>
          <a:lstStyle/>
          <a:p>
            <a:pPr>
              <a:lnSpc>
                <a:spcPts val="2187"/>
              </a:lnSpc>
            </a:pPr>
            <a:r>
              <a:rPr lang="en-US" sz="1367" kern="0" spc="-27" dirty="0">
                <a:solidFill>
                  <a:srgbClr val="252527"/>
                </a:solidFill>
                <a:latin typeface="adonis-web" pitchFamily="34" charset="0"/>
                <a:ea typeface="adonis-web" pitchFamily="34" charset="-122"/>
                <a:cs typeface="adonis-web" pitchFamily="34" charset="-120"/>
              </a:rPr>
              <a:t>Phishing attacks can be carried out through various methods, including</a:t>
            </a:r>
          </a:p>
          <a:p>
            <a:pPr marL="285750" indent="-285750">
              <a:lnSpc>
                <a:spcPts val="2187"/>
              </a:lnSpc>
              <a:buFontTx/>
              <a:buChar char="-"/>
            </a:pPr>
            <a:r>
              <a:rPr lang="en-US" sz="1367" kern="0" spc="-27" dirty="0">
                <a:solidFill>
                  <a:srgbClr val="252527"/>
                </a:solidFill>
                <a:latin typeface="adonis-web" pitchFamily="34" charset="0"/>
                <a:ea typeface="adonis-web" pitchFamily="34" charset="-122"/>
                <a:cs typeface="adonis-web" pitchFamily="34" charset="-120"/>
              </a:rPr>
              <a:t>email, website, and</a:t>
            </a:r>
          </a:p>
          <a:p>
            <a:pPr marL="285750" indent="-285750">
              <a:lnSpc>
                <a:spcPts val="2187"/>
              </a:lnSpc>
              <a:buFontTx/>
              <a:buChar char="-"/>
            </a:pPr>
            <a:r>
              <a:rPr lang="en-US" sz="1367" kern="0" spc="-27" dirty="0">
                <a:solidFill>
                  <a:srgbClr val="252527"/>
                </a:solidFill>
                <a:latin typeface="adonis-web" pitchFamily="34" charset="0"/>
                <a:ea typeface="adonis-web" pitchFamily="34" charset="-122"/>
                <a:cs typeface="adonis-web" pitchFamily="34" charset="-120"/>
              </a:rPr>
              <a:t> social media-based techniques, </a:t>
            </a:r>
          </a:p>
          <a:p>
            <a:pPr>
              <a:lnSpc>
                <a:spcPts val="2187"/>
              </a:lnSpc>
            </a:pPr>
            <a:r>
              <a:rPr lang="en-US" sz="1367" kern="0" spc="-27" dirty="0">
                <a:solidFill>
                  <a:srgbClr val="252527"/>
                </a:solidFill>
                <a:latin typeface="adonis-web" pitchFamily="34" charset="0"/>
                <a:ea typeface="adonis-web" pitchFamily="34" charset="-122"/>
                <a:cs typeface="adonis-web" pitchFamily="34" charset="-120"/>
              </a:rPr>
              <a:t>all aimed at gaining initial access to the victim.</a:t>
            </a:r>
            <a:endParaRPr lang="en-US" sz="1367" dirty="0"/>
          </a:p>
        </p:txBody>
      </p:sp>
      <p:sp>
        <p:nvSpPr>
          <p:cNvPr id="14" name="Shape 11">
            <a:extLst>
              <a:ext uri="{FF2B5EF4-FFF2-40B4-BE49-F238E27FC236}">
                <a16:creationId xmlns:a16="http://schemas.microsoft.com/office/drawing/2014/main" id="{F9FFE1C8-4C43-25C0-DE18-4A88E2573C48}"/>
              </a:ext>
            </a:extLst>
          </p:cNvPr>
          <p:cNvSpPr/>
          <p:nvPr/>
        </p:nvSpPr>
        <p:spPr>
          <a:xfrm>
            <a:off x="650974" y="4841478"/>
            <a:ext cx="390525" cy="390525"/>
          </a:xfrm>
          <a:prstGeom prst="roundRect">
            <a:avLst>
              <a:gd name="adj" fmla="val 20003"/>
            </a:avLst>
          </a:prstGeom>
          <a:solidFill>
            <a:srgbClr val="DADBF1"/>
          </a:solidFill>
          <a:ln w="7620">
            <a:solidFill>
              <a:srgbClr val="C0C1D7"/>
            </a:solidFill>
            <a:prstDash val="solid"/>
          </a:ln>
        </p:spPr>
        <p:txBody>
          <a:bodyPr/>
          <a:lstStyle/>
          <a:p>
            <a:endParaRPr lang="en-GB" sz="1500"/>
          </a:p>
        </p:txBody>
      </p:sp>
      <p:sp>
        <p:nvSpPr>
          <p:cNvPr id="15" name="Text 12">
            <a:extLst>
              <a:ext uri="{FF2B5EF4-FFF2-40B4-BE49-F238E27FC236}">
                <a16:creationId xmlns:a16="http://schemas.microsoft.com/office/drawing/2014/main" id="{FEA4E479-93E0-397B-A1E9-D7B27B40F704}"/>
              </a:ext>
            </a:extLst>
          </p:cNvPr>
          <p:cNvSpPr/>
          <p:nvPr/>
        </p:nvSpPr>
        <p:spPr>
          <a:xfrm>
            <a:off x="782241" y="4874022"/>
            <a:ext cx="127893" cy="325438"/>
          </a:xfrm>
          <a:prstGeom prst="rect">
            <a:avLst/>
          </a:prstGeom>
          <a:noFill/>
          <a:ln/>
        </p:spPr>
        <p:txBody>
          <a:bodyPr wrap="none" rtlCol="0" anchor="t"/>
          <a:lstStyle/>
          <a:p>
            <a:pPr algn="ctr">
              <a:lnSpc>
                <a:spcPts val="2562"/>
              </a:lnSpc>
            </a:pPr>
            <a:r>
              <a:rPr lang="en-US" sz="2050" kern="0" spc="-62" dirty="0">
                <a:solidFill>
                  <a:srgbClr val="252527"/>
                </a:solidFill>
                <a:latin typeface="Cambo" pitchFamily="34" charset="0"/>
                <a:ea typeface="Cambo" pitchFamily="34" charset="-122"/>
                <a:cs typeface="Cambo" pitchFamily="34" charset="-120"/>
              </a:rPr>
              <a:t>3</a:t>
            </a:r>
            <a:endParaRPr lang="en-US" sz="2050" dirty="0"/>
          </a:p>
        </p:txBody>
      </p:sp>
      <p:sp>
        <p:nvSpPr>
          <p:cNvPr id="16" name="Text 13">
            <a:extLst>
              <a:ext uri="{FF2B5EF4-FFF2-40B4-BE49-F238E27FC236}">
                <a16:creationId xmlns:a16="http://schemas.microsoft.com/office/drawing/2014/main" id="{3BF99CBA-C33C-8379-1C4F-E9489147EFA7}"/>
              </a:ext>
            </a:extLst>
          </p:cNvPr>
          <p:cNvSpPr/>
          <p:nvPr/>
        </p:nvSpPr>
        <p:spPr>
          <a:xfrm>
            <a:off x="1215033" y="4901108"/>
            <a:ext cx="2467968" cy="271165"/>
          </a:xfrm>
          <a:prstGeom prst="rect">
            <a:avLst/>
          </a:prstGeom>
          <a:noFill/>
          <a:ln/>
        </p:spPr>
        <p:txBody>
          <a:bodyPr wrap="none" rtlCol="0" anchor="t"/>
          <a:lstStyle/>
          <a:p>
            <a:pPr>
              <a:lnSpc>
                <a:spcPts val="2136"/>
              </a:lnSpc>
            </a:pPr>
            <a:r>
              <a:rPr lang="en-US" sz="1708" kern="0" spc="-52" dirty="0">
                <a:solidFill>
                  <a:srgbClr val="252527"/>
                </a:solidFill>
                <a:latin typeface="Cambo" pitchFamily="34" charset="0"/>
                <a:ea typeface="Cambo" pitchFamily="34" charset="-122"/>
                <a:cs typeface="Cambo" pitchFamily="34" charset="-120"/>
              </a:rPr>
              <a:t>Evolving Threat Landscape</a:t>
            </a:r>
            <a:endParaRPr lang="en-US" sz="1708" dirty="0"/>
          </a:p>
        </p:txBody>
      </p:sp>
      <p:sp>
        <p:nvSpPr>
          <p:cNvPr id="17" name="Text 14">
            <a:extLst>
              <a:ext uri="{FF2B5EF4-FFF2-40B4-BE49-F238E27FC236}">
                <a16:creationId xmlns:a16="http://schemas.microsoft.com/office/drawing/2014/main" id="{A1058C00-62D1-AE2F-2BD1-3A51AED5370F}"/>
              </a:ext>
            </a:extLst>
          </p:cNvPr>
          <p:cNvSpPr/>
          <p:nvPr/>
        </p:nvSpPr>
        <p:spPr>
          <a:xfrm>
            <a:off x="1215033" y="5276354"/>
            <a:ext cx="5753993" cy="833438"/>
          </a:xfrm>
          <a:prstGeom prst="rect">
            <a:avLst/>
          </a:prstGeom>
          <a:noFill/>
          <a:ln/>
        </p:spPr>
        <p:txBody>
          <a:bodyPr wrap="square" rtlCol="0" anchor="t"/>
          <a:lstStyle/>
          <a:p>
            <a:pPr>
              <a:lnSpc>
                <a:spcPts val="2187"/>
              </a:lnSpc>
            </a:pPr>
            <a:r>
              <a:rPr lang="en-US" sz="1367" kern="0" spc="-27" dirty="0">
                <a:solidFill>
                  <a:srgbClr val="252527"/>
                </a:solidFill>
                <a:latin typeface="adonis-web" pitchFamily="34" charset="0"/>
                <a:ea typeface="adonis-web" pitchFamily="34" charset="-122"/>
                <a:cs typeface="adonis-web" pitchFamily="34" charset="-120"/>
              </a:rPr>
              <a:t>As cybersecurity measures improve, threat actors continuously adapt their techniques, making it crucial to explore new detection methods to stay ahead of the curve.</a:t>
            </a:r>
            <a:endParaRPr lang="en-US" sz="1367" dirty="0"/>
          </a:p>
        </p:txBody>
      </p:sp>
    </p:spTree>
    <p:extLst>
      <p:ext uri="{BB962C8B-B14F-4D97-AF65-F5344CB8AC3E}">
        <p14:creationId xmlns:p14="http://schemas.microsoft.com/office/powerpoint/2010/main" val="253712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3">
            <a:extLst>
              <a:ext uri="{FF2B5EF4-FFF2-40B4-BE49-F238E27FC236}">
                <a16:creationId xmlns:a16="http://schemas.microsoft.com/office/drawing/2014/main" id="{23D062B4-0440-FC7D-849C-E7BBFFC8A82B}"/>
              </a:ext>
            </a:extLst>
          </p:cNvPr>
          <p:cNvSpPr/>
          <p:nvPr/>
        </p:nvSpPr>
        <p:spPr>
          <a:xfrm>
            <a:off x="1698328" y="727373"/>
            <a:ext cx="4629150" cy="578644"/>
          </a:xfrm>
          <a:prstGeom prst="rect">
            <a:avLst/>
          </a:prstGeom>
          <a:noFill/>
          <a:ln/>
        </p:spPr>
        <p:txBody>
          <a:bodyPr wrap="none" rtlCol="0" anchor="t"/>
          <a:lstStyle/>
          <a:p>
            <a:pPr>
              <a:lnSpc>
                <a:spcPts val="4556"/>
              </a:lnSpc>
            </a:pPr>
            <a:r>
              <a:rPr lang="en-US" sz="3645" kern="0" spc="-109" dirty="0">
                <a:solidFill>
                  <a:schemeClr val="tx2"/>
                </a:solidFill>
                <a:latin typeface="Cambo" pitchFamily="34" charset="0"/>
                <a:ea typeface="adonis-web"/>
                <a:cs typeface="Cambo" pitchFamily="34" charset="-120"/>
              </a:rPr>
              <a:t>Literature Review</a:t>
            </a:r>
            <a:endParaRPr lang="en-US" sz="3645" dirty="0">
              <a:solidFill>
                <a:schemeClr val="tx2"/>
              </a:solidFill>
              <a:ea typeface="adonis-web"/>
            </a:endParaRPr>
          </a:p>
        </p:txBody>
      </p:sp>
      <p:sp>
        <p:nvSpPr>
          <p:cNvPr id="3" name="Content Placeholder 2">
            <a:extLst>
              <a:ext uri="{FF2B5EF4-FFF2-40B4-BE49-F238E27FC236}">
                <a16:creationId xmlns:a16="http://schemas.microsoft.com/office/drawing/2014/main" id="{9F751A86-591C-48CA-5AF2-C64E13044975}"/>
              </a:ext>
            </a:extLst>
          </p:cNvPr>
          <p:cNvSpPr>
            <a:spLocks noGrp="1"/>
          </p:cNvSpPr>
          <p:nvPr>
            <p:ph idx="1"/>
          </p:nvPr>
        </p:nvSpPr>
        <p:spPr/>
        <p:txBody>
          <a:bodyPr>
            <a:normAutofit fontScale="92500"/>
          </a:bodyPr>
          <a:lstStyle/>
          <a:p>
            <a:r>
              <a:rPr lang="en-US" sz="1800" kern="100" dirty="0">
                <a:effectLst/>
                <a:latin typeface="Times New Roman" panose="02020603050405020304" pitchFamily="18" charset="0"/>
                <a:ea typeface="Aptos" panose="020B0004020202020204" pitchFamily="34" charset="0"/>
                <a:cs typeface="Arial" panose="020B0604020202020204" pitchFamily="34" charset="0"/>
              </a:rPr>
              <a:t>We reviewed 31 research papers;</a:t>
            </a:r>
          </a:p>
          <a:p>
            <a:pPr marL="645750" lvl="1" indent="-285750">
              <a:buFont typeface="Wingdings" panose="05000000000000000000" pitchFamily="2" charset="2"/>
              <a:buChar char="§"/>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	 25 included experiments on detection techniques,</a:t>
            </a:r>
          </a:p>
          <a:p>
            <a:pPr marL="645750" lvl="1" indent="-285750">
              <a:buFont typeface="Wingdings" panose="05000000000000000000" pitchFamily="2" charset="2"/>
              <a:buChar char="§"/>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	 5 were literature reviews and </a:t>
            </a:r>
          </a:p>
          <a:p>
            <a:pPr marL="645750" lvl="1" indent="-285750">
              <a:buFont typeface="Wingdings" panose="05000000000000000000" pitchFamily="2" charset="2"/>
              <a:buChar char="§"/>
            </a:pPr>
            <a:r>
              <a:rPr lang="en-US" sz="1800" kern="100" dirty="0">
                <a:latin typeface="Times New Roman" panose="02020603050405020304" pitchFamily="18" charset="0"/>
                <a:ea typeface="Aptos" panose="020B0004020202020204" pitchFamily="34" charset="0"/>
                <a:cs typeface="Arial" panose="020B0604020202020204" pitchFamily="34" charset="0"/>
              </a:rPr>
              <a:t>	</a:t>
            </a:r>
            <a:r>
              <a:rPr lang="en-US" sz="1800" kern="100" dirty="0">
                <a:effectLst/>
                <a:latin typeface="Times New Roman" panose="02020603050405020304" pitchFamily="18" charset="0"/>
                <a:ea typeface="Aptos" panose="020B0004020202020204" pitchFamily="34" charset="0"/>
                <a:cs typeface="Arial" panose="020B0604020202020204" pitchFamily="34" charset="0"/>
              </a:rPr>
              <a:t>one was an experiment to evaluate social awareness about phishing.</a:t>
            </a:r>
          </a:p>
          <a:p>
            <a:r>
              <a:rPr lang="en-GB" sz="1800" kern="0" dirty="0">
                <a:latin typeface="Times New Roman" panose="02020603050405020304" pitchFamily="18" charset="0"/>
                <a:ea typeface="Times New Roman" panose="02020603050405020304" pitchFamily="18" charset="0"/>
                <a:cs typeface="Arial" panose="020B0604020202020204" pitchFamily="34" charset="0"/>
              </a:rPr>
              <a:t>T</a:t>
            </a:r>
            <a:r>
              <a:rPr lang="en-GB" sz="1800" kern="0" dirty="0">
                <a:effectLst/>
                <a:latin typeface="Times New Roman" panose="02020603050405020304" pitchFamily="18" charset="0"/>
                <a:ea typeface="Times New Roman" panose="02020603050405020304" pitchFamily="18" charset="0"/>
                <a:cs typeface="Arial" panose="020B0604020202020204" pitchFamily="34" charset="0"/>
              </a:rPr>
              <a:t>he result show that using machine learning seems promising where it registers accuracy </a:t>
            </a:r>
            <a:r>
              <a:rPr lang="en-GB" sz="1800" b="1" kern="0" dirty="0">
                <a:effectLst/>
                <a:latin typeface="Times New Roman" panose="02020603050405020304" pitchFamily="18" charset="0"/>
                <a:ea typeface="Times New Roman" panose="02020603050405020304" pitchFamily="18" charset="0"/>
                <a:cs typeface="Arial" panose="020B0604020202020204" pitchFamily="34" charset="0"/>
              </a:rPr>
              <a:t>scores from 0.88 till 1.00 </a:t>
            </a:r>
            <a:r>
              <a:rPr lang="en-GB" sz="1800" kern="0" dirty="0">
                <a:effectLst/>
                <a:latin typeface="Times New Roman" panose="02020603050405020304" pitchFamily="18" charset="0"/>
                <a:ea typeface="Times New Roman" panose="02020603050405020304" pitchFamily="18" charset="0"/>
                <a:cs typeface="Arial" panose="020B0604020202020204" pitchFamily="34" charset="0"/>
              </a:rPr>
              <a:t>which means that </a:t>
            </a:r>
            <a:r>
              <a:rPr lang="en-GB" sz="1800" b="1" kern="0" dirty="0">
                <a:effectLst/>
                <a:latin typeface="Times New Roman" panose="02020603050405020304" pitchFamily="18" charset="0"/>
                <a:ea typeface="Times New Roman" panose="02020603050405020304" pitchFamily="18" charset="0"/>
                <a:cs typeface="Arial" panose="020B0604020202020204" pitchFamily="34" charset="0"/>
              </a:rPr>
              <a:t>we can eliminate </a:t>
            </a:r>
            <a:r>
              <a:rPr lang="en-GB" sz="1800" kern="0" dirty="0">
                <a:effectLst/>
                <a:latin typeface="Times New Roman" panose="02020603050405020304" pitchFamily="18" charset="0"/>
                <a:ea typeface="Times New Roman" panose="02020603050405020304" pitchFamily="18" charset="0"/>
                <a:cs typeface="Arial" panose="020B0604020202020204" pitchFamily="34" charset="0"/>
              </a:rPr>
              <a:t>the risk of phishing URLs by employing machine learning . </a:t>
            </a:r>
          </a:p>
          <a:p>
            <a:r>
              <a:rPr lang="en-GB" sz="1800" kern="0" dirty="0">
                <a:latin typeface="Times New Roman" panose="02020603050405020304" pitchFamily="18" charset="0"/>
                <a:ea typeface="Times New Roman" panose="02020603050405020304" pitchFamily="18" charset="0"/>
                <a:cs typeface="Arial" panose="020B0604020202020204" pitchFamily="34" charset="0"/>
              </a:rPr>
              <a:t>H</a:t>
            </a:r>
            <a:r>
              <a:rPr lang="en-GB" sz="1800" kern="0" dirty="0">
                <a:effectLst/>
                <a:latin typeface="Times New Roman" panose="02020603050405020304" pitchFamily="18" charset="0"/>
                <a:ea typeface="Times New Roman" panose="02020603050405020304" pitchFamily="18" charset="0"/>
                <a:cs typeface="Arial" panose="020B0604020202020204" pitchFamily="34" charset="0"/>
              </a:rPr>
              <a:t>owever the used dataset was limited to specific area which may lead to unreliable result in some studies. In our research we will examine machine learning capabilities to detect malicious URLs on recent dataset contain malicious and legit URLs then we will evaluate the result.</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37826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2B3D-8EA5-57DB-9378-6B3BB11A163D}"/>
              </a:ext>
            </a:extLst>
          </p:cNvPr>
          <p:cNvSpPr>
            <a:spLocks noGrp="1"/>
          </p:cNvSpPr>
          <p:nvPr>
            <p:ph type="title"/>
          </p:nvPr>
        </p:nvSpPr>
        <p:spPr/>
        <p:txBody>
          <a:bodyPr/>
          <a:lstStyle/>
          <a:p>
            <a:r>
              <a:rPr lang="en-GB" dirty="0"/>
              <a:t>Research Objective</a:t>
            </a:r>
            <a:br>
              <a:rPr lang="en-GB" dirty="0"/>
            </a:br>
            <a:endParaRPr lang="en-GB" dirty="0"/>
          </a:p>
        </p:txBody>
      </p:sp>
      <p:sp>
        <p:nvSpPr>
          <p:cNvPr id="3" name="Content Placeholder 2">
            <a:extLst>
              <a:ext uri="{FF2B5EF4-FFF2-40B4-BE49-F238E27FC236}">
                <a16:creationId xmlns:a16="http://schemas.microsoft.com/office/drawing/2014/main" id="{D8562BEF-6443-CFC0-B648-CE4614BC87C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research </a:t>
            </a:r>
            <a:r>
              <a:rPr lang="en-US" b="1" dirty="0">
                <a:latin typeface="Times New Roman" panose="02020603050405020304" pitchFamily="18" charset="0"/>
                <a:cs typeface="Times New Roman" panose="02020603050405020304" pitchFamily="18" charset="0"/>
              </a:rPr>
              <a:t>aims to evaluate Machine learning algorithms capabilities</a:t>
            </a:r>
            <a:r>
              <a:rPr lang="en-US" dirty="0">
                <a:latin typeface="Times New Roman" panose="02020603050405020304" pitchFamily="18" charset="0"/>
                <a:cs typeface="Times New Roman" panose="02020603050405020304" pitchFamily="18" charset="0"/>
              </a:rPr>
              <a:t> in detecting malicious URLs, this will give us more insight on the effectiveness of using machine learning  algorithm to detect malicious URLs. </a:t>
            </a:r>
          </a:p>
          <a:p>
            <a:pPr marL="0" indent="0">
              <a:buNone/>
            </a:pPr>
            <a:r>
              <a:rPr lang="en-US" b="1" dirty="0">
                <a:latin typeface="Times New Roman" panose="02020603050405020304" pitchFamily="18" charset="0"/>
                <a:cs typeface="Times New Roman" panose="02020603050405020304" pitchFamily="18" charset="0"/>
              </a:rPr>
              <a:t>Research question</a:t>
            </a:r>
          </a:p>
          <a:p>
            <a:r>
              <a:rPr lang="en-US" dirty="0">
                <a:latin typeface="Times New Roman" panose="02020603050405020304" pitchFamily="18" charset="0"/>
                <a:cs typeface="Times New Roman" panose="02020603050405020304" pitchFamily="18" charset="0"/>
              </a:rPr>
              <a:t>We will do an experiment to answer the following question :</a:t>
            </a:r>
          </a:p>
          <a:p>
            <a:pPr marL="14229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 machine learning algorithms detect malicious URLs with high accuracy and low error rates?</a:t>
            </a:r>
          </a:p>
          <a:p>
            <a:pPr marL="14229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algorithm has the highest accuracy among ML algorithms ?</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81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92B6-0200-97D1-1023-47F22E3001B3}"/>
              </a:ext>
            </a:extLst>
          </p:cNvPr>
          <p:cNvSpPr>
            <a:spLocks noGrp="1"/>
          </p:cNvSpPr>
          <p:nvPr>
            <p:ph type="title"/>
          </p:nvPr>
        </p:nvSpPr>
        <p:spPr>
          <a:xfrm>
            <a:off x="989400" y="395289"/>
            <a:ext cx="10213200" cy="1112836"/>
          </a:xfrm>
        </p:spPr>
        <p:txBody>
          <a:bodyPr anchor="b">
            <a:normAutofit/>
          </a:bodyPr>
          <a:lstStyle/>
          <a:p>
            <a:r>
              <a:rPr lang="en-US" dirty="0"/>
              <a:t>Methodology</a:t>
            </a:r>
            <a:endParaRPr lang="en-GB" dirty="0"/>
          </a:p>
        </p:txBody>
      </p:sp>
      <p:sp>
        <p:nvSpPr>
          <p:cNvPr id="3" name="Content Placeholder 2">
            <a:extLst>
              <a:ext uri="{FF2B5EF4-FFF2-40B4-BE49-F238E27FC236}">
                <a16:creationId xmlns:a16="http://schemas.microsoft.com/office/drawing/2014/main" id="{C11E25B1-393C-7ED4-EFF9-50359381E535}"/>
              </a:ext>
            </a:extLst>
          </p:cNvPr>
          <p:cNvSpPr>
            <a:spLocks/>
          </p:cNvSpPr>
          <p:nvPr/>
        </p:nvSpPr>
        <p:spPr>
          <a:xfrm>
            <a:off x="291205" y="1508125"/>
            <a:ext cx="5271396" cy="629773"/>
          </a:xfrm>
          <a:prstGeom prst="rect">
            <a:avLst/>
          </a:prstGeom>
        </p:spPr>
        <p:txBody>
          <a:bodyPr>
            <a:normAutofit/>
          </a:bodyPr>
          <a:lstStyle/>
          <a:p>
            <a:pPr defTabSz="768096">
              <a:spcAft>
                <a:spcPts val="600"/>
              </a:spcAft>
            </a:pPr>
            <a:r>
              <a:rPr lang="en-US" sz="1512" kern="1200" dirty="0">
                <a:solidFill>
                  <a:schemeClr val="tx1"/>
                </a:solidFill>
                <a:latin typeface="+mn-lt"/>
                <a:ea typeface="+mn-ea"/>
                <a:cs typeface="+mn-cs"/>
              </a:rPr>
              <a:t>In this research we will go through the following stages:</a:t>
            </a:r>
          </a:p>
        </p:txBody>
      </p:sp>
      <p:pic>
        <p:nvPicPr>
          <p:cNvPr id="3074" name="Picture 2">
            <a:extLst>
              <a:ext uri="{FF2B5EF4-FFF2-40B4-BE49-F238E27FC236}">
                <a16:creationId xmlns:a16="http://schemas.microsoft.com/office/drawing/2014/main" id="{4C605602-C004-5B56-035C-4178AAB0708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5334000" y="0"/>
            <a:ext cx="6858000" cy="69124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DE256864-63CB-FC0D-26C8-4E2CA82746C2}"/>
              </a:ext>
            </a:extLst>
          </p:cNvPr>
          <p:cNvGraphicFramePr/>
          <p:nvPr>
            <p:extLst>
              <p:ext uri="{D42A27DB-BD31-4B8C-83A1-F6EECF244321}">
                <p14:modId xmlns:p14="http://schemas.microsoft.com/office/powerpoint/2010/main" val="2021668778"/>
              </p:ext>
            </p:extLst>
          </p:nvPr>
        </p:nvGraphicFramePr>
        <p:xfrm>
          <a:off x="-380995" y="1919011"/>
          <a:ext cx="7731567" cy="4841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290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a:extLst>
              <a:ext uri="{FF2B5EF4-FFF2-40B4-BE49-F238E27FC236}">
                <a16:creationId xmlns:a16="http://schemas.microsoft.com/office/drawing/2014/main" id="{48DB4A51-CD11-8029-1C41-D2FAC183E4B4}"/>
              </a:ext>
            </a:extLst>
          </p:cNvPr>
          <p:cNvSpPr/>
          <p:nvPr/>
        </p:nvSpPr>
        <p:spPr>
          <a:xfrm>
            <a:off x="699015" y="1134723"/>
            <a:ext cx="4629150" cy="578644"/>
          </a:xfrm>
          <a:prstGeom prst="rect">
            <a:avLst/>
          </a:prstGeom>
          <a:noFill/>
          <a:ln/>
        </p:spPr>
        <p:txBody>
          <a:bodyPr wrap="none" rtlCol="0" anchor="t"/>
          <a:lstStyle/>
          <a:p>
            <a:pPr>
              <a:lnSpc>
                <a:spcPts val="4556"/>
              </a:lnSpc>
            </a:pPr>
            <a:r>
              <a:rPr lang="en-US" sz="3645" kern="0" spc="-109" dirty="0">
                <a:solidFill>
                  <a:schemeClr val="tx2"/>
                </a:solidFill>
                <a:latin typeface="Times New Roman" panose="02020603050405020304" pitchFamily="18" charset="0"/>
                <a:ea typeface="Cambo" pitchFamily="34" charset="-122"/>
                <a:cs typeface="Times New Roman" panose="02020603050405020304" pitchFamily="18" charset="0"/>
              </a:rPr>
              <a:t>Experiments  Results</a:t>
            </a:r>
            <a:endParaRPr lang="en-US" sz="3645" dirty="0">
              <a:solidFill>
                <a:schemeClr val="tx2"/>
              </a:solidFill>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B8D2AE6-455A-FF43-CB41-7216D735C5BC}"/>
              </a:ext>
            </a:extLst>
          </p:cNvPr>
          <p:cNvSpPr/>
          <p:nvPr/>
        </p:nvSpPr>
        <p:spPr>
          <a:xfrm>
            <a:off x="693865" y="2520551"/>
            <a:ext cx="1755421" cy="635826"/>
          </a:xfrm>
          <a:prstGeom prst="rect">
            <a:avLst/>
          </a:prstGeom>
          <a:noFill/>
          <a:ln/>
        </p:spPr>
        <p:txBody>
          <a:bodyPr wrap="none" rtlCol="0" anchor="t"/>
          <a:lstStyle/>
          <a:p>
            <a:pPr>
              <a:lnSpc>
                <a:spcPts val="2278"/>
              </a:lnSpc>
            </a:pPr>
            <a:r>
              <a:rPr lang="en-US" sz="1822" b="1" kern="0" spc="-55" dirty="0">
                <a:solidFill>
                  <a:schemeClr val="tx2"/>
                </a:solidFill>
                <a:latin typeface="Times New Roman" panose="02020603050405020304" pitchFamily="18" charset="0"/>
                <a:ea typeface="Cambo" pitchFamily="34" charset="-122"/>
                <a:cs typeface="Times New Roman" panose="02020603050405020304" pitchFamily="18" charset="0"/>
              </a:rPr>
              <a:t>Experience One</a:t>
            </a:r>
            <a:endParaRPr lang="en-US" sz="1822" b="1" dirty="0">
              <a:solidFill>
                <a:schemeClr val="tx2"/>
              </a:solidFill>
              <a:latin typeface="Times New Roman" panose="02020603050405020304" pitchFamily="18" charset="0"/>
              <a:cs typeface="Times New Roman" panose="02020603050405020304" pitchFamily="18" charset="0"/>
            </a:endParaRPr>
          </a:p>
        </p:txBody>
      </p:sp>
      <p:sp>
        <p:nvSpPr>
          <p:cNvPr id="6" name="Text 4">
            <a:extLst>
              <a:ext uri="{FF2B5EF4-FFF2-40B4-BE49-F238E27FC236}">
                <a16:creationId xmlns:a16="http://schemas.microsoft.com/office/drawing/2014/main" id="{1DC627B5-4F22-62ED-466B-B8DAA1FDE2FA}"/>
              </a:ext>
            </a:extLst>
          </p:cNvPr>
          <p:cNvSpPr/>
          <p:nvPr/>
        </p:nvSpPr>
        <p:spPr>
          <a:xfrm>
            <a:off x="608219" y="3061886"/>
            <a:ext cx="1922417" cy="3044999"/>
          </a:xfrm>
          <a:prstGeom prst="rect">
            <a:avLst/>
          </a:prstGeom>
          <a:noFill/>
          <a:ln/>
        </p:spPr>
        <p:txBody>
          <a:bodyPr wrap="square" rtlCol="0" anchor="t"/>
          <a:lstStyle/>
          <a:p>
            <a:pPr>
              <a:lnSpc>
                <a:spcPts val="2332"/>
              </a:lnSpc>
            </a:pPr>
            <a:r>
              <a:rPr lang="en-US" sz="1458" kern="0" spc="-29" dirty="0">
                <a:solidFill>
                  <a:schemeClr val="tx2"/>
                </a:solidFill>
                <a:latin typeface="Times New Roman" panose="02020603050405020304" pitchFamily="18" charset="0"/>
                <a:ea typeface="adonis-web" pitchFamily="34" charset="-122"/>
                <a:cs typeface="Times New Roman" panose="02020603050405020304" pitchFamily="18" charset="0"/>
              </a:rPr>
              <a:t>In the first experiment, we went through the entire dataset, cleaning and analyzing it, and we applied stacking techniques. However, we faced an overfitting issue, consistently achieving 100% accuracy.</a:t>
            </a:r>
          </a:p>
        </p:txBody>
      </p:sp>
      <p:sp>
        <p:nvSpPr>
          <p:cNvPr id="7" name="Text 5">
            <a:extLst>
              <a:ext uri="{FF2B5EF4-FFF2-40B4-BE49-F238E27FC236}">
                <a16:creationId xmlns:a16="http://schemas.microsoft.com/office/drawing/2014/main" id="{600FDFBA-B7EC-E24F-4ED9-A6C4D7DF5DEB}"/>
              </a:ext>
            </a:extLst>
          </p:cNvPr>
          <p:cNvSpPr/>
          <p:nvPr/>
        </p:nvSpPr>
        <p:spPr>
          <a:xfrm>
            <a:off x="9506050" y="2567037"/>
            <a:ext cx="2314575" cy="289322"/>
          </a:xfrm>
          <a:prstGeom prst="rect">
            <a:avLst/>
          </a:prstGeom>
          <a:noFill/>
          <a:ln/>
        </p:spPr>
        <p:txBody>
          <a:bodyPr wrap="none" rtlCol="0" anchor="t"/>
          <a:lstStyle/>
          <a:p>
            <a:pPr>
              <a:lnSpc>
                <a:spcPts val="2278"/>
              </a:lnSpc>
            </a:pPr>
            <a:r>
              <a:rPr lang="en-US" sz="1822" b="1" kern="0" spc="-55" dirty="0">
                <a:solidFill>
                  <a:schemeClr val="tx2"/>
                </a:solidFill>
                <a:latin typeface="Times New Roman" panose="02020603050405020304" pitchFamily="18" charset="0"/>
                <a:ea typeface="Cambo" pitchFamily="34" charset="-122"/>
                <a:cs typeface="Times New Roman" panose="02020603050405020304" pitchFamily="18" charset="0"/>
              </a:rPr>
              <a:t>Experience five</a:t>
            </a:r>
            <a:endParaRPr lang="en-US" sz="1822" b="1" dirty="0">
              <a:solidFill>
                <a:schemeClr val="tx2"/>
              </a:solidFill>
              <a:latin typeface="Times New Roman" panose="02020603050405020304" pitchFamily="18" charset="0"/>
              <a:cs typeface="Times New Roman" panose="02020603050405020304" pitchFamily="18" charset="0"/>
            </a:endParaRPr>
          </a:p>
        </p:txBody>
      </p:sp>
      <p:sp>
        <p:nvSpPr>
          <p:cNvPr id="8" name="Text 6">
            <a:extLst>
              <a:ext uri="{FF2B5EF4-FFF2-40B4-BE49-F238E27FC236}">
                <a16:creationId xmlns:a16="http://schemas.microsoft.com/office/drawing/2014/main" id="{EA1E92FF-291D-F4F6-268B-C657B9E040B7}"/>
              </a:ext>
            </a:extLst>
          </p:cNvPr>
          <p:cNvSpPr/>
          <p:nvPr/>
        </p:nvSpPr>
        <p:spPr>
          <a:xfrm>
            <a:off x="9399126" y="3193815"/>
            <a:ext cx="2314575" cy="3185213"/>
          </a:xfrm>
          <a:prstGeom prst="rect">
            <a:avLst/>
          </a:prstGeom>
          <a:noFill/>
          <a:ln/>
        </p:spPr>
        <p:txBody>
          <a:bodyPr wrap="square" rtlCol="0" anchor="t"/>
          <a:lstStyle/>
          <a:p>
            <a:pPr>
              <a:lnSpc>
                <a:spcPts val="2332"/>
              </a:lnSpc>
            </a:pPr>
            <a:r>
              <a:rPr lang="en-US" sz="1458" kern="0" spc="-29" dirty="0">
                <a:solidFill>
                  <a:schemeClr val="tx2"/>
                </a:solidFill>
                <a:latin typeface="Times New Roman" panose="02020603050405020304" pitchFamily="18" charset="0"/>
                <a:ea typeface="adonis-web" pitchFamily="34" charset="-122"/>
                <a:cs typeface="Times New Roman" panose="02020603050405020304" pitchFamily="18" charset="0"/>
              </a:rPr>
              <a:t>On the same dataset we try apply stacked algorithms and we got 90%. Then we apply  grid search to find out the best parameter and we may reach 92 %  once we use them </a:t>
            </a:r>
            <a:endParaRPr lang="en-US" sz="1458" dirty="0">
              <a:solidFill>
                <a:schemeClr val="tx2"/>
              </a:solidFill>
              <a:latin typeface="Times New Roman" panose="02020603050405020304" pitchFamily="18" charset="0"/>
              <a:cs typeface="Times New Roman" panose="02020603050405020304" pitchFamily="18" charset="0"/>
            </a:endParaRPr>
          </a:p>
        </p:txBody>
      </p:sp>
      <p:sp>
        <p:nvSpPr>
          <p:cNvPr id="15" name="Text 3">
            <a:extLst>
              <a:ext uri="{FF2B5EF4-FFF2-40B4-BE49-F238E27FC236}">
                <a16:creationId xmlns:a16="http://schemas.microsoft.com/office/drawing/2014/main" id="{1B645D99-7F0C-AE70-394E-9CCE4C862598}"/>
              </a:ext>
            </a:extLst>
          </p:cNvPr>
          <p:cNvSpPr/>
          <p:nvPr/>
        </p:nvSpPr>
        <p:spPr>
          <a:xfrm>
            <a:off x="2685950" y="2509665"/>
            <a:ext cx="1755421" cy="635826"/>
          </a:xfrm>
          <a:prstGeom prst="rect">
            <a:avLst/>
          </a:prstGeom>
          <a:noFill/>
          <a:ln/>
        </p:spPr>
        <p:txBody>
          <a:bodyPr wrap="none" rtlCol="0" anchor="t"/>
          <a:lstStyle/>
          <a:p>
            <a:pPr>
              <a:lnSpc>
                <a:spcPts val="2278"/>
              </a:lnSpc>
            </a:pPr>
            <a:r>
              <a:rPr lang="en-US" sz="1822" b="1" kern="0" spc="-55" dirty="0">
                <a:solidFill>
                  <a:schemeClr val="tx2"/>
                </a:solidFill>
                <a:latin typeface="Times New Roman" panose="02020603050405020304" pitchFamily="18" charset="0"/>
                <a:ea typeface="Cambo" pitchFamily="34" charset="-122"/>
                <a:cs typeface="Times New Roman" panose="02020603050405020304" pitchFamily="18" charset="0"/>
              </a:rPr>
              <a:t>Experience Tow</a:t>
            </a:r>
            <a:endParaRPr lang="en-US" sz="1822" b="1" dirty="0">
              <a:solidFill>
                <a:schemeClr val="tx2"/>
              </a:solidFill>
              <a:latin typeface="Times New Roman" panose="02020603050405020304" pitchFamily="18" charset="0"/>
              <a:cs typeface="Times New Roman" panose="02020603050405020304" pitchFamily="18" charset="0"/>
            </a:endParaRPr>
          </a:p>
        </p:txBody>
      </p:sp>
      <p:sp>
        <p:nvSpPr>
          <p:cNvPr id="16" name="Text 4">
            <a:extLst>
              <a:ext uri="{FF2B5EF4-FFF2-40B4-BE49-F238E27FC236}">
                <a16:creationId xmlns:a16="http://schemas.microsoft.com/office/drawing/2014/main" id="{7984851C-1F83-804B-578C-6D6C16FC2013}"/>
              </a:ext>
            </a:extLst>
          </p:cNvPr>
          <p:cNvSpPr/>
          <p:nvPr/>
        </p:nvSpPr>
        <p:spPr>
          <a:xfrm>
            <a:off x="2600304" y="3051000"/>
            <a:ext cx="1922417" cy="3044999"/>
          </a:xfrm>
          <a:prstGeom prst="rect">
            <a:avLst/>
          </a:prstGeom>
          <a:noFill/>
          <a:ln/>
        </p:spPr>
        <p:txBody>
          <a:bodyPr wrap="square" rtlCol="0" anchor="t"/>
          <a:lstStyle/>
          <a:p>
            <a:pPr>
              <a:lnSpc>
                <a:spcPts val="2332"/>
              </a:lnSpc>
            </a:pPr>
            <a:r>
              <a:rPr lang="en-US" sz="1458" kern="0" spc="-29" dirty="0">
                <a:solidFill>
                  <a:schemeClr val="tx2"/>
                </a:solidFill>
                <a:latin typeface="Times New Roman" panose="02020603050405020304" pitchFamily="18" charset="0"/>
                <a:ea typeface="adonis-web" pitchFamily="34" charset="-122"/>
                <a:cs typeface="Times New Roman" panose="02020603050405020304" pitchFamily="18" charset="0"/>
              </a:rPr>
              <a:t>In the second experiment, we tried applying a single algorithm, but the same issue occurred and we got 100% accuracy.</a:t>
            </a:r>
          </a:p>
        </p:txBody>
      </p:sp>
      <p:sp>
        <p:nvSpPr>
          <p:cNvPr id="17" name="Text 3">
            <a:extLst>
              <a:ext uri="{FF2B5EF4-FFF2-40B4-BE49-F238E27FC236}">
                <a16:creationId xmlns:a16="http://schemas.microsoft.com/office/drawing/2014/main" id="{358AB831-3D1E-C0B6-8286-4CCD9DDE785E}"/>
              </a:ext>
            </a:extLst>
          </p:cNvPr>
          <p:cNvSpPr/>
          <p:nvPr/>
        </p:nvSpPr>
        <p:spPr>
          <a:xfrm>
            <a:off x="4829053" y="2567037"/>
            <a:ext cx="1755421" cy="635826"/>
          </a:xfrm>
          <a:prstGeom prst="rect">
            <a:avLst/>
          </a:prstGeom>
          <a:noFill/>
          <a:ln/>
        </p:spPr>
        <p:txBody>
          <a:bodyPr wrap="none" rtlCol="0" anchor="t"/>
          <a:lstStyle/>
          <a:p>
            <a:pPr>
              <a:lnSpc>
                <a:spcPts val="2278"/>
              </a:lnSpc>
            </a:pPr>
            <a:r>
              <a:rPr lang="en-US" sz="1822" b="1" kern="0" spc="-55" dirty="0">
                <a:solidFill>
                  <a:schemeClr val="tx2"/>
                </a:solidFill>
                <a:latin typeface="Times New Roman" panose="02020603050405020304" pitchFamily="18" charset="0"/>
                <a:ea typeface="Cambo" pitchFamily="34" charset="-122"/>
                <a:cs typeface="Times New Roman" panose="02020603050405020304" pitchFamily="18" charset="0"/>
              </a:rPr>
              <a:t>Experience Three</a:t>
            </a:r>
            <a:endParaRPr lang="en-US" sz="1822" b="1" dirty="0">
              <a:solidFill>
                <a:schemeClr val="tx2"/>
              </a:solidFill>
              <a:latin typeface="Times New Roman" panose="02020603050405020304" pitchFamily="18" charset="0"/>
              <a:cs typeface="Times New Roman" panose="02020603050405020304" pitchFamily="18" charset="0"/>
            </a:endParaRPr>
          </a:p>
        </p:txBody>
      </p:sp>
      <p:sp>
        <p:nvSpPr>
          <p:cNvPr id="18" name="Text 4">
            <a:extLst>
              <a:ext uri="{FF2B5EF4-FFF2-40B4-BE49-F238E27FC236}">
                <a16:creationId xmlns:a16="http://schemas.microsoft.com/office/drawing/2014/main" id="{4BB32C87-6E99-3261-6D90-273D6919FB4A}"/>
              </a:ext>
            </a:extLst>
          </p:cNvPr>
          <p:cNvSpPr/>
          <p:nvPr/>
        </p:nvSpPr>
        <p:spPr>
          <a:xfrm>
            <a:off x="4673739" y="3112636"/>
            <a:ext cx="2194560" cy="3044999"/>
          </a:xfrm>
          <a:prstGeom prst="rect">
            <a:avLst/>
          </a:prstGeom>
          <a:noFill/>
          <a:ln/>
        </p:spPr>
        <p:txBody>
          <a:bodyPr wrap="square" rtlCol="0" anchor="t"/>
          <a:lstStyle/>
          <a:p>
            <a:pPr>
              <a:lnSpc>
                <a:spcPts val="2332"/>
              </a:lnSpc>
            </a:pPr>
            <a:r>
              <a:rPr lang="en-US" sz="1458" kern="0" spc="-29" dirty="0">
                <a:solidFill>
                  <a:schemeClr val="tx2"/>
                </a:solidFill>
                <a:latin typeface="Times New Roman" panose="02020603050405020304" pitchFamily="18" charset="0"/>
                <a:ea typeface="adonis-web" pitchFamily="34" charset="-122"/>
                <a:cs typeface="Times New Roman" panose="02020603050405020304" pitchFamily="18" charset="0"/>
              </a:rPr>
              <a:t>In the third experiment, we attempted to reduce the number of non-malicious sites in the dataset to determine if the problem was related to the dataset itself. Unfortunately, we faced the same issue again and decided to try another dataset.</a:t>
            </a:r>
          </a:p>
        </p:txBody>
      </p:sp>
      <p:sp>
        <p:nvSpPr>
          <p:cNvPr id="19" name="Text 3">
            <a:extLst>
              <a:ext uri="{FF2B5EF4-FFF2-40B4-BE49-F238E27FC236}">
                <a16:creationId xmlns:a16="http://schemas.microsoft.com/office/drawing/2014/main" id="{F16526EE-1958-CC16-3AE1-23ED8AE34E84}"/>
              </a:ext>
            </a:extLst>
          </p:cNvPr>
          <p:cNvSpPr/>
          <p:nvPr/>
        </p:nvSpPr>
        <p:spPr>
          <a:xfrm>
            <a:off x="7354504" y="2616781"/>
            <a:ext cx="1755421" cy="443365"/>
          </a:xfrm>
          <a:prstGeom prst="rect">
            <a:avLst/>
          </a:prstGeom>
          <a:noFill/>
          <a:ln/>
        </p:spPr>
        <p:txBody>
          <a:bodyPr wrap="none" rtlCol="0" anchor="t"/>
          <a:lstStyle/>
          <a:p>
            <a:pPr>
              <a:lnSpc>
                <a:spcPts val="2278"/>
              </a:lnSpc>
            </a:pPr>
            <a:r>
              <a:rPr lang="en-US" sz="1822" b="1" kern="0" spc="-55" dirty="0">
                <a:solidFill>
                  <a:schemeClr val="tx2"/>
                </a:solidFill>
                <a:latin typeface="Times New Roman" panose="02020603050405020304" pitchFamily="18" charset="0"/>
                <a:ea typeface="Cambo" pitchFamily="34" charset="-122"/>
                <a:cs typeface="Times New Roman" panose="02020603050405020304" pitchFamily="18" charset="0"/>
              </a:rPr>
              <a:t>Experience Four</a:t>
            </a:r>
            <a:endParaRPr lang="en-US" sz="1822" b="1" dirty="0">
              <a:solidFill>
                <a:schemeClr val="tx2"/>
              </a:solidFill>
              <a:latin typeface="Times New Roman" panose="02020603050405020304" pitchFamily="18" charset="0"/>
              <a:cs typeface="Times New Roman" panose="02020603050405020304" pitchFamily="18" charset="0"/>
            </a:endParaRPr>
          </a:p>
        </p:txBody>
      </p:sp>
      <p:sp>
        <p:nvSpPr>
          <p:cNvPr id="20" name="Text 4">
            <a:extLst>
              <a:ext uri="{FF2B5EF4-FFF2-40B4-BE49-F238E27FC236}">
                <a16:creationId xmlns:a16="http://schemas.microsoft.com/office/drawing/2014/main" id="{EB61FDB9-A8DB-8997-AAEB-7FE68D6A8232}"/>
              </a:ext>
            </a:extLst>
          </p:cNvPr>
          <p:cNvSpPr/>
          <p:nvPr/>
        </p:nvSpPr>
        <p:spPr>
          <a:xfrm>
            <a:off x="7166435" y="3060146"/>
            <a:ext cx="2108913" cy="3299247"/>
          </a:xfrm>
          <a:prstGeom prst="rect">
            <a:avLst/>
          </a:prstGeom>
          <a:noFill/>
          <a:ln/>
        </p:spPr>
        <p:txBody>
          <a:bodyPr wrap="square" rtlCol="0" anchor="t"/>
          <a:lstStyle/>
          <a:p>
            <a:pPr>
              <a:lnSpc>
                <a:spcPts val="2332"/>
              </a:lnSpc>
            </a:pPr>
            <a:r>
              <a:rPr lang="en-US" sz="1458" kern="0" spc="-29" dirty="0">
                <a:solidFill>
                  <a:schemeClr val="tx2"/>
                </a:solidFill>
                <a:latin typeface="Times New Roman" panose="02020603050405020304" pitchFamily="18" charset="0"/>
                <a:ea typeface="adonis-web" pitchFamily="34" charset="-122"/>
                <a:cs typeface="Times New Roman" panose="02020603050405020304" pitchFamily="18" charset="0"/>
              </a:rPr>
              <a:t>In the fourth experiment we extract dataset from Phishtank and search for  dataset contain trustful URLs and we got Alexa dataset the we prepare the dataset and use Random forest algorithm  and we got 82%</a:t>
            </a:r>
          </a:p>
        </p:txBody>
      </p:sp>
    </p:spTree>
    <p:extLst>
      <p:ext uri="{BB962C8B-B14F-4D97-AF65-F5344CB8AC3E}">
        <p14:creationId xmlns:p14="http://schemas.microsoft.com/office/powerpoint/2010/main" val="318434722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878_TF11158769_Win32" id="{F3F8FE87-2361-4B19-BDA6-013BEA194ACE}" vid="{B1F7F5A5-1557-4D8C-AB94-3B1042AF8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CF82A0-F4E3-45B7-AF6D-1D89198889C4}">
  <ds:schemaRefs>
    <ds:schemaRef ds:uri="http://schemas.microsoft.com/office/2006/documentManagement/types"/>
    <ds:schemaRef ds:uri="http://www.w3.org/XML/1998/namespace"/>
    <ds:schemaRef ds:uri="http://purl.org/dc/elements/1.1/"/>
    <ds:schemaRef ds:uri="http://schemas.openxmlformats.org/package/2006/metadata/core-properties"/>
    <ds:schemaRef ds:uri="16c05727-aa75-4e4a-9b5f-8a80a1165891"/>
    <ds:schemaRef ds:uri="http://schemas.microsoft.com/sharepoint/v3"/>
    <ds:schemaRef ds:uri="http://purl.org/dc/dcmitype/"/>
    <ds:schemaRef ds:uri="http://schemas.microsoft.com/office/infopath/2007/PartnerControls"/>
    <ds:schemaRef ds:uri="http://schemas.microsoft.com/office/2006/metadata/properties"/>
    <ds:schemaRef ds:uri="230e9df3-be65-4c73-a93b-d1236ebd677e"/>
    <ds:schemaRef ds:uri="71af3243-3dd4-4a8d-8c0d-dd76da1f02a5"/>
    <ds:schemaRef ds:uri="http://purl.org/dc/terms/"/>
  </ds:schemaRefs>
</ds:datastoreItem>
</file>

<file path=customXml/itemProps2.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309999-888E-44BA-A188-888AF21B1F1C}">
  <ds:schemaRefs>
    <ds:schemaRef ds:uri="http://schemas.microsoft.com/sharepoint/v3/contenttype/forms"/>
  </ds:schemaRefs>
</ds:datastoreItem>
</file>

<file path=docMetadata/LabelInfo.xml><?xml version="1.0" encoding="utf-8"?>
<clbl:labelList xmlns:clbl="http://schemas.microsoft.com/office/2020/mipLabelMetadata">
  <clbl:label id="{f466bd0f-ba1f-4818-ac93-23e0cd9cc6b7}" enabled="0" method="" siteId="{f466bd0f-ba1f-4818-ac93-23e0cd9cc6b7}" removed="1"/>
</clbl:labelList>
</file>

<file path=docProps/app.xml><?xml version="1.0" encoding="utf-8"?>
<Properties xmlns="http://schemas.openxmlformats.org/officeDocument/2006/extended-properties" xmlns:vt="http://schemas.openxmlformats.org/officeDocument/2006/docPropsVTypes">
  <Template>{A295AD49-672C-44FB-9384-4FCFDACD51D6}tf11158769_win32</Template>
  <TotalTime>490</TotalTime>
  <Words>930</Words>
  <Application>Microsoft Office PowerPoint</Application>
  <PresentationFormat>Widescreen</PresentationFormat>
  <Paragraphs>85</Paragraphs>
  <Slides>11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adonis-web</vt:lpstr>
      <vt:lpstr>Aptos</vt:lpstr>
      <vt:lpstr>Arial</vt:lpstr>
      <vt:lpstr>Avenir Next LT Pro</vt:lpstr>
      <vt:lpstr>Calibri</vt:lpstr>
      <vt:lpstr>Cambo</vt:lpstr>
      <vt:lpstr>Goudy Old Style</vt:lpstr>
      <vt:lpstr>Times New Roman</vt:lpstr>
      <vt:lpstr>Wingdings</vt:lpstr>
      <vt:lpstr>FrostyVTI</vt:lpstr>
      <vt:lpstr>Malicious URL Detection using Machine Learning</vt:lpstr>
      <vt:lpstr>Research Story</vt:lpstr>
      <vt:lpstr>Agenda</vt:lpstr>
      <vt:lpstr>Introduction</vt:lpstr>
      <vt:lpstr>PowerPoint Presentation</vt:lpstr>
      <vt:lpstr>PowerPoint Presentation</vt:lpstr>
      <vt:lpstr>Research Objective </vt:lpstr>
      <vt:lpstr>Methodology</vt:lpstr>
      <vt:lpstr>PowerPoint Presentation</vt:lpstr>
      <vt:lpstr>Tools &amp; Technologies </vt:lpstr>
      <vt:lpstr>Summary &amp;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Hailah AlHarthy</dc:creator>
  <cp:lastModifiedBy>Hailah AlHarthy</cp:lastModifiedBy>
  <cp:revision>1</cp:revision>
  <dcterms:created xsi:type="dcterms:W3CDTF">2024-05-17T11:30:20Z</dcterms:created>
  <dcterms:modified xsi:type="dcterms:W3CDTF">2024-05-23T16:21:09Z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ClassificationContentMarkingHeaderLocations">
    <vt:lpwstr>FrostyVTI:8</vt:lpwstr>
  </property>
  <property fmtid="{D5CDD505-2E9C-101B-9397-08002B2CF9AE}" pid="4" name="ClassificationContentMarkingHeaderText">
    <vt:lpwstr>Classification: Public</vt:lpwstr>
  </property>
</Properties>
</file>