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5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3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DD3EA5-50F3-4ADA-AEEF-4DF12640F7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53043C-5AF2-4ABD-B2DA-FE20C18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68" y="3639683"/>
            <a:ext cx="4169230" cy="2371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90611"/>
            <a:ext cx="8825658" cy="2677648"/>
          </a:xfrm>
        </p:spPr>
        <p:txBody>
          <a:bodyPr/>
          <a:lstStyle/>
          <a:p>
            <a:r>
              <a:rPr lang="en-CA" b="1" i="1" dirty="0" smtClean="0">
                <a:solidFill>
                  <a:schemeClr val="bg1"/>
                </a:solidFill>
              </a:rPr>
              <a:t>History of Computer Display Screens 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25642"/>
            <a:ext cx="8825658" cy="861420"/>
          </a:xfrm>
        </p:spPr>
        <p:txBody>
          <a:bodyPr/>
          <a:lstStyle/>
          <a:p>
            <a:r>
              <a:rPr lang="en-CA" b="1" i="1" dirty="0" smtClean="0">
                <a:solidFill>
                  <a:schemeClr val="bg1"/>
                </a:solidFill>
              </a:rPr>
              <a:t>By: </a:t>
            </a:r>
            <a:r>
              <a:rPr lang="en-CA" b="1" i="1" dirty="0" err="1" smtClean="0">
                <a:solidFill>
                  <a:schemeClr val="bg1"/>
                </a:solidFill>
              </a:rPr>
              <a:t>helal</a:t>
            </a:r>
            <a:r>
              <a:rPr lang="en-CA" b="1" i="1" dirty="0" smtClean="0">
                <a:solidFill>
                  <a:schemeClr val="bg1"/>
                </a:solidFill>
              </a:rPr>
              <a:t> </a:t>
            </a:r>
            <a:r>
              <a:rPr lang="en-CA" b="1" i="1" dirty="0" err="1" smtClean="0">
                <a:solidFill>
                  <a:schemeClr val="bg1"/>
                </a:solidFill>
              </a:rPr>
              <a:t>hAidari</a:t>
            </a:r>
            <a:r>
              <a:rPr lang="en-CA" b="1" i="1" dirty="0" smtClean="0">
                <a:solidFill>
                  <a:schemeClr val="bg1"/>
                </a:solidFill>
              </a:rPr>
              <a:t> 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2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 smtClean="0"/>
              <a:t>History of display screens?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ray tubes became the first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 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2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 Boardroom</vt:lpstr>
      <vt:lpstr>History of Computer Display Screens </vt:lpstr>
      <vt:lpstr>History of display screens?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Computer Display Screens</dc:title>
  <dc:creator>Helal Haidari - Louise Arbour SS</dc:creator>
  <cp:lastModifiedBy>Helal Haidari - Louise Arbour SS</cp:lastModifiedBy>
  <cp:revision>3</cp:revision>
  <dcterms:created xsi:type="dcterms:W3CDTF">2017-10-23T18:44:29Z</dcterms:created>
  <dcterms:modified xsi:type="dcterms:W3CDTF">2017-10-23T19:05:23Z</dcterms:modified>
</cp:coreProperties>
</file>