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0B3D6BD-0F1E-480B-AF81-499361F21F5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48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20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B6D19-A5A6-4C95-9122-4C3D3A5F5FB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F1523-5599-4F34-BC0B-4DEB34E2F3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ttlelondoncommerce.com,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7901"/>
            <a:ext cx="9144000" cy="1970202"/>
          </a:xfrm>
        </p:spPr>
        <p:txBody>
          <a:bodyPr>
            <a:normAutofit/>
          </a:bodyPr>
          <a:lstStyle/>
          <a:p>
            <a:r>
              <a:rPr lang="en-US" b="1" dirty="0"/>
              <a:t>Site Plan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064470"/>
            <a:ext cx="9144000" cy="284689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Imaginary Company name: Little London Commerce</a:t>
            </a:r>
          </a:p>
          <a:p>
            <a:r>
              <a:rPr lang="en-US" sz="3000" dirty="0"/>
              <a:t> </a:t>
            </a:r>
          </a:p>
          <a:p>
            <a:r>
              <a:rPr lang="en-US" sz="3000" dirty="0"/>
              <a:t>Why Little London Commerce?</a:t>
            </a:r>
          </a:p>
          <a:p>
            <a:r>
              <a:rPr lang="en-US" sz="3000" dirty="0"/>
              <a:t>	The company name was inspired by the meaning of my city called “Londrina”, which means “Little London”.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165" y="324122"/>
            <a:ext cx="3247708" cy="1507067"/>
          </a:xfrm>
        </p:spPr>
        <p:txBody>
          <a:bodyPr/>
          <a:lstStyle/>
          <a:p>
            <a:r>
              <a:rPr lang="en-US" dirty="0" smtClean="0"/>
              <a:t>Typography </a:t>
            </a:r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6" y="1899655"/>
            <a:ext cx="10107405" cy="4221445"/>
          </a:xfrm>
        </p:spPr>
      </p:pic>
    </p:spTree>
    <p:extLst>
      <p:ext uri="{BB962C8B-B14F-4D97-AF65-F5344CB8AC3E}">
        <p14:creationId xmlns:p14="http://schemas.microsoft.com/office/powerpoint/2010/main" val="3596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904" y="2464894"/>
            <a:ext cx="7120461" cy="1507067"/>
          </a:xfrm>
        </p:spPr>
        <p:txBody>
          <a:bodyPr/>
          <a:lstStyle/>
          <a:p>
            <a:r>
              <a:rPr lang="en-US" dirty="0" smtClean="0"/>
              <a:t>Wireframes for home page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312647" y="5749962"/>
            <a:ext cx="4021444" cy="4225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-5363246" y="3517750"/>
            <a:ext cx="8534400" cy="1798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4" y="970173"/>
            <a:ext cx="1630608" cy="566658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5" y="965499"/>
            <a:ext cx="2302026" cy="56504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43" y="974848"/>
            <a:ext cx="2307404" cy="565723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327284" y="387276"/>
            <a:ext cx="157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46208" y="387276"/>
            <a:ext cx="19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91020" y="387276"/>
            <a:ext cx="24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810706"/>
          </a:xfrm>
        </p:spPr>
        <p:txBody>
          <a:bodyPr>
            <a:normAutofit fontScale="90000"/>
          </a:bodyPr>
          <a:lstStyle/>
          <a:p>
            <a:r>
              <a:rPr lang="en-US" dirty="0"/>
              <a:t>Site Purpose: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2126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700" dirty="0" smtClean="0"/>
              <a:t>The </a:t>
            </a:r>
            <a:r>
              <a:rPr lang="en-US" sz="2700" dirty="0"/>
              <a:t>purpose of the “Little London Commerce” is to increase the awareness of the people from all around the world, about the commerce of the </a:t>
            </a:r>
            <a:r>
              <a:rPr lang="en-US" sz="2700" dirty="0" smtClean="0"/>
              <a:t>city. It </a:t>
            </a:r>
            <a:r>
              <a:rPr lang="en-US" sz="2700" dirty="0"/>
              <a:t>will also show some as a bonus some tourist places and events of the city.</a:t>
            </a:r>
          </a:p>
          <a:p>
            <a:pPr marL="0" indent="0">
              <a:buNone/>
            </a:pPr>
            <a:r>
              <a:rPr lang="en-US" sz="2700" dirty="0"/>
              <a:t> </a:t>
            </a:r>
          </a:p>
          <a:p>
            <a:pPr marL="0" indent="0">
              <a:buNone/>
            </a:pPr>
            <a:r>
              <a:rPr lang="en-US" sz="2700" dirty="0"/>
              <a:t>	Doing so, we will be able to show that, Londrina have a big potential in a lot of different market fields of our world, which will raise interest of other companies to give a shot on the market potential of  Londrina.</a:t>
            </a:r>
          </a:p>
          <a:p>
            <a:pPr marL="0" indent="0">
              <a:buNone/>
            </a:pPr>
            <a:r>
              <a:rPr lang="en-US" sz="2700" dirty="0"/>
              <a:t> </a:t>
            </a:r>
          </a:p>
          <a:p>
            <a:pPr marL="0" indent="0">
              <a:buNone/>
            </a:pPr>
            <a:r>
              <a:rPr lang="en-US" sz="2700" dirty="0"/>
              <a:t>	We assure you, that investing in Londrina will only bring profit for your company!</a:t>
            </a:r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516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363" y="264955"/>
            <a:ext cx="8534400" cy="1507067"/>
          </a:xfrm>
        </p:spPr>
        <p:txBody>
          <a:bodyPr/>
          <a:lstStyle/>
          <a:p>
            <a:r>
              <a:rPr lang="en-US" dirty="0"/>
              <a:t>Domain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363" y="1868655"/>
            <a:ext cx="10515600" cy="549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chosen domain is: littlelondoncommerce.com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196" y="340259"/>
            <a:ext cx="8534400" cy="1507067"/>
          </a:xfrm>
        </p:spPr>
        <p:txBody>
          <a:bodyPr/>
          <a:lstStyle/>
          <a:p>
            <a:r>
              <a:rPr lang="en-US" dirty="0"/>
              <a:t>Target Audience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196" y="1481566"/>
            <a:ext cx="10515600" cy="46592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target audience that we are looking for are mainly adults looking for ways to integrate their business into Londrina, or people who wants a good place to start a new or expand their business.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In </a:t>
            </a:r>
            <a:r>
              <a:rPr lang="en-US" dirty="0"/>
              <a:t>Londrina this is possible, since Londrina is a very known point of commerce and also development.</a:t>
            </a:r>
          </a:p>
          <a:p>
            <a:pPr marL="0" indent="0">
              <a:buNone/>
            </a:pPr>
            <a:r>
              <a:rPr lang="en-US" dirty="0" smtClean="0"/>
              <a:t>	Londrina </a:t>
            </a:r>
            <a:r>
              <a:rPr lang="en-US" dirty="0"/>
              <a:t>has showed to Brazil, that it’s worth to work in its city, and that the future of Londrina is one of the most exciting things about the 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Personas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505" y="8785782"/>
            <a:ext cx="10515600" cy="5114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093" y="153757"/>
            <a:ext cx="8534400" cy="1196327"/>
          </a:xfrm>
        </p:spPr>
        <p:txBody>
          <a:bodyPr/>
          <a:lstStyle/>
          <a:p>
            <a:r>
              <a:rPr lang="en-US" dirty="0"/>
              <a:t>Persona-1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093" y="1350084"/>
            <a:ext cx="10515600" cy="5385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Mario</a:t>
            </a:r>
          </a:p>
          <a:p>
            <a:r>
              <a:rPr lang="en-US" dirty="0"/>
              <a:t>Company: </a:t>
            </a:r>
            <a:r>
              <a:rPr lang="en-US" dirty="0" err="1"/>
              <a:t>SuperStock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came from a small city nearby, and there me and </a:t>
            </a:r>
            <a:r>
              <a:rPr lang="en-US" dirty="0" smtClean="0"/>
              <a:t>my friend </a:t>
            </a:r>
            <a:r>
              <a:rPr lang="en-US" dirty="0"/>
              <a:t>decided to open a company. We called it </a:t>
            </a:r>
            <a:r>
              <a:rPr lang="en-US" dirty="0" err="1"/>
              <a:t>SuperStock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We bought </a:t>
            </a:r>
            <a:r>
              <a:rPr lang="en-US" dirty="0"/>
              <a:t>some land, and built a few warehouses, </a:t>
            </a:r>
            <a:r>
              <a:rPr lang="en-US" dirty="0" smtClean="0"/>
              <a:t>then </a:t>
            </a:r>
            <a:r>
              <a:rPr lang="en-US" dirty="0"/>
              <a:t>we started to rent it to other companies nearby, but </a:t>
            </a:r>
            <a:r>
              <a:rPr lang="en-US" dirty="0" smtClean="0"/>
              <a:t>because </a:t>
            </a:r>
            <a:r>
              <a:rPr lang="en-US" dirty="0"/>
              <a:t>it was located in a small city, it rarely could catch the </a:t>
            </a:r>
            <a:r>
              <a:rPr lang="en-US" dirty="0" smtClean="0"/>
              <a:t>attention </a:t>
            </a:r>
            <a:r>
              <a:rPr lang="en-US" dirty="0"/>
              <a:t>of big industries around. We were desperate </a:t>
            </a:r>
            <a:r>
              <a:rPr lang="en-US" dirty="0" smtClean="0"/>
              <a:t>for recognition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One </a:t>
            </a:r>
            <a:r>
              <a:rPr lang="en-US" dirty="0"/>
              <a:t>day me and my friend were looking for 	more </a:t>
            </a:r>
            <a:r>
              <a:rPr lang="en-US" dirty="0" smtClean="0"/>
              <a:t>possible </a:t>
            </a:r>
            <a:r>
              <a:rPr lang="en-US" dirty="0"/>
              <a:t>clients, and that's when we </a:t>
            </a:r>
            <a:r>
              <a:rPr lang="en-US" dirty="0" smtClean="0"/>
              <a:t>found www.LittleLondonCommerce.com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   	</a:t>
            </a:r>
            <a:r>
              <a:rPr lang="en-US" dirty="0" smtClean="0"/>
              <a:t>With </a:t>
            </a:r>
            <a:r>
              <a:rPr lang="en-US" dirty="0"/>
              <a:t>it we discovered a lot of new clients, and </a:t>
            </a:r>
            <a:r>
              <a:rPr lang="en-US" dirty="0" smtClean="0"/>
              <a:t>after </a:t>
            </a:r>
            <a:r>
              <a:rPr lang="en-US" dirty="0"/>
              <a:t>a </a:t>
            </a:r>
            <a:r>
              <a:rPr lang="en-US" dirty="0" smtClean="0"/>
              <a:t>while</a:t>
            </a:r>
            <a:r>
              <a:rPr lang="en-US" dirty="0"/>
              <a:t>, we </a:t>
            </a:r>
            <a:r>
              <a:rPr lang="en-US" dirty="0" err="1"/>
              <a:t>dicided</a:t>
            </a:r>
            <a:r>
              <a:rPr lang="en-US" dirty="0"/>
              <a:t> to open a </a:t>
            </a:r>
            <a:r>
              <a:rPr lang="en-US" dirty="0" err="1" smtClean="0"/>
              <a:t>SuperStock</a:t>
            </a:r>
            <a:r>
              <a:rPr lang="en-US" dirty="0" smtClean="0"/>
              <a:t> </a:t>
            </a:r>
            <a:r>
              <a:rPr lang="en-US" dirty="0"/>
              <a:t>in Londrina, and that </a:t>
            </a:r>
            <a:r>
              <a:rPr lang="en-US" dirty="0" smtClean="0"/>
              <a:t>was </a:t>
            </a:r>
            <a:r>
              <a:rPr lang="en-US" dirty="0" err="1"/>
              <a:t>litteraly</a:t>
            </a:r>
            <a:r>
              <a:rPr lang="en-US" dirty="0"/>
              <a:t> one of the best decisions we ever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500" y="442457"/>
            <a:ext cx="8534400" cy="1507067"/>
          </a:xfrm>
        </p:spPr>
        <p:txBody>
          <a:bodyPr/>
          <a:lstStyle/>
          <a:p>
            <a:r>
              <a:rPr lang="en-US" dirty="0"/>
              <a:t>Persona-2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499" y="1863762"/>
            <a:ext cx="10907153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smtClean="0"/>
              <a:t>Nicole</a:t>
            </a:r>
          </a:p>
          <a:p>
            <a:r>
              <a:rPr lang="en-US" dirty="0" smtClean="0"/>
              <a:t>Company</a:t>
            </a:r>
            <a:r>
              <a:rPr lang="en-US" dirty="0"/>
              <a:t>: </a:t>
            </a:r>
            <a:r>
              <a:rPr lang="en-US" dirty="0" err="1" smtClean="0"/>
              <a:t>GraphcalLife</a:t>
            </a:r>
            <a:r>
              <a:rPr lang="en-US" dirty="0" smtClean="0"/>
              <a:t> </a:t>
            </a:r>
            <a:r>
              <a:rPr lang="en-US" dirty="0"/>
              <a:t>                  </a:t>
            </a:r>
            <a:endParaRPr lang="en-US" dirty="0" smtClean="0"/>
          </a:p>
          <a:p>
            <a:r>
              <a:rPr lang="en-US" dirty="0" smtClean="0"/>
              <a:t>History:</a:t>
            </a:r>
          </a:p>
          <a:p>
            <a:pPr marL="0" indent="0">
              <a:buNone/>
            </a:pPr>
            <a:r>
              <a:rPr lang="en-US" dirty="0" smtClean="0"/>
              <a:t>	Before </a:t>
            </a:r>
            <a:r>
              <a:rPr lang="en-US" dirty="0"/>
              <a:t>entering </a:t>
            </a:r>
            <a:r>
              <a:rPr lang="en-US" dirty="0" err="1"/>
              <a:t>GraphcalLife</a:t>
            </a:r>
            <a:r>
              <a:rPr lang="en-US" dirty="0"/>
              <a:t>, I was working as a </a:t>
            </a:r>
            <a:r>
              <a:rPr lang="en-US" dirty="0" smtClean="0"/>
              <a:t>free </a:t>
            </a:r>
            <a:r>
              <a:rPr lang="en-US" dirty="0"/>
              <a:t>lancer, seeking like crazy for clients all </a:t>
            </a:r>
            <a:r>
              <a:rPr lang="en-US" dirty="0" smtClean="0"/>
              <a:t>around Paraná</a:t>
            </a:r>
            <a:r>
              <a:rPr lang="en-US" dirty="0"/>
              <a:t>, the state that I was born</a:t>
            </a:r>
            <a:r>
              <a:rPr lang="en-US" dirty="0" smtClean="0"/>
              <a:t>. </a:t>
            </a:r>
            <a:r>
              <a:rPr lang="en-US" dirty="0"/>
              <a:t>                     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          	</a:t>
            </a:r>
            <a:r>
              <a:rPr lang="en-US" dirty="0" smtClean="0"/>
              <a:t>After </a:t>
            </a:r>
            <a:r>
              <a:rPr lang="en-US" dirty="0"/>
              <a:t>years of working in the area of design </a:t>
            </a:r>
            <a:r>
              <a:rPr lang="en-US" dirty="0" smtClean="0"/>
              <a:t>graphics</a:t>
            </a:r>
            <a:r>
              <a:rPr lang="en-US" dirty="0"/>
              <a:t>, I decided that I should change, and find </a:t>
            </a:r>
            <a:r>
              <a:rPr lang="en-US" dirty="0" smtClean="0"/>
              <a:t>a company </a:t>
            </a:r>
            <a:r>
              <a:rPr lang="en-US" dirty="0"/>
              <a:t>for me to work on, that's when a friend of </a:t>
            </a:r>
            <a:r>
              <a:rPr lang="en-US" dirty="0" smtClean="0"/>
              <a:t>mine </a:t>
            </a:r>
            <a:r>
              <a:rPr lang="en-US" dirty="0"/>
              <a:t>told me about.</a:t>
            </a:r>
          </a:p>
          <a:p>
            <a:pPr marL="0" indent="0">
              <a:buNone/>
            </a:pPr>
            <a:r>
              <a:rPr lang="en-US" dirty="0" smtClean="0"/>
              <a:t>	Londrina</a:t>
            </a:r>
            <a:r>
              <a:rPr lang="en-US" dirty="0"/>
              <a:t>, and it's commerce, so I decided to do a </a:t>
            </a:r>
            <a:r>
              <a:rPr lang="en-US" dirty="0" smtClean="0"/>
              <a:t>little </a:t>
            </a:r>
            <a:r>
              <a:rPr lang="en-US" dirty="0"/>
              <a:t>search of the city called Londrina. </a:t>
            </a:r>
            <a:r>
              <a:rPr lang="en-US" dirty="0" smtClean="0"/>
              <a:t>That's </a:t>
            </a:r>
            <a:r>
              <a:rPr lang="en-US" dirty="0"/>
              <a:t>when I </a:t>
            </a:r>
            <a:r>
              <a:rPr lang="en-US" dirty="0" smtClean="0"/>
              <a:t>found </a:t>
            </a:r>
            <a:r>
              <a:rPr lang="en-US" u="sng" dirty="0" smtClean="0">
                <a:hlinkClick r:id="rId2"/>
              </a:rPr>
              <a:t>www.LittleLondonCommerce.com</a:t>
            </a:r>
            <a:r>
              <a:rPr lang="en-US" u="sng" dirty="0">
                <a:hlinkClick r:id="rId2"/>
              </a:rPr>
              <a:t>,</a:t>
            </a:r>
            <a:r>
              <a:rPr lang="en-US" dirty="0"/>
              <a:t> and there, I </a:t>
            </a:r>
            <a:r>
              <a:rPr lang="en-US" dirty="0" smtClean="0"/>
              <a:t>could find </a:t>
            </a:r>
            <a:r>
              <a:rPr lang="en-US" dirty="0"/>
              <a:t>a lot of </a:t>
            </a:r>
            <a:r>
              <a:rPr lang="en-US" dirty="0" smtClean="0"/>
              <a:t>different companies </a:t>
            </a:r>
            <a:r>
              <a:rPr lang="en-US" dirty="0"/>
              <a:t>that works in the same </a:t>
            </a:r>
            <a:r>
              <a:rPr lang="en-US" dirty="0" smtClean="0"/>
              <a:t>area </a:t>
            </a:r>
            <a:r>
              <a:rPr lang="en-US" dirty="0"/>
              <a:t>as I'm looking for. </a:t>
            </a:r>
          </a:p>
          <a:p>
            <a:pPr marL="0" indent="0">
              <a:buNone/>
            </a:pPr>
            <a:r>
              <a:rPr lang="en-US" dirty="0"/>
              <a:t>                    </a:t>
            </a:r>
            <a:r>
              <a:rPr lang="en-US" dirty="0" smtClean="0"/>
              <a:t>That's </a:t>
            </a:r>
            <a:r>
              <a:rPr lang="en-US" dirty="0"/>
              <a:t>when I found </a:t>
            </a:r>
            <a:r>
              <a:rPr lang="en-US" dirty="0" err="1"/>
              <a:t>GraphcalLife</a:t>
            </a:r>
            <a:r>
              <a:rPr lang="en-US" dirty="0"/>
              <a:t>, and got more </a:t>
            </a:r>
            <a:r>
              <a:rPr lang="en-US" dirty="0" smtClean="0"/>
              <a:t>knowledge </a:t>
            </a:r>
            <a:r>
              <a:rPr lang="en-US" dirty="0"/>
              <a:t>of the design graphics.</a:t>
            </a:r>
          </a:p>
        </p:txBody>
      </p:sp>
    </p:spTree>
    <p:extLst>
      <p:ext uri="{BB962C8B-B14F-4D97-AF65-F5344CB8AC3E}">
        <p14:creationId xmlns:p14="http://schemas.microsoft.com/office/powerpoint/2010/main" val="19811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34" y="0"/>
            <a:ext cx="2171943" cy="1507067"/>
          </a:xfrm>
        </p:spPr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506" y="1815352"/>
            <a:ext cx="7792814" cy="4714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0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059" y="297528"/>
            <a:ext cx="8534400" cy="1507067"/>
          </a:xfrm>
        </p:spPr>
        <p:txBody>
          <a:bodyPr/>
          <a:lstStyle/>
          <a:p>
            <a:r>
              <a:rPr lang="en-US" dirty="0" smtClean="0"/>
              <a:t>Color scheme</a:t>
            </a:r>
            <a:endParaRPr lang="en-US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0" y="2031022"/>
            <a:ext cx="9967821" cy="3455378"/>
          </a:xfrm>
        </p:spPr>
      </p:pic>
    </p:spTree>
    <p:extLst>
      <p:ext uri="{BB962C8B-B14F-4D97-AF65-F5344CB8AC3E}">
        <p14:creationId xmlns:p14="http://schemas.microsoft.com/office/powerpoint/2010/main" val="10832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52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Fatia</vt:lpstr>
      <vt:lpstr>Site Plan </vt:lpstr>
      <vt:lpstr>Site Purpose: </vt:lpstr>
      <vt:lpstr>Domain:</vt:lpstr>
      <vt:lpstr>Target Audience:</vt:lpstr>
      <vt:lpstr>Personas</vt:lpstr>
      <vt:lpstr>Persona-1:</vt:lpstr>
      <vt:lpstr>Persona-2:</vt:lpstr>
      <vt:lpstr>Site Map</vt:lpstr>
      <vt:lpstr>Color scheme</vt:lpstr>
      <vt:lpstr>Typography </vt:lpstr>
      <vt:lpstr>Wireframes for home page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Plan</dc:title>
  <dc:creator>user</dc:creator>
  <cp:lastModifiedBy>user</cp:lastModifiedBy>
  <cp:revision>6</cp:revision>
  <dcterms:created xsi:type="dcterms:W3CDTF">2021-12-04T23:39:21Z</dcterms:created>
  <dcterms:modified xsi:type="dcterms:W3CDTF">2021-12-16T01:09:55Z</dcterms:modified>
</cp:coreProperties>
</file>