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9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863"/>
    <a:srgbClr val="F1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00388F-B918-4B9B-A712-8B63C242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D8E5482-9289-4A58-8519-C86B676C5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AB664B9-5B77-4B25-A2F4-621D30EF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985F62D-52B4-4BF9-BD06-1DBEF595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1DBF51D-B5F8-4A75-886E-7E81A6C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94625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873CBE-ADDC-4662-868F-EAF3B951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DAD3772-1714-456E-9D04-3DC7CA07F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E974C5A-4FE1-447D-9948-08B56B5C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796DD29-8DAB-4C6B-9A26-444A1748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6847D28-5994-4671-8A16-66FDB2FB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54983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D937800-DDAD-4842-8F7D-5C8BC4D78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7DAC171-46F6-4E43-B57D-9FA4AB281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A1B2D1A-78BB-452D-A39C-94C004F4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3DA2243-9167-4C59-B129-7CCB3302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4B119A1-5ACC-4CA7-AB3A-F5C495DA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8784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5B7409-D8BA-4D01-967B-5CE04703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80D9C97-21CA-486D-8C42-2A11725A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44679F-F536-401C-84F7-938F9474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412E4A2-6D3B-423B-88C2-11DF73B4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8F395C4-9712-49EF-BDD0-60CCAEF3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054403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4FD09B-925A-4C5C-8726-894FDE3D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40456AC-8147-4E22-8B30-7F792DD9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18FF526-FD9C-4200-A6BF-903A92A3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A7D344E-1D84-4666-9BD1-F2B95579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B305E0D-7825-41BC-9621-656A9F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526167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A0D6F6-8221-437A-8890-C99BD809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E2804BE-3A1A-4468-BF66-020405661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E063501-0AA2-475C-A53E-CFBBE4A8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251060F-88B8-4891-B6C1-124459DB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98F098-8E6C-46C5-BDEF-BC28B43D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A2C2C37-39AE-448B-B4C4-D62807A5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734642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0E7110-D424-4B43-BC10-871A5C4C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F031E41-F7B1-4F13-A60F-8A67D831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E6BFFBE-A2D9-4FD8-A073-9F5C5B40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76C24F0-48E9-4058-9613-A90BE1162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0FC83C0-D45E-41CE-9FB7-8171F0BD3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7A3D0C1-E859-4A80-B5F9-D1E79F97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558DD11-EB1B-4471-A94D-13096F9A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3609308-44FA-4528-8537-4A15E59E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640171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5A8741-E208-49C8-99D9-07DC715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A3AC793-A21B-4458-BB73-4DBCD20B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B0F5A4E-0E49-4CB8-A3D0-623D74C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CC4CAE6-A1D7-40AC-AB49-2F05AF56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162339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DA21AE7-7A61-4EFD-A860-14C5A73E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C3D7D05-5A2D-4BC8-8190-CB037331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5F74693-1135-4AAE-A9E0-67778B55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010403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AEFC55-57F0-46E0-AD1A-754E481D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12204C7-FDB5-4700-9CC0-46224782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82A7D6B-EB57-417B-9DB6-8A5672B5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83CBEE1-926C-46B7-97B2-57A32A0A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B2C9F71-E57D-44A1-97A5-9FB08E9A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6C64445-D42E-4213-AECD-F5E48837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564595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9BEA67-7377-4A32-AAFF-8146A936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50C8B99-5F19-4C22-B688-55741B95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7FE39AD-EDF6-4D99-84C2-76C04AE2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39BA55B-2A5D-4252-997B-12710DDB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D4C5F05-89A1-46F5-B34F-D6ED313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8B60E8F-98F2-4696-A961-65A72E0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98702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B34395A-E95D-4459-BC55-6E96B506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6A7DC52-EA2E-49EA-9A40-C7C3BE3D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DF73367-932E-4ED0-B1D4-C9E37DC0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CA2E-F853-4439-A935-5F60DAB4E00F}" type="datetimeFigureOut">
              <a:rPr lang="fi-FI" smtClean="0"/>
              <a:t>26.1.2019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E10349-EE14-4CD1-8BD4-BE189491E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05C5067-829C-4D5C-8FE3-1D66AD05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6930-06D1-45E2-9A28-DF73C1EC7D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22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ardata2.csv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6017794"/>
            <a:ext cx="12192000" cy="835154"/>
            <a:chOff x="0" y="5862018"/>
            <a:chExt cx="12192000" cy="9959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8"/>
              <a:ext cx="2438400" cy="995981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8"/>
              <a:ext cx="2438400" cy="995981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8"/>
              <a:ext cx="2438400" cy="995981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862018"/>
              <a:ext cx="2438400" cy="995981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23816" y="93884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Predicting the price of a car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1C3659B7-755F-44F2-BDC2-A059E4AF1014}"/>
              </a:ext>
            </a:extLst>
          </p:cNvPr>
          <p:cNvSpPr txBox="1">
            <a:spLocks/>
          </p:cNvSpPr>
          <p:nvPr/>
        </p:nvSpPr>
        <p:spPr bwMode="auto">
          <a:xfrm>
            <a:off x="9196387" y="5767753"/>
            <a:ext cx="2995613" cy="6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20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Henrikki Helander </a:t>
            </a:r>
          </a:p>
        </p:txBody>
      </p:sp>
      <p:pic>
        <p:nvPicPr>
          <p:cNvPr id="23" name="Kuva 22" descr="Kuva, joka sisältää kohteen kuljetus&#10;&#10;Kuvaus luotu, erittäin korkea luotettavuus">
            <a:extLst>
              <a:ext uri="{FF2B5EF4-FFF2-40B4-BE49-F238E27FC236}">
                <a16:creationId xmlns:a16="http://schemas.microsoft.com/office/drawing/2014/main" id="{C0A64D3F-19D7-4A4E-BBE8-FC3496F4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733088"/>
            <a:ext cx="6436154" cy="2460015"/>
          </a:xfrm>
          <a:prstGeom prst="rect">
            <a:avLst/>
          </a:prstGeom>
        </p:spPr>
      </p:pic>
      <p:pic>
        <p:nvPicPr>
          <p:cNvPr id="1036" name="Picture 12" descr="Kuvahaun tulos haulle money clipart">
            <a:extLst>
              <a:ext uri="{FF2B5EF4-FFF2-40B4-BE49-F238E27FC236}">
                <a16:creationId xmlns:a16="http://schemas.microsoft.com/office/drawing/2014/main" id="{6DE142DA-615A-4AB4-9AA1-8C87289A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452" y="3085306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uvahaun tulos haulle equal clipart">
            <a:extLst>
              <a:ext uri="{FF2B5EF4-FFF2-40B4-BE49-F238E27FC236}">
                <a16:creationId xmlns:a16="http://schemas.microsoft.com/office/drawing/2014/main" id="{3DE37D00-23F8-4560-B22B-212FBBF2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68" y="2894704"/>
            <a:ext cx="1541463" cy="119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Kuva 23">
            <a:extLst>
              <a:ext uri="{FF2B5EF4-FFF2-40B4-BE49-F238E27FC236}">
                <a16:creationId xmlns:a16="http://schemas.microsoft.com/office/drawing/2014/main" id="{D98E2F87-1E90-47DE-8935-210A229EC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851" y="1988955"/>
            <a:ext cx="911428" cy="10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6017794"/>
            <a:ext cx="12192000" cy="835154"/>
            <a:chOff x="0" y="5862018"/>
            <a:chExt cx="12192000" cy="9959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8"/>
              <a:ext cx="2438400" cy="995981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8"/>
              <a:ext cx="2438400" cy="995981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8"/>
              <a:ext cx="2438400" cy="995981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862018"/>
              <a:ext cx="2438400" cy="995981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A85613-6C6B-48F5-ADB7-90E9DD4D06CF}"/>
              </a:ext>
            </a:extLst>
          </p:cNvPr>
          <p:cNvSpPr/>
          <p:nvPr/>
        </p:nvSpPr>
        <p:spPr>
          <a:xfrm>
            <a:off x="3553666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507C21-4533-45A9-BB2A-D89D962B1F44}"/>
              </a:ext>
            </a:extLst>
          </p:cNvPr>
          <p:cNvSpPr/>
          <p:nvPr/>
        </p:nvSpPr>
        <p:spPr>
          <a:xfrm>
            <a:off x="59467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4DEEC8-68A5-40BD-AA12-19A50585A5E5}"/>
              </a:ext>
            </a:extLst>
          </p:cNvPr>
          <p:cNvCxnSpPr/>
          <p:nvPr/>
        </p:nvCxnSpPr>
        <p:spPr>
          <a:xfrm>
            <a:off x="3824287" y="3288506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Predicting the price of a car</a:t>
            </a: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C52CD922-ABE4-4A5C-9738-408FCAD3966D}"/>
              </a:ext>
            </a:extLst>
          </p:cNvPr>
          <p:cNvGrpSpPr>
            <a:grpSpLocks/>
          </p:cNvGrpSpPr>
          <p:nvPr/>
        </p:nvGrpSpPr>
        <p:grpSpPr bwMode="auto">
          <a:xfrm>
            <a:off x="4137119" y="1417141"/>
            <a:ext cx="3908425" cy="3908425"/>
            <a:chOff x="4141788" y="1906588"/>
            <a:chExt cx="3908426" cy="3908425"/>
          </a:xfrm>
        </p:grpSpPr>
        <p:sp>
          <p:nvSpPr>
            <p:cNvPr id="32" name="Freeform 217">
              <a:extLst>
                <a:ext uri="{FF2B5EF4-FFF2-40B4-BE49-F238E27FC236}">
                  <a16:creationId xmlns:a16="http://schemas.microsoft.com/office/drawing/2014/main" id="{5A674DC2-8346-4A83-BEF0-B38EDF04E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2535238"/>
              <a:ext cx="1274762" cy="1179512"/>
            </a:xfrm>
            <a:custGeom>
              <a:avLst/>
              <a:gdLst>
                <a:gd name="T0" fmla="*/ 330 w 404"/>
                <a:gd name="T1" fmla="*/ 374 h 374"/>
                <a:gd name="T2" fmla="*/ 331 w 404"/>
                <a:gd name="T3" fmla="*/ 366 h 374"/>
                <a:gd name="T4" fmla="*/ 340 w 404"/>
                <a:gd name="T5" fmla="*/ 320 h 374"/>
                <a:gd name="T6" fmla="*/ 347 w 404"/>
                <a:gd name="T7" fmla="*/ 328 h 374"/>
                <a:gd name="T8" fmla="*/ 355 w 404"/>
                <a:gd name="T9" fmla="*/ 335 h 374"/>
                <a:gd name="T10" fmla="*/ 359 w 404"/>
                <a:gd name="T11" fmla="*/ 337 h 374"/>
                <a:gd name="T12" fmla="*/ 382 w 404"/>
                <a:gd name="T13" fmla="*/ 337 h 374"/>
                <a:gd name="T14" fmla="*/ 387 w 404"/>
                <a:gd name="T15" fmla="*/ 334 h 374"/>
                <a:gd name="T16" fmla="*/ 399 w 404"/>
                <a:gd name="T17" fmla="*/ 320 h 374"/>
                <a:gd name="T18" fmla="*/ 399 w 404"/>
                <a:gd name="T19" fmla="*/ 320 h 374"/>
                <a:gd name="T20" fmla="*/ 390 w 404"/>
                <a:gd name="T21" fmla="*/ 285 h 374"/>
                <a:gd name="T22" fmla="*/ 387 w 404"/>
                <a:gd name="T23" fmla="*/ 283 h 374"/>
                <a:gd name="T24" fmla="*/ 382 w 404"/>
                <a:gd name="T25" fmla="*/ 280 h 374"/>
                <a:gd name="T26" fmla="*/ 377 w 404"/>
                <a:gd name="T27" fmla="*/ 279 h 374"/>
                <a:gd name="T28" fmla="*/ 372 w 404"/>
                <a:gd name="T29" fmla="*/ 278 h 374"/>
                <a:gd name="T30" fmla="*/ 368 w 404"/>
                <a:gd name="T31" fmla="*/ 278 h 374"/>
                <a:gd name="T32" fmla="*/ 357 w 404"/>
                <a:gd name="T33" fmla="*/ 279 h 374"/>
                <a:gd name="T34" fmla="*/ 383 w 404"/>
                <a:gd name="T35" fmla="*/ 240 h 374"/>
                <a:gd name="T36" fmla="*/ 388 w 404"/>
                <a:gd name="T37" fmla="*/ 234 h 374"/>
                <a:gd name="T38" fmla="*/ 155 w 404"/>
                <a:gd name="T39" fmla="*/ 0 h 374"/>
                <a:gd name="T40" fmla="*/ 149 w 404"/>
                <a:gd name="T41" fmla="*/ 6 h 374"/>
                <a:gd name="T42" fmla="*/ 0 w 404"/>
                <a:gd name="T43" fmla="*/ 366 h 374"/>
                <a:gd name="T44" fmla="*/ 0 w 404"/>
                <a:gd name="T45" fmla="*/ 374 h 374"/>
                <a:gd name="T46" fmla="*/ 330 w 404"/>
                <a:gd name="T4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4" h="374">
                  <a:moveTo>
                    <a:pt x="330" y="374"/>
                  </a:moveTo>
                  <a:cubicBezTo>
                    <a:pt x="331" y="371"/>
                    <a:pt x="331" y="369"/>
                    <a:pt x="331" y="366"/>
                  </a:cubicBezTo>
                  <a:cubicBezTo>
                    <a:pt x="332" y="351"/>
                    <a:pt x="335" y="335"/>
                    <a:pt x="340" y="320"/>
                  </a:cubicBezTo>
                  <a:cubicBezTo>
                    <a:pt x="347" y="328"/>
                    <a:pt x="347" y="328"/>
                    <a:pt x="347" y="328"/>
                  </a:cubicBezTo>
                  <a:cubicBezTo>
                    <a:pt x="349" y="331"/>
                    <a:pt x="352" y="333"/>
                    <a:pt x="355" y="335"/>
                  </a:cubicBezTo>
                  <a:cubicBezTo>
                    <a:pt x="356" y="336"/>
                    <a:pt x="358" y="336"/>
                    <a:pt x="359" y="337"/>
                  </a:cubicBezTo>
                  <a:cubicBezTo>
                    <a:pt x="366" y="340"/>
                    <a:pt x="375" y="340"/>
                    <a:pt x="382" y="337"/>
                  </a:cubicBezTo>
                  <a:cubicBezTo>
                    <a:pt x="384" y="336"/>
                    <a:pt x="386" y="335"/>
                    <a:pt x="387" y="334"/>
                  </a:cubicBezTo>
                  <a:cubicBezTo>
                    <a:pt x="392" y="330"/>
                    <a:pt x="396" y="326"/>
                    <a:pt x="399" y="320"/>
                  </a:cubicBezTo>
                  <a:cubicBezTo>
                    <a:pt x="399" y="320"/>
                    <a:pt x="399" y="320"/>
                    <a:pt x="399" y="320"/>
                  </a:cubicBezTo>
                  <a:cubicBezTo>
                    <a:pt x="404" y="308"/>
                    <a:pt x="400" y="294"/>
                    <a:pt x="390" y="285"/>
                  </a:cubicBezTo>
                  <a:cubicBezTo>
                    <a:pt x="389" y="284"/>
                    <a:pt x="388" y="284"/>
                    <a:pt x="387" y="283"/>
                  </a:cubicBezTo>
                  <a:cubicBezTo>
                    <a:pt x="386" y="282"/>
                    <a:pt x="384" y="281"/>
                    <a:pt x="382" y="280"/>
                  </a:cubicBezTo>
                  <a:cubicBezTo>
                    <a:pt x="380" y="280"/>
                    <a:pt x="379" y="279"/>
                    <a:pt x="377" y="279"/>
                  </a:cubicBezTo>
                  <a:cubicBezTo>
                    <a:pt x="376" y="278"/>
                    <a:pt x="374" y="278"/>
                    <a:pt x="372" y="278"/>
                  </a:cubicBezTo>
                  <a:cubicBezTo>
                    <a:pt x="371" y="278"/>
                    <a:pt x="369" y="278"/>
                    <a:pt x="368" y="278"/>
                  </a:cubicBezTo>
                  <a:cubicBezTo>
                    <a:pt x="357" y="279"/>
                    <a:pt x="357" y="279"/>
                    <a:pt x="357" y="279"/>
                  </a:cubicBezTo>
                  <a:cubicBezTo>
                    <a:pt x="364" y="265"/>
                    <a:pt x="373" y="252"/>
                    <a:pt x="383" y="240"/>
                  </a:cubicBezTo>
                  <a:cubicBezTo>
                    <a:pt x="385" y="238"/>
                    <a:pt x="387" y="236"/>
                    <a:pt x="388" y="23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3" y="2"/>
                    <a:pt x="151" y="4"/>
                    <a:pt x="149" y="6"/>
                  </a:cubicBezTo>
                  <a:cubicBezTo>
                    <a:pt x="61" y="101"/>
                    <a:pt x="5" y="227"/>
                    <a:pt x="0" y="366"/>
                  </a:cubicBezTo>
                  <a:cubicBezTo>
                    <a:pt x="0" y="369"/>
                    <a:pt x="0" y="371"/>
                    <a:pt x="0" y="374"/>
                  </a:cubicBezTo>
                  <a:lnTo>
                    <a:pt x="330" y="37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3" name="Freeform 218">
              <a:extLst>
                <a:ext uri="{FF2B5EF4-FFF2-40B4-BE49-F238E27FC236}">
                  <a16:creationId xmlns:a16="http://schemas.microsoft.com/office/drawing/2014/main" id="{61E2A4EC-4EB6-4F9E-BB6C-44DA143CA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3971926"/>
              <a:ext cx="1268413" cy="1179513"/>
            </a:xfrm>
            <a:custGeom>
              <a:avLst/>
              <a:gdLst>
                <a:gd name="T0" fmla="*/ 1227395 w 402"/>
                <a:gd name="T1" fmla="*/ 441529 h 374"/>
                <a:gd name="T2" fmla="*/ 1211618 w 402"/>
                <a:gd name="T3" fmla="*/ 422606 h 374"/>
                <a:gd name="T4" fmla="*/ 1126426 w 402"/>
                <a:gd name="T5" fmla="*/ 299609 h 374"/>
                <a:gd name="T6" fmla="*/ 1161134 w 402"/>
                <a:gd name="T7" fmla="*/ 302763 h 374"/>
                <a:gd name="T8" fmla="*/ 1195842 w 402"/>
                <a:gd name="T9" fmla="*/ 299609 h 374"/>
                <a:gd name="T10" fmla="*/ 1205308 w 402"/>
                <a:gd name="T11" fmla="*/ 296455 h 374"/>
                <a:gd name="T12" fmla="*/ 1258947 w 402"/>
                <a:gd name="T13" fmla="*/ 242841 h 374"/>
                <a:gd name="T14" fmla="*/ 1265258 w 402"/>
                <a:gd name="T15" fmla="*/ 227072 h 374"/>
                <a:gd name="T16" fmla="*/ 1258947 w 402"/>
                <a:gd name="T17" fmla="*/ 170304 h 374"/>
                <a:gd name="T18" fmla="*/ 1258947 w 402"/>
                <a:gd name="T19" fmla="*/ 170304 h 374"/>
                <a:gd name="T20" fmla="*/ 1161134 w 402"/>
                <a:gd name="T21" fmla="*/ 110382 h 374"/>
                <a:gd name="T22" fmla="*/ 1151669 w 402"/>
                <a:gd name="T23" fmla="*/ 113536 h 374"/>
                <a:gd name="T24" fmla="*/ 1132737 w 402"/>
                <a:gd name="T25" fmla="*/ 119844 h 374"/>
                <a:gd name="T26" fmla="*/ 1120116 w 402"/>
                <a:gd name="T27" fmla="*/ 126151 h 374"/>
                <a:gd name="T28" fmla="*/ 1104340 w 402"/>
                <a:gd name="T29" fmla="*/ 135612 h 374"/>
                <a:gd name="T30" fmla="*/ 1094874 w 402"/>
                <a:gd name="T31" fmla="*/ 145074 h 374"/>
                <a:gd name="T32" fmla="*/ 1072787 w 402"/>
                <a:gd name="T33" fmla="*/ 170304 h 374"/>
                <a:gd name="T34" fmla="*/ 1044390 w 402"/>
                <a:gd name="T35" fmla="*/ 25230 h 374"/>
                <a:gd name="T36" fmla="*/ 1044390 w 402"/>
                <a:gd name="T37" fmla="*/ 0 h 374"/>
                <a:gd name="T38" fmla="*/ 0 w 402"/>
                <a:gd name="T39" fmla="*/ 0 h 374"/>
                <a:gd name="T40" fmla="*/ 0 w 402"/>
                <a:gd name="T41" fmla="*/ 25230 h 374"/>
                <a:gd name="T42" fmla="*/ 473288 w 402"/>
                <a:gd name="T43" fmla="*/ 1160590 h 374"/>
                <a:gd name="T44" fmla="*/ 489065 w 402"/>
                <a:gd name="T45" fmla="*/ 1179513 h 374"/>
                <a:gd name="T46" fmla="*/ 1227395 w 402"/>
                <a:gd name="T47" fmla="*/ 441529 h 37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02" h="374">
                  <a:moveTo>
                    <a:pt x="389" y="140"/>
                  </a:moveTo>
                  <a:cubicBezTo>
                    <a:pt x="387" y="138"/>
                    <a:pt x="385" y="136"/>
                    <a:pt x="384" y="134"/>
                  </a:cubicBezTo>
                  <a:cubicBezTo>
                    <a:pt x="374" y="122"/>
                    <a:pt x="365" y="109"/>
                    <a:pt x="357" y="95"/>
                  </a:cubicBezTo>
                  <a:cubicBezTo>
                    <a:pt x="368" y="96"/>
                    <a:pt x="368" y="96"/>
                    <a:pt x="368" y="96"/>
                  </a:cubicBezTo>
                  <a:cubicBezTo>
                    <a:pt x="372" y="96"/>
                    <a:pt x="375" y="96"/>
                    <a:pt x="379" y="95"/>
                  </a:cubicBezTo>
                  <a:cubicBezTo>
                    <a:pt x="380" y="95"/>
                    <a:pt x="381" y="94"/>
                    <a:pt x="382" y="94"/>
                  </a:cubicBezTo>
                  <a:cubicBezTo>
                    <a:pt x="390" y="91"/>
                    <a:pt x="396" y="85"/>
                    <a:pt x="399" y="77"/>
                  </a:cubicBezTo>
                  <a:cubicBezTo>
                    <a:pt x="400" y="76"/>
                    <a:pt x="400" y="74"/>
                    <a:pt x="401" y="72"/>
                  </a:cubicBezTo>
                  <a:cubicBezTo>
                    <a:pt x="402" y="66"/>
                    <a:pt x="401" y="60"/>
                    <a:pt x="399" y="54"/>
                  </a:cubicBezTo>
                  <a:cubicBezTo>
                    <a:pt x="399" y="54"/>
                    <a:pt x="399" y="54"/>
                    <a:pt x="399" y="54"/>
                  </a:cubicBezTo>
                  <a:cubicBezTo>
                    <a:pt x="394" y="42"/>
                    <a:pt x="381" y="34"/>
                    <a:pt x="368" y="35"/>
                  </a:cubicBezTo>
                  <a:cubicBezTo>
                    <a:pt x="367" y="35"/>
                    <a:pt x="366" y="36"/>
                    <a:pt x="365" y="36"/>
                  </a:cubicBezTo>
                  <a:cubicBezTo>
                    <a:pt x="363" y="36"/>
                    <a:pt x="361" y="37"/>
                    <a:pt x="359" y="38"/>
                  </a:cubicBezTo>
                  <a:cubicBezTo>
                    <a:pt x="357" y="38"/>
                    <a:pt x="356" y="39"/>
                    <a:pt x="355" y="40"/>
                  </a:cubicBezTo>
                  <a:cubicBezTo>
                    <a:pt x="353" y="41"/>
                    <a:pt x="352" y="42"/>
                    <a:pt x="350" y="43"/>
                  </a:cubicBezTo>
                  <a:cubicBezTo>
                    <a:pt x="349" y="44"/>
                    <a:pt x="348" y="45"/>
                    <a:pt x="347" y="46"/>
                  </a:cubicBezTo>
                  <a:cubicBezTo>
                    <a:pt x="340" y="54"/>
                    <a:pt x="340" y="54"/>
                    <a:pt x="340" y="54"/>
                  </a:cubicBezTo>
                  <a:cubicBezTo>
                    <a:pt x="336" y="39"/>
                    <a:pt x="333" y="24"/>
                    <a:pt x="331" y="8"/>
                  </a:cubicBezTo>
                  <a:cubicBezTo>
                    <a:pt x="331" y="5"/>
                    <a:pt x="331" y="3"/>
                    <a:pt x="3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5" y="138"/>
                    <a:pt x="55" y="267"/>
                    <a:pt x="150" y="368"/>
                  </a:cubicBezTo>
                  <a:cubicBezTo>
                    <a:pt x="151" y="370"/>
                    <a:pt x="153" y="372"/>
                    <a:pt x="155" y="374"/>
                  </a:cubicBezTo>
                  <a:lnTo>
                    <a:pt x="389" y="140"/>
                  </a:lnTo>
                  <a:close/>
                </a:path>
              </a:pathLst>
            </a:custGeom>
            <a:solidFill>
              <a:srgbClr val="0EB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i-FI"/>
            </a:p>
          </p:txBody>
        </p:sp>
        <p:sp>
          <p:nvSpPr>
            <p:cNvPr id="34" name="Freeform 219">
              <a:extLst>
                <a:ext uri="{FF2B5EF4-FFF2-40B4-BE49-F238E27FC236}">
                  <a16:creationId xmlns:a16="http://schemas.microsoft.com/office/drawing/2014/main" id="{52C0540A-CD59-4BD0-B604-F60A52AD3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4541838"/>
              <a:ext cx="1179513" cy="1273175"/>
            </a:xfrm>
            <a:custGeom>
              <a:avLst/>
              <a:gdLst>
                <a:gd name="T0" fmla="*/ 1176359 w 374"/>
                <a:gd name="T1" fmla="*/ 230625 h 403"/>
                <a:gd name="T2" fmla="*/ 1154283 w 374"/>
                <a:gd name="T3" fmla="*/ 227466 h 403"/>
                <a:gd name="T4" fmla="*/ 1006055 w 374"/>
                <a:gd name="T5" fmla="*/ 199032 h 403"/>
                <a:gd name="T6" fmla="*/ 1031285 w 374"/>
                <a:gd name="T7" fmla="*/ 176918 h 403"/>
                <a:gd name="T8" fmla="*/ 1056516 w 374"/>
                <a:gd name="T9" fmla="*/ 151644 h 403"/>
                <a:gd name="T10" fmla="*/ 1059669 w 374"/>
                <a:gd name="T11" fmla="*/ 139007 h 403"/>
                <a:gd name="T12" fmla="*/ 1059669 w 374"/>
                <a:gd name="T13" fmla="*/ 66344 h 403"/>
                <a:gd name="T14" fmla="*/ 1050208 w 374"/>
                <a:gd name="T15" fmla="*/ 50548 h 403"/>
                <a:gd name="T16" fmla="*/ 1009209 w 374"/>
                <a:gd name="T17" fmla="*/ 15796 h 403"/>
                <a:gd name="T18" fmla="*/ 1009209 w 374"/>
                <a:gd name="T19" fmla="*/ 15796 h 403"/>
                <a:gd name="T20" fmla="*/ 898827 w 374"/>
                <a:gd name="T21" fmla="*/ 41070 h 403"/>
                <a:gd name="T22" fmla="*/ 892519 w 374"/>
                <a:gd name="T23" fmla="*/ 50548 h 403"/>
                <a:gd name="T24" fmla="*/ 883058 w 374"/>
                <a:gd name="T25" fmla="*/ 66344 h 403"/>
                <a:gd name="T26" fmla="*/ 876750 w 374"/>
                <a:gd name="T27" fmla="*/ 82140 h 403"/>
                <a:gd name="T28" fmla="*/ 876750 w 374"/>
                <a:gd name="T29" fmla="*/ 97937 h 403"/>
                <a:gd name="T30" fmla="*/ 876750 w 374"/>
                <a:gd name="T31" fmla="*/ 113733 h 403"/>
                <a:gd name="T32" fmla="*/ 879904 w 374"/>
                <a:gd name="T33" fmla="*/ 145325 h 403"/>
                <a:gd name="T34" fmla="*/ 753753 w 374"/>
                <a:gd name="T35" fmla="*/ 63185 h 403"/>
                <a:gd name="T36" fmla="*/ 734830 w 374"/>
                <a:gd name="T37" fmla="*/ 47389 h 403"/>
                <a:gd name="T38" fmla="*/ 0 w 374"/>
                <a:gd name="T39" fmla="*/ 786652 h 403"/>
                <a:gd name="T40" fmla="*/ 15769 w 374"/>
                <a:gd name="T41" fmla="*/ 802448 h 403"/>
                <a:gd name="T42" fmla="*/ 1154283 w 374"/>
                <a:gd name="T43" fmla="*/ 1273175 h 403"/>
                <a:gd name="T44" fmla="*/ 1179513 w 374"/>
                <a:gd name="T45" fmla="*/ 1273175 h 403"/>
                <a:gd name="T46" fmla="*/ 1176359 w 374"/>
                <a:gd name="T47" fmla="*/ 230625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74" h="403">
                  <a:moveTo>
                    <a:pt x="373" y="73"/>
                  </a:moveTo>
                  <a:cubicBezTo>
                    <a:pt x="371" y="72"/>
                    <a:pt x="368" y="72"/>
                    <a:pt x="366" y="72"/>
                  </a:cubicBezTo>
                  <a:cubicBezTo>
                    <a:pt x="350" y="71"/>
                    <a:pt x="335" y="68"/>
                    <a:pt x="319" y="63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30" y="54"/>
                    <a:pt x="333" y="51"/>
                    <a:pt x="335" y="48"/>
                  </a:cubicBezTo>
                  <a:cubicBezTo>
                    <a:pt x="335" y="47"/>
                    <a:pt x="336" y="46"/>
                    <a:pt x="336" y="44"/>
                  </a:cubicBezTo>
                  <a:cubicBezTo>
                    <a:pt x="339" y="37"/>
                    <a:pt x="339" y="29"/>
                    <a:pt x="336" y="21"/>
                  </a:cubicBezTo>
                  <a:cubicBezTo>
                    <a:pt x="335" y="19"/>
                    <a:pt x="334" y="17"/>
                    <a:pt x="333" y="16"/>
                  </a:cubicBezTo>
                  <a:cubicBezTo>
                    <a:pt x="330" y="11"/>
                    <a:pt x="325" y="7"/>
                    <a:pt x="320" y="5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07" y="0"/>
                    <a:pt x="293" y="3"/>
                    <a:pt x="285" y="13"/>
                  </a:cubicBezTo>
                  <a:cubicBezTo>
                    <a:pt x="284" y="14"/>
                    <a:pt x="283" y="15"/>
                    <a:pt x="283" y="16"/>
                  </a:cubicBezTo>
                  <a:cubicBezTo>
                    <a:pt x="282" y="17"/>
                    <a:pt x="281" y="19"/>
                    <a:pt x="280" y="21"/>
                  </a:cubicBezTo>
                  <a:cubicBezTo>
                    <a:pt x="279" y="23"/>
                    <a:pt x="279" y="24"/>
                    <a:pt x="278" y="26"/>
                  </a:cubicBezTo>
                  <a:cubicBezTo>
                    <a:pt x="278" y="28"/>
                    <a:pt x="278" y="29"/>
                    <a:pt x="278" y="31"/>
                  </a:cubicBezTo>
                  <a:cubicBezTo>
                    <a:pt x="277" y="32"/>
                    <a:pt x="277" y="34"/>
                    <a:pt x="278" y="36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64" y="39"/>
                    <a:pt x="251" y="30"/>
                    <a:pt x="239" y="20"/>
                  </a:cubicBezTo>
                  <a:cubicBezTo>
                    <a:pt x="237" y="18"/>
                    <a:pt x="235" y="17"/>
                    <a:pt x="233" y="1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2" y="251"/>
                    <a:pt x="4" y="252"/>
                    <a:pt x="5" y="254"/>
                  </a:cubicBezTo>
                  <a:cubicBezTo>
                    <a:pt x="101" y="343"/>
                    <a:pt x="227" y="398"/>
                    <a:pt x="366" y="403"/>
                  </a:cubicBezTo>
                  <a:cubicBezTo>
                    <a:pt x="369" y="403"/>
                    <a:pt x="371" y="403"/>
                    <a:pt x="374" y="403"/>
                  </a:cubicBezTo>
                  <a:lnTo>
                    <a:pt x="373" y="73"/>
                  </a:lnTo>
                  <a:close/>
                </a:path>
              </a:pathLst>
            </a:custGeom>
            <a:solidFill>
              <a:srgbClr val="AC5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i-FI" dirty="0"/>
            </a:p>
          </p:txBody>
        </p:sp>
        <p:sp>
          <p:nvSpPr>
            <p:cNvPr id="35" name="Freeform 220">
              <a:extLst>
                <a:ext uri="{FF2B5EF4-FFF2-40B4-BE49-F238E27FC236}">
                  <a16:creationId xmlns:a16="http://schemas.microsoft.com/office/drawing/2014/main" id="{64095FB1-2FAC-4C8E-9151-B3FEFB24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1" y="4541838"/>
              <a:ext cx="1185863" cy="1270000"/>
            </a:xfrm>
            <a:custGeom>
              <a:avLst/>
              <a:gdLst>
                <a:gd name="T0" fmla="*/ 438391 w 376"/>
                <a:gd name="T1" fmla="*/ 37910 h 402"/>
                <a:gd name="T2" fmla="*/ 419467 w 376"/>
                <a:gd name="T3" fmla="*/ 53706 h 402"/>
                <a:gd name="T4" fmla="*/ 296466 w 376"/>
                <a:gd name="T5" fmla="*/ 139005 h 402"/>
                <a:gd name="T6" fmla="*/ 299620 w 376"/>
                <a:gd name="T7" fmla="*/ 104254 h 402"/>
                <a:gd name="T8" fmla="*/ 296466 w 376"/>
                <a:gd name="T9" fmla="*/ 69502 h 402"/>
                <a:gd name="T10" fmla="*/ 290158 w 376"/>
                <a:gd name="T11" fmla="*/ 60025 h 402"/>
                <a:gd name="T12" fmla="*/ 239696 w 376"/>
                <a:gd name="T13" fmla="*/ 6318 h 402"/>
                <a:gd name="T14" fmla="*/ 220772 w 376"/>
                <a:gd name="T15" fmla="*/ 3159 h 402"/>
                <a:gd name="T16" fmla="*/ 164002 w 376"/>
                <a:gd name="T17" fmla="*/ 9478 h 402"/>
                <a:gd name="T18" fmla="*/ 164002 w 376"/>
                <a:gd name="T19" fmla="*/ 9478 h 402"/>
                <a:gd name="T20" fmla="*/ 107232 w 376"/>
                <a:gd name="T21" fmla="*/ 107413 h 402"/>
                <a:gd name="T22" fmla="*/ 110386 w 376"/>
                <a:gd name="T23" fmla="*/ 116891 h 402"/>
                <a:gd name="T24" fmla="*/ 113540 w 376"/>
                <a:gd name="T25" fmla="*/ 135846 h 402"/>
                <a:gd name="T26" fmla="*/ 123002 w 376"/>
                <a:gd name="T27" fmla="*/ 148483 h 402"/>
                <a:gd name="T28" fmla="*/ 132463 w 376"/>
                <a:gd name="T29" fmla="*/ 161119 h 402"/>
                <a:gd name="T30" fmla="*/ 141925 w 376"/>
                <a:gd name="T31" fmla="*/ 173756 h 402"/>
                <a:gd name="T32" fmla="*/ 170310 w 376"/>
                <a:gd name="T33" fmla="*/ 192711 h 402"/>
                <a:gd name="T34" fmla="*/ 22077 w 376"/>
                <a:gd name="T35" fmla="*/ 224303 h 402"/>
                <a:gd name="T36" fmla="*/ 0 w 376"/>
                <a:gd name="T37" fmla="*/ 227463 h 402"/>
                <a:gd name="T38" fmla="*/ 12616 w 376"/>
                <a:gd name="T39" fmla="*/ 1270000 h 402"/>
                <a:gd name="T40" fmla="*/ 37847 w 376"/>
                <a:gd name="T41" fmla="*/ 1270000 h 402"/>
                <a:gd name="T42" fmla="*/ 1166940 w 376"/>
                <a:gd name="T43" fmla="*/ 783483 h 402"/>
                <a:gd name="T44" fmla="*/ 1185863 w 376"/>
                <a:gd name="T45" fmla="*/ 764527 h 402"/>
                <a:gd name="T46" fmla="*/ 438391 w 376"/>
                <a:gd name="T47" fmla="*/ 37910 h 40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76" h="402">
                  <a:moveTo>
                    <a:pt x="139" y="12"/>
                  </a:moveTo>
                  <a:cubicBezTo>
                    <a:pt x="137" y="13"/>
                    <a:pt x="135" y="15"/>
                    <a:pt x="133" y="17"/>
                  </a:cubicBezTo>
                  <a:cubicBezTo>
                    <a:pt x="121" y="27"/>
                    <a:pt x="108" y="36"/>
                    <a:pt x="94" y="44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5" y="29"/>
                    <a:pt x="95" y="26"/>
                    <a:pt x="94" y="22"/>
                  </a:cubicBezTo>
                  <a:cubicBezTo>
                    <a:pt x="93" y="21"/>
                    <a:pt x="93" y="20"/>
                    <a:pt x="92" y="19"/>
                  </a:cubicBezTo>
                  <a:cubicBezTo>
                    <a:pt x="89" y="11"/>
                    <a:pt x="83" y="5"/>
                    <a:pt x="76" y="2"/>
                  </a:cubicBezTo>
                  <a:cubicBezTo>
                    <a:pt x="74" y="2"/>
                    <a:pt x="72" y="1"/>
                    <a:pt x="70" y="1"/>
                  </a:cubicBezTo>
                  <a:cubicBezTo>
                    <a:pt x="64" y="0"/>
                    <a:pt x="58" y="0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0" y="8"/>
                    <a:pt x="33" y="20"/>
                    <a:pt x="34" y="34"/>
                  </a:cubicBezTo>
                  <a:cubicBezTo>
                    <a:pt x="34" y="35"/>
                    <a:pt x="34" y="36"/>
                    <a:pt x="35" y="37"/>
                  </a:cubicBezTo>
                  <a:cubicBezTo>
                    <a:pt x="35" y="39"/>
                    <a:pt x="36" y="41"/>
                    <a:pt x="36" y="43"/>
                  </a:cubicBezTo>
                  <a:cubicBezTo>
                    <a:pt x="37" y="44"/>
                    <a:pt x="38" y="46"/>
                    <a:pt x="39" y="47"/>
                  </a:cubicBezTo>
                  <a:cubicBezTo>
                    <a:pt x="40" y="49"/>
                    <a:pt x="41" y="50"/>
                    <a:pt x="42" y="51"/>
                  </a:cubicBezTo>
                  <a:cubicBezTo>
                    <a:pt x="43" y="52"/>
                    <a:pt x="44" y="54"/>
                    <a:pt x="45" y="55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38" y="66"/>
                    <a:pt x="23" y="69"/>
                    <a:pt x="7" y="71"/>
                  </a:cubicBezTo>
                  <a:cubicBezTo>
                    <a:pt x="5" y="71"/>
                    <a:pt x="2" y="71"/>
                    <a:pt x="0" y="72"/>
                  </a:cubicBezTo>
                  <a:cubicBezTo>
                    <a:pt x="4" y="402"/>
                    <a:pt x="4" y="402"/>
                    <a:pt x="4" y="402"/>
                  </a:cubicBezTo>
                  <a:cubicBezTo>
                    <a:pt x="7" y="402"/>
                    <a:pt x="9" y="402"/>
                    <a:pt x="12" y="402"/>
                  </a:cubicBezTo>
                  <a:cubicBezTo>
                    <a:pt x="142" y="395"/>
                    <a:pt x="270" y="344"/>
                    <a:pt x="370" y="248"/>
                  </a:cubicBezTo>
                  <a:cubicBezTo>
                    <a:pt x="372" y="246"/>
                    <a:pt x="374" y="244"/>
                    <a:pt x="376" y="242"/>
                  </a:cubicBezTo>
                  <a:lnTo>
                    <a:pt x="139" y="12"/>
                  </a:lnTo>
                  <a:close/>
                </a:path>
              </a:pathLst>
            </a:custGeom>
            <a:solidFill>
              <a:srgbClr val="F49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i-FI"/>
            </a:p>
          </p:txBody>
        </p:sp>
        <p:sp>
          <p:nvSpPr>
            <p:cNvPr id="36" name="Freeform 221">
              <a:extLst>
                <a:ext uri="{FF2B5EF4-FFF2-40B4-BE49-F238E27FC236}">
                  <a16:creationId xmlns:a16="http://schemas.microsoft.com/office/drawing/2014/main" id="{71628444-4DAC-4C1F-B3F4-2AB32ED96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3984626"/>
              <a:ext cx="1274763" cy="1176338"/>
            </a:xfrm>
            <a:custGeom>
              <a:avLst/>
              <a:gdLst>
                <a:gd name="T0" fmla="*/ 230341 w 404"/>
                <a:gd name="T1" fmla="*/ 0 h 373"/>
                <a:gd name="T2" fmla="*/ 230341 w 404"/>
                <a:gd name="T3" fmla="*/ 22076 h 373"/>
                <a:gd name="T4" fmla="*/ 201943 w 404"/>
                <a:gd name="T5" fmla="*/ 170301 h 373"/>
                <a:gd name="T6" fmla="*/ 179855 w 404"/>
                <a:gd name="T7" fmla="*/ 145071 h 373"/>
                <a:gd name="T8" fmla="*/ 151457 w 404"/>
                <a:gd name="T9" fmla="*/ 122995 h 373"/>
                <a:gd name="T10" fmla="*/ 141991 w 404"/>
                <a:gd name="T11" fmla="*/ 116688 h 373"/>
                <a:gd name="T12" fmla="*/ 69418 w 404"/>
                <a:gd name="T13" fmla="*/ 116688 h 373"/>
                <a:gd name="T14" fmla="*/ 50486 w 404"/>
                <a:gd name="T15" fmla="*/ 126149 h 373"/>
                <a:gd name="T16" fmla="*/ 15777 w 404"/>
                <a:gd name="T17" fmla="*/ 167147 h 373"/>
                <a:gd name="T18" fmla="*/ 15777 w 404"/>
                <a:gd name="T19" fmla="*/ 167147 h 373"/>
                <a:gd name="T20" fmla="*/ 44175 w 404"/>
                <a:gd name="T21" fmla="*/ 277527 h 373"/>
                <a:gd name="T22" fmla="*/ 50486 w 404"/>
                <a:gd name="T23" fmla="*/ 283835 h 373"/>
                <a:gd name="T24" fmla="*/ 69418 w 404"/>
                <a:gd name="T25" fmla="*/ 293296 h 373"/>
                <a:gd name="T26" fmla="*/ 85195 w 404"/>
                <a:gd name="T27" fmla="*/ 299604 h 373"/>
                <a:gd name="T28" fmla="*/ 100971 w 404"/>
                <a:gd name="T29" fmla="*/ 302757 h 373"/>
                <a:gd name="T30" fmla="*/ 113593 w 404"/>
                <a:gd name="T31" fmla="*/ 299604 h 373"/>
                <a:gd name="T32" fmla="*/ 148302 w 404"/>
                <a:gd name="T33" fmla="*/ 299604 h 373"/>
                <a:gd name="T34" fmla="*/ 63107 w 404"/>
                <a:gd name="T35" fmla="*/ 422599 h 373"/>
                <a:gd name="T36" fmla="*/ 47330 w 404"/>
                <a:gd name="T37" fmla="*/ 441521 h 373"/>
                <a:gd name="T38" fmla="*/ 785683 w 404"/>
                <a:gd name="T39" fmla="*/ 1176338 h 373"/>
                <a:gd name="T40" fmla="*/ 801460 w 404"/>
                <a:gd name="T41" fmla="*/ 1160569 h 373"/>
                <a:gd name="T42" fmla="*/ 1274763 w 404"/>
                <a:gd name="T43" fmla="*/ 22076 h 373"/>
                <a:gd name="T44" fmla="*/ 1274763 w 404"/>
                <a:gd name="T45" fmla="*/ 0 h 373"/>
                <a:gd name="T46" fmla="*/ 230341 w 404"/>
                <a:gd name="T47" fmla="*/ 0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04" h="373">
                  <a:moveTo>
                    <a:pt x="73" y="0"/>
                  </a:moveTo>
                  <a:cubicBezTo>
                    <a:pt x="73" y="2"/>
                    <a:pt x="73" y="5"/>
                    <a:pt x="73" y="7"/>
                  </a:cubicBezTo>
                  <a:cubicBezTo>
                    <a:pt x="71" y="23"/>
                    <a:pt x="68" y="38"/>
                    <a:pt x="64" y="5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4" y="43"/>
                    <a:pt x="52" y="40"/>
                    <a:pt x="48" y="39"/>
                  </a:cubicBezTo>
                  <a:cubicBezTo>
                    <a:pt x="47" y="38"/>
                    <a:pt x="46" y="37"/>
                    <a:pt x="45" y="37"/>
                  </a:cubicBezTo>
                  <a:cubicBezTo>
                    <a:pt x="38" y="34"/>
                    <a:pt x="29" y="34"/>
                    <a:pt x="22" y="37"/>
                  </a:cubicBezTo>
                  <a:cubicBezTo>
                    <a:pt x="20" y="38"/>
                    <a:pt x="18" y="39"/>
                    <a:pt x="16" y="40"/>
                  </a:cubicBezTo>
                  <a:cubicBezTo>
                    <a:pt x="11" y="43"/>
                    <a:pt x="8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0" y="66"/>
                    <a:pt x="4" y="80"/>
                    <a:pt x="14" y="88"/>
                  </a:cubicBezTo>
                  <a:cubicBezTo>
                    <a:pt x="14" y="89"/>
                    <a:pt x="15" y="90"/>
                    <a:pt x="16" y="90"/>
                  </a:cubicBezTo>
                  <a:cubicBezTo>
                    <a:pt x="18" y="91"/>
                    <a:pt x="20" y="92"/>
                    <a:pt x="22" y="93"/>
                  </a:cubicBezTo>
                  <a:cubicBezTo>
                    <a:pt x="23" y="94"/>
                    <a:pt x="25" y="94"/>
                    <a:pt x="27" y="95"/>
                  </a:cubicBezTo>
                  <a:cubicBezTo>
                    <a:pt x="28" y="95"/>
                    <a:pt x="30" y="95"/>
                    <a:pt x="32" y="96"/>
                  </a:cubicBezTo>
                  <a:cubicBezTo>
                    <a:pt x="33" y="96"/>
                    <a:pt x="35" y="96"/>
                    <a:pt x="36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39" y="109"/>
                    <a:pt x="30" y="122"/>
                    <a:pt x="20" y="134"/>
                  </a:cubicBezTo>
                  <a:cubicBezTo>
                    <a:pt x="19" y="136"/>
                    <a:pt x="17" y="138"/>
                    <a:pt x="15" y="140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1" y="371"/>
                    <a:pt x="253" y="370"/>
                    <a:pt x="254" y="368"/>
                  </a:cubicBezTo>
                  <a:cubicBezTo>
                    <a:pt x="343" y="273"/>
                    <a:pt x="399" y="146"/>
                    <a:pt x="404" y="7"/>
                  </a:cubicBezTo>
                  <a:cubicBezTo>
                    <a:pt x="404" y="5"/>
                    <a:pt x="404" y="2"/>
                    <a:pt x="404" y="0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937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i-FI"/>
            </a:p>
          </p:txBody>
        </p:sp>
        <p:sp>
          <p:nvSpPr>
            <p:cNvPr id="37" name="Freeform 222">
              <a:extLst>
                <a:ext uri="{FF2B5EF4-FFF2-40B4-BE49-F238E27FC236}">
                  <a16:creationId xmlns:a16="http://schemas.microsoft.com/office/drawing/2014/main" id="{BC2239E4-8276-4378-AB6D-07F5F249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2557463"/>
              <a:ext cx="1266825" cy="1179513"/>
            </a:xfrm>
            <a:custGeom>
              <a:avLst/>
              <a:gdLst>
                <a:gd name="T0" fmla="*/ 41069 w 401"/>
                <a:gd name="T1" fmla="*/ 737984 h 374"/>
                <a:gd name="T2" fmla="*/ 56865 w 401"/>
                <a:gd name="T3" fmla="*/ 756907 h 374"/>
                <a:gd name="T4" fmla="*/ 139003 w 401"/>
                <a:gd name="T5" fmla="*/ 879904 h 374"/>
                <a:gd name="T6" fmla="*/ 107412 w 401"/>
                <a:gd name="T7" fmla="*/ 876750 h 374"/>
                <a:gd name="T8" fmla="*/ 69502 w 401"/>
                <a:gd name="T9" fmla="*/ 879904 h 374"/>
                <a:gd name="T10" fmla="*/ 60024 w 401"/>
                <a:gd name="T11" fmla="*/ 883058 h 374"/>
                <a:gd name="T12" fmla="*/ 9477 w 401"/>
                <a:gd name="T13" fmla="*/ 936672 h 374"/>
                <a:gd name="T14" fmla="*/ 3159 w 401"/>
                <a:gd name="T15" fmla="*/ 952441 h 374"/>
                <a:gd name="T16" fmla="*/ 9477 w 401"/>
                <a:gd name="T17" fmla="*/ 1009209 h 374"/>
                <a:gd name="T18" fmla="*/ 9477 w 401"/>
                <a:gd name="T19" fmla="*/ 1009209 h 374"/>
                <a:gd name="T20" fmla="*/ 104252 w 401"/>
                <a:gd name="T21" fmla="*/ 1069131 h 374"/>
                <a:gd name="T22" fmla="*/ 113730 w 401"/>
                <a:gd name="T23" fmla="*/ 1065977 h 374"/>
                <a:gd name="T24" fmla="*/ 132685 w 401"/>
                <a:gd name="T25" fmla="*/ 1059669 h 374"/>
                <a:gd name="T26" fmla="*/ 148481 w 401"/>
                <a:gd name="T27" fmla="*/ 1053362 h 374"/>
                <a:gd name="T28" fmla="*/ 161117 w 401"/>
                <a:gd name="T29" fmla="*/ 1043901 h 374"/>
                <a:gd name="T30" fmla="*/ 170595 w 401"/>
                <a:gd name="T31" fmla="*/ 1034439 h 374"/>
                <a:gd name="T32" fmla="*/ 192709 w 401"/>
                <a:gd name="T33" fmla="*/ 1009209 h 374"/>
                <a:gd name="T34" fmla="*/ 221142 w 401"/>
                <a:gd name="T35" fmla="*/ 1154283 h 374"/>
                <a:gd name="T36" fmla="*/ 224301 w 401"/>
                <a:gd name="T37" fmla="*/ 1179513 h 374"/>
                <a:gd name="T38" fmla="*/ 1266825 w 401"/>
                <a:gd name="T39" fmla="*/ 1179513 h 374"/>
                <a:gd name="T40" fmla="*/ 1266825 w 401"/>
                <a:gd name="T41" fmla="*/ 1154283 h 374"/>
                <a:gd name="T42" fmla="*/ 796109 w 401"/>
                <a:gd name="T43" fmla="*/ 18923 h 374"/>
                <a:gd name="T44" fmla="*/ 777154 w 401"/>
                <a:gd name="T45" fmla="*/ 0 h 374"/>
                <a:gd name="T46" fmla="*/ 41069 w 401"/>
                <a:gd name="T47" fmla="*/ 737984 h 37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01" h="374">
                  <a:moveTo>
                    <a:pt x="13" y="234"/>
                  </a:moveTo>
                  <a:cubicBezTo>
                    <a:pt x="14" y="236"/>
                    <a:pt x="16" y="238"/>
                    <a:pt x="18" y="240"/>
                  </a:cubicBezTo>
                  <a:cubicBezTo>
                    <a:pt x="28" y="252"/>
                    <a:pt x="37" y="265"/>
                    <a:pt x="44" y="279"/>
                  </a:cubicBezTo>
                  <a:cubicBezTo>
                    <a:pt x="34" y="278"/>
                    <a:pt x="34" y="278"/>
                    <a:pt x="34" y="278"/>
                  </a:cubicBezTo>
                  <a:cubicBezTo>
                    <a:pt x="30" y="278"/>
                    <a:pt x="26" y="278"/>
                    <a:pt x="22" y="279"/>
                  </a:cubicBezTo>
                  <a:cubicBezTo>
                    <a:pt x="21" y="279"/>
                    <a:pt x="20" y="280"/>
                    <a:pt x="19" y="280"/>
                  </a:cubicBezTo>
                  <a:cubicBezTo>
                    <a:pt x="12" y="283"/>
                    <a:pt x="6" y="289"/>
                    <a:pt x="3" y="297"/>
                  </a:cubicBezTo>
                  <a:cubicBezTo>
                    <a:pt x="2" y="298"/>
                    <a:pt x="1" y="300"/>
                    <a:pt x="1" y="302"/>
                  </a:cubicBezTo>
                  <a:cubicBezTo>
                    <a:pt x="0" y="308"/>
                    <a:pt x="0" y="314"/>
                    <a:pt x="3" y="320"/>
                  </a:cubicBezTo>
                  <a:cubicBezTo>
                    <a:pt x="3" y="320"/>
                    <a:pt x="3" y="320"/>
                    <a:pt x="3" y="320"/>
                  </a:cubicBezTo>
                  <a:cubicBezTo>
                    <a:pt x="8" y="332"/>
                    <a:pt x="20" y="340"/>
                    <a:pt x="33" y="339"/>
                  </a:cubicBezTo>
                  <a:cubicBezTo>
                    <a:pt x="34" y="339"/>
                    <a:pt x="35" y="338"/>
                    <a:pt x="36" y="338"/>
                  </a:cubicBezTo>
                  <a:cubicBezTo>
                    <a:pt x="38" y="338"/>
                    <a:pt x="40" y="337"/>
                    <a:pt x="42" y="336"/>
                  </a:cubicBezTo>
                  <a:cubicBezTo>
                    <a:pt x="44" y="336"/>
                    <a:pt x="45" y="335"/>
                    <a:pt x="47" y="334"/>
                  </a:cubicBezTo>
                  <a:cubicBezTo>
                    <a:pt x="48" y="333"/>
                    <a:pt x="50" y="332"/>
                    <a:pt x="51" y="331"/>
                  </a:cubicBezTo>
                  <a:cubicBezTo>
                    <a:pt x="52" y="330"/>
                    <a:pt x="53" y="329"/>
                    <a:pt x="54" y="328"/>
                  </a:cubicBezTo>
                  <a:cubicBezTo>
                    <a:pt x="61" y="320"/>
                    <a:pt x="61" y="320"/>
                    <a:pt x="61" y="320"/>
                  </a:cubicBezTo>
                  <a:cubicBezTo>
                    <a:pt x="66" y="335"/>
                    <a:pt x="69" y="350"/>
                    <a:pt x="70" y="366"/>
                  </a:cubicBezTo>
                  <a:cubicBezTo>
                    <a:pt x="70" y="369"/>
                    <a:pt x="70" y="371"/>
                    <a:pt x="71" y="374"/>
                  </a:cubicBezTo>
                  <a:cubicBezTo>
                    <a:pt x="401" y="374"/>
                    <a:pt x="401" y="374"/>
                    <a:pt x="401" y="374"/>
                  </a:cubicBezTo>
                  <a:cubicBezTo>
                    <a:pt x="401" y="371"/>
                    <a:pt x="401" y="369"/>
                    <a:pt x="401" y="366"/>
                  </a:cubicBezTo>
                  <a:cubicBezTo>
                    <a:pt x="396" y="236"/>
                    <a:pt x="347" y="107"/>
                    <a:pt x="252" y="6"/>
                  </a:cubicBezTo>
                  <a:cubicBezTo>
                    <a:pt x="250" y="4"/>
                    <a:pt x="248" y="2"/>
                    <a:pt x="246" y="0"/>
                  </a:cubicBezTo>
                  <a:lnTo>
                    <a:pt x="13" y="234"/>
                  </a:lnTo>
                  <a:close/>
                </a:path>
              </a:pathLst>
            </a:cu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i-FI"/>
            </a:p>
          </p:txBody>
        </p:sp>
        <p:sp>
          <p:nvSpPr>
            <p:cNvPr id="38" name="Freeform 223">
              <a:extLst>
                <a:ext uri="{FF2B5EF4-FFF2-40B4-BE49-F238E27FC236}">
                  <a16:creationId xmlns:a16="http://schemas.microsoft.com/office/drawing/2014/main" id="{6FD6785E-5822-449A-B71E-D1F8C0570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1" y="1909763"/>
              <a:ext cx="1179513" cy="1274763"/>
            </a:xfrm>
            <a:custGeom>
              <a:avLst/>
              <a:gdLst>
                <a:gd name="T0" fmla="*/ 0 w 374"/>
                <a:gd name="T1" fmla="*/ 1044422 h 404"/>
                <a:gd name="T2" fmla="*/ 25230 w 374"/>
                <a:gd name="T3" fmla="*/ 1044422 h 404"/>
                <a:gd name="T4" fmla="*/ 170304 w 374"/>
                <a:gd name="T5" fmla="*/ 1072820 h 404"/>
                <a:gd name="T6" fmla="*/ 145074 w 374"/>
                <a:gd name="T7" fmla="*/ 1094908 h 404"/>
                <a:gd name="T8" fmla="*/ 122997 w 374"/>
                <a:gd name="T9" fmla="*/ 1123306 h 404"/>
                <a:gd name="T10" fmla="*/ 116690 w 374"/>
                <a:gd name="T11" fmla="*/ 1132772 h 404"/>
                <a:gd name="T12" fmla="*/ 116690 w 374"/>
                <a:gd name="T13" fmla="*/ 1205345 h 404"/>
                <a:gd name="T14" fmla="*/ 126151 w 374"/>
                <a:gd name="T15" fmla="*/ 1224277 h 404"/>
                <a:gd name="T16" fmla="*/ 170304 w 374"/>
                <a:gd name="T17" fmla="*/ 1258986 h 404"/>
                <a:gd name="T18" fmla="*/ 170304 w 374"/>
                <a:gd name="T19" fmla="*/ 1258986 h 404"/>
                <a:gd name="T20" fmla="*/ 280686 w 374"/>
                <a:gd name="T21" fmla="*/ 1230588 h 404"/>
                <a:gd name="T22" fmla="*/ 286994 w 374"/>
                <a:gd name="T23" fmla="*/ 1224277 h 404"/>
                <a:gd name="T24" fmla="*/ 296455 w 374"/>
                <a:gd name="T25" fmla="*/ 1205345 h 404"/>
                <a:gd name="T26" fmla="*/ 299609 w 374"/>
                <a:gd name="T27" fmla="*/ 1189568 h 404"/>
                <a:gd name="T28" fmla="*/ 302763 w 374"/>
                <a:gd name="T29" fmla="*/ 1173792 h 404"/>
                <a:gd name="T30" fmla="*/ 302763 w 374"/>
                <a:gd name="T31" fmla="*/ 1161170 h 404"/>
                <a:gd name="T32" fmla="*/ 299609 w 374"/>
                <a:gd name="T33" fmla="*/ 1126461 h 404"/>
                <a:gd name="T34" fmla="*/ 422606 w 374"/>
                <a:gd name="T35" fmla="*/ 1211656 h 404"/>
                <a:gd name="T36" fmla="*/ 441529 w 374"/>
                <a:gd name="T37" fmla="*/ 1227433 h 404"/>
                <a:gd name="T38" fmla="*/ 1179513 w 374"/>
                <a:gd name="T39" fmla="*/ 489080 h 404"/>
                <a:gd name="T40" fmla="*/ 1160590 w 374"/>
                <a:gd name="T41" fmla="*/ 473303 h 404"/>
                <a:gd name="T42" fmla="*/ 25230 w 374"/>
                <a:gd name="T43" fmla="*/ 0 h 404"/>
                <a:gd name="T44" fmla="*/ 0 w 374"/>
                <a:gd name="T45" fmla="*/ 0 h 404"/>
                <a:gd name="T46" fmla="*/ 0 w 374"/>
                <a:gd name="T47" fmla="*/ 1044422 h 4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74" h="404">
                  <a:moveTo>
                    <a:pt x="0" y="331"/>
                  </a:moveTo>
                  <a:cubicBezTo>
                    <a:pt x="3" y="331"/>
                    <a:pt x="5" y="331"/>
                    <a:pt x="8" y="331"/>
                  </a:cubicBezTo>
                  <a:cubicBezTo>
                    <a:pt x="23" y="333"/>
                    <a:pt x="39" y="336"/>
                    <a:pt x="54" y="340"/>
                  </a:cubicBezTo>
                  <a:cubicBezTo>
                    <a:pt x="46" y="347"/>
                    <a:pt x="46" y="347"/>
                    <a:pt x="46" y="347"/>
                  </a:cubicBezTo>
                  <a:cubicBezTo>
                    <a:pt x="43" y="350"/>
                    <a:pt x="41" y="352"/>
                    <a:pt x="39" y="356"/>
                  </a:cubicBezTo>
                  <a:cubicBezTo>
                    <a:pt x="38" y="357"/>
                    <a:pt x="38" y="358"/>
                    <a:pt x="37" y="359"/>
                  </a:cubicBezTo>
                  <a:cubicBezTo>
                    <a:pt x="34" y="366"/>
                    <a:pt x="34" y="375"/>
                    <a:pt x="37" y="382"/>
                  </a:cubicBezTo>
                  <a:cubicBezTo>
                    <a:pt x="38" y="384"/>
                    <a:pt x="39" y="386"/>
                    <a:pt x="40" y="388"/>
                  </a:cubicBezTo>
                  <a:cubicBezTo>
                    <a:pt x="44" y="393"/>
                    <a:pt x="48" y="396"/>
                    <a:pt x="54" y="399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66" y="404"/>
                    <a:pt x="80" y="400"/>
                    <a:pt x="89" y="390"/>
                  </a:cubicBezTo>
                  <a:cubicBezTo>
                    <a:pt x="90" y="390"/>
                    <a:pt x="90" y="389"/>
                    <a:pt x="91" y="388"/>
                  </a:cubicBezTo>
                  <a:cubicBezTo>
                    <a:pt x="92" y="386"/>
                    <a:pt x="93" y="384"/>
                    <a:pt x="94" y="382"/>
                  </a:cubicBezTo>
                  <a:cubicBezTo>
                    <a:pt x="94" y="381"/>
                    <a:pt x="95" y="379"/>
                    <a:pt x="95" y="377"/>
                  </a:cubicBezTo>
                  <a:cubicBezTo>
                    <a:pt x="96" y="376"/>
                    <a:pt x="96" y="374"/>
                    <a:pt x="96" y="372"/>
                  </a:cubicBezTo>
                  <a:cubicBezTo>
                    <a:pt x="96" y="371"/>
                    <a:pt x="96" y="369"/>
                    <a:pt x="96" y="368"/>
                  </a:cubicBezTo>
                  <a:cubicBezTo>
                    <a:pt x="95" y="357"/>
                    <a:pt x="95" y="357"/>
                    <a:pt x="95" y="357"/>
                  </a:cubicBezTo>
                  <a:cubicBezTo>
                    <a:pt x="109" y="365"/>
                    <a:pt x="122" y="374"/>
                    <a:pt x="134" y="384"/>
                  </a:cubicBezTo>
                  <a:cubicBezTo>
                    <a:pt x="136" y="385"/>
                    <a:pt x="138" y="387"/>
                    <a:pt x="140" y="389"/>
                  </a:cubicBezTo>
                  <a:cubicBezTo>
                    <a:pt x="374" y="155"/>
                    <a:pt x="374" y="155"/>
                    <a:pt x="374" y="155"/>
                  </a:cubicBezTo>
                  <a:cubicBezTo>
                    <a:pt x="372" y="153"/>
                    <a:pt x="370" y="151"/>
                    <a:pt x="368" y="150"/>
                  </a:cubicBezTo>
                  <a:cubicBezTo>
                    <a:pt x="273" y="61"/>
                    <a:pt x="147" y="5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0" y="331"/>
                  </a:lnTo>
                  <a:close/>
                </a:path>
              </a:pathLst>
            </a:custGeom>
            <a:solidFill>
              <a:srgbClr val="B2D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i-FI" dirty="0"/>
            </a:p>
          </p:txBody>
        </p:sp>
        <p:sp>
          <p:nvSpPr>
            <p:cNvPr id="39" name="Freeform 224">
              <a:extLst>
                <a:ext uri="{FF2B5EF4-FFF2-40B4-BE49-F238E27FC236}">
                  <a16:creationId xmlns:a16="http://schemas.microsoft.com/office/drawing/2014/main" id="{23E6E72B-7EC4-41CB-9E0E-414ECA403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438" y="1906588"/>
              <a:ext cx="1189038" cy="1271588"/>
            </a:xfrm>
            <a:custGeom>
              <a:avLst/>
              <a:gdLst>
                <a:gd name="T0" fmla="*/ 750639 w 377"/>
                <a:gd name="T1" fmla="*/ 1233724 h 403"/>
                <a:gd name="T2" fmla="*/ 766409 w 377"/>
                <a:gd name="T3" fmla="*/ 1217948 h 403"/>
                <a:gd name="T4" fmla="*/ 889413 w 377"/>
                <a:gd name="T5" fmla="*/ 1132755 h 403"/>
                <a:gd name="T6" fmla="*/ 886259 w 377"/>
                <a:gd name="T7" fmla="*/ 1167463 h 403"/>
                <a:gd name="T8" fmla="*/ 892567 w 377"/>
                <a:gd name="T9" fmla="*/ 1202171 h 403"/>
                <a:gd name="T10" fmla="*/ 895721 w 377"/>
                <a:gd name="T11" fmla="*/ 1211637 h 403"/>
                <a:gd name="T12" fmla="*/ 949338 w 377"/>
                <a:gd name="T13" fmla="*/ 1262122 h 403"/>
                <a:gd name="T14" fmla="*/ 968262 w 377"/>
                <a:gd name="T15" fmla="*/ 1268433 h 403"/>
                <a:gd name="T16" fmla="*/ 1021879 w 377"/>
                <a:gd name="T17" fmla="*/ 1262122 h 403"/>
                <a:gd name="T18" fmla="*/ 1021879 w 377"/>
                <a:gd name="T19" fmla="*/ 1262122 h 403"/>
                <a:gd name="T20" fmla="*/ 1078650 w 377"/>
                <a:gd name="T21" fmla="*/ 1164308 h 403"/>
                <a:gd name="T22" fmla="*/ 1078650 w 377"/>
                <a:gd name="T23" fmla="*/ 1154842 h 403"/>
                <a:gd name="T24" fmla="*/ 1072342 w 377"/>
                <a:gd name="T25" fmla="*/ 1135910 h 403"/>
                <a:gd name="T26" fmla="*/ 1062880 w 377"/>
                <a:gd name="T27" fmla="*/ 1120133 h 403"/>
                <a:gd name="T28" fmla="*/ 1053418 w 377"/>
                <a:gd name="T29" fmla="*/ 1107512 h 403"/>
                <a:gd name="T30" fmla="*/ 1043956 w 377"/>
                <a:gd name="T31" fmla="*/ 1098046 h 403"/>
                <a:gd name="T32" fmla="*/ 1018725 w 377"/>
                <a:gd name="T33" fmla="*/ 1079114 h 403"/>
                <a:gd name="T34" fmla="*/ 1163806 w 377"/>
                <a:gd name="T35" fmla="*/ 1047561 h 403"/>
                <a:gd name="T36" fmla="*/ 1189038 w 377"/>
                <a:gd name="T37" fmla="*/ 1044406 h 403"/>
                <a:gd name="T38" fmla="*/ 1170114 w 377"/>
                <a:gd name="T39" fmla="*/ 0 h 403"/>
                <a:gd name="T40" fmla="*/ 1144883 w 377"/>
                <a:gd name="T41" fmla="*/ 3155 h 403"/>
                <a:gd name="T42" fmla="*/ 15770 w 377"/>
                <a:gd name="T43" fmla="*/ 492228 h 403"/>
                <a:gd name="T44" fmla="*/ 0 w 377"/>
                <a:gd name="T45" fmla="*/ 511159 h 403"/>
                <a:gd name="T46" fmla="*/ 750639 w 377"/>
                <a:gd name="T47" fmla="*/ 1233724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77" h="403">
                  <a:moveTo>
                    <a:pt x="238" y="391"/>
                  </a:moveTo>
                  <a:cubicBezTo>
                    <a:pt x="240" y="390"/>
                    <a:pt x="242" y="388"/>
                    <a:pt x="243" y="386"/>
                  </a:cubicBezTo>
                  <a:cubicBezTo>
                    <a:pt x="255" y="376"/>
                    <a:pt x="268" y="367"/>
                    <a:pt x="282" y="359"/>
                  </a:cubicBezTo>
                  <a:cubicBezTo>
                    <a:pt x="281" y="370"/>
                    <a:pt x="281" y="370"/>
                    <a:pt x="281" y="370"/>
                  </a:cubicBezTo>
                  <a:cubicBezTo>
                    <a:pt x="281" y="373"/>
                    <a:pt x="282" y="377"/>
                    <a:pt x="283" y="381"/>
                  </a:cubicBezTo>
                  <a:cubicBezTo>
                    <a:pt x="283" y="382"/>
                    <a:pt x="283" y="383"/>
                    <a:pt x="284" y="384"/>
                  </a:cubicBezTo>
                  <a:cubicBezTo>
                    <a:pt x="287" y="392"/>
                    <a:pt x="293" y="397"/>
                    <a:pt x="301" y="400"/>
                  </a:cubicBezTo>
                  <a:cubicBezTo>
                    <a:pt x="303" y="401"/>
                    <a:pt x="305" y="402"/>
                    <a:pt x="307" y="402"/>
                  </a:cubicBezTo>
                  <a:cubicBezTo>
                    <a:pt x="312" y="403"/>
                    <a:pt x="318" y="402"/>
                    <a:pt x="324" y="400"/>
                  </a:cubicBezTo>
                  <a:cubicBezTo>
                    <a:pt x="324" y="400"/>
                    <a:pt x="324" y="400"/>
                    <a:pt x="324" y="400"/>
                  </a:cubicBezTo>
                  <a:cubicBezTo>
                    <a:pt x="336" y="395"/>
                    <a:pt x="344" y="382"/>
                    <a:pt x="342" y="369"/>
                  </a:cubicBezTo>
                  <a:cubicBezTo>
                    <a:pt x="342" y="368"/>
                    <a:pt x="342" y="367"/>
                    <a:pt x="342" y="366"/>
                  </a:cubicBezTo>
                  <a:cubicBezTo>
                    <a:pt x="341" y="364"/>
                    <a:pt x="341" y="362"/>
                    <a:pt x="340" y="360"/>
                  </a:cubicBezTo>
                  <a:cubicBezTo>
                    <a:pt x="339" y="358"/>
                    <a:pt x="338" y="357"/>
                    <a:pt x="337" y="355"/>
                  </a:cubicBezTo>
                  <a:cubicBezTo>
                    <a:pt x="337" y="354"/>
                    <a:pt x="336" y="353"/>
                    <a:pt x="334" y="351"/>
                  </a:cubicBezTo>
                  <a:cubicBezTo>
                    <a:pt x="333" y="350"/>
                    <a:pt x="332" y="349"/>
                    <a:pt x="331" y="348"/>
                  </a:cubicBezTo>
                  <a:cubicBezTo>
                    <a:pt x="323" y="342"/>
                    <a:pt x="323" y="342"/>
                    <a:pt x="323" y="342"/>
                  </a:cubicBezTo>
                  <a:cubicBezTo>
                    <a:pt x="338" y="337"/>
                    <a:pt x="353" y="333"/>
                    <a:pt x="369" y="332"/>
                  </a:cubicBezTo>
                  <a:cubicBezTo>
                    <a:pt x="372" y="331"/>
                    <a:pt x="374" y="331"/>
                    <a:pt x="377" y="331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1"/>
                    <a:pt x="366" y="1"/>
                    <a:pt x="363" y="1"/>
                  </a:cubicBezTo>
                  <a:cubicBezTo>
                    <a:pt x="233" y="8"/>
                    <a:pt x="106" y="60"/>
                    <a:pt x="5" y="156"/>
                  </a:cubicBezTo>
                  <a:cubicBezTo>
                    <a:pt x="4" y="158"/>
                    <a:pt x="2" y="160"/>
                    <a:pt x="0" y="162"/>
                  </a:cubicBezTo>
                  <a:lnTo>
                    <a:pt x="238" y="391"/>
                  </a:lnTo>
                  <a:close/>
                </a:path>
              </a:pathLst>
            </a:custGeom>
            <a:solidFill>
              <a:srgbClr val="F13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i-FI"/>
            </a:p>
          </p:txBody>
        </p:sp>
        <p:grpSp>
          <p:nvGrpSpPr>
            <p:cNvPr id="40" name="Group 55">
              <a:extLst>
                <a:ext uri="{FF2B5EF4-FFF2-40B4-BE49-F238E27FC236}">
                  <a16:creationId xmlns:a16="http://schemas.microsoft.com/office/drawing/2014/main" id="{B9D2537C-DD52-44F0-82B0-80BB5AFA4EF1}"/>
                </a:ext>
              </a:extLst>
            </p:cNvPr>
            <p:cNvGrpSpPr/>
            <p:nvPr/>
          </p:nvGrpSpPr>
          <p:grpSpPr>
            <a:xfrm>
              <a:off x="5699211" y="3467042"/>
              <a:ext cx="793577" cy="713169"/>
              <a:chOff x="5583238" y="3892551"/>
              <a:chExt cx="360363" cy="323850"/>
            </a:xfrm>
            <a:solidFill>
              <a:schemeClr val="accent2"/>
            </a:solidFill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D2B01906-2645-4F37-A4BB-240E1D70D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1838" y="3892551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01ADA294-067E-4141-9E0E-D87A568A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951" y="3978276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6BFE4C8-F6D5-4808-8BB6-6688E4E4A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238" y="4068763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5" name="Tekstiruutu 14">
            <a:extLst>
              <a:ext uri="{FF2B5EF4-FFF2-40B4-BE49-F238E27FC236}">
                <a16:creationId xmlns:a16="http://schemas.microsoft.com/office/drawing/2014/main" id="{4D033762-C434-44B0-B705-EF3CAC1285B4}"/>
              </a:ext>
            </a:extLst>
          </p:cNvPr>
          <p:cNvSpPr txBox="1"/>
          <p:nvPr/>
        </p:nvSpPr>
        <p:spPr>
          <a:xfrm>
            <a:off x="6461979" y="1166277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Drivetrain</a:t>
            </a:r>
            <a:endParaRPr lang="fi-FI" dirty="0"/>
          </a:p>
        </p:txBody>
      </p:sp>
      <p:sp>
        <p:nvSpPr>
          <p:cNvPr id="17" name="AutoShape 4" descr="Kuvahaun tulos haulle drivetrain clipart">
            <a:extLst>
              <a:ext uri="{FF2B5EF4-FFF2-40B4-BE49-F238E27FC236}">
                <a16:creationId xmlns:a16="http://schemas.microsoft.com/office/drawing/2014/main" id="{A93EF75A-E82C-4F89-B905-E913F9615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1990610-0867-407B-BDE3-A1759E4D1069}"/>
              </a:ext>
            </a:extLst>
          </p:cNvPr>
          <p:cNvSpPr txBox="1"/>
          <p:nvPr/>
        </p:nvSpPr>
        <p:spPr>
          <a:xfrm rot="1871644">
            <a:off x="6939155" y="3649784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2015</a:t>
            </a:r>
            <a:endParaRPr lang="fi-FI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474DEC76-0F08-482C-9BDF-D416F691813E}"/>
              </a:ext>
            </a:extLst>
          </p:cNvPr>
          <p:cNvSpPr txBox="1"/>
          <p:nvPr/>
        </p:nvSpPr>
        <p:spPr>
          <a:xfrm>
            <a:off x="7829044" y="4102816"/>
            <a:ext cx="63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Year</a:t>
            </a:r>
            <a:endParaRPr lang="fi-FI" dirty="0"/>
          </a:p>
          <a:p>
            <a:endParaRPr lang="fi-FI" dirty="0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CF25E1FD-D3C9-490E-A0D6-6AA3D97B35A1}"/>
              </a:ext>
            </a:extLst>
          </p:cNvPr>
          <p:cNvSpPr/>
          <p:nvPr/>
        </p:nvSpPr>
        <p:spPr>
          <a:xfrm>
            <a:off x="7951881" y="2346651"/>
            <a:ext cx="937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Maker/</a:t>
            </a:r>
          </a:p>
          <a:p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63A74E69-F122-4100-ABC9-AC7658C7F1E5}"/>
              </a:ext>
            </a:extLst>
          </p:cNvPr>
          <p:cNvSpPr txBox="1"/>
          <p:nvPr/>
        </p:nvSpPr>
        <p:spPr>
          <a:xfrm rot="1609024">
            <a:off x="4251149" y="2509267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52tkm</a:t>
            </a:r>
            <a:endParaRPr lang="fi-FI" sz="1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50E5BC09-88E0-431D-92C4-21E80BFF97CF}"/>
              </a:ext>
            </a:extLst>
          </p:cNvPr>
          <p:cNvSpPr/>
          <p:nvPr/>
        </p:nvSpPr>
        <p:spPr>
          <a:xfrm>
            <a:off x="3242871" y="2328362"/>
            <a:ext cx="93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/>
              <a:t>Mileage</a:t>
            </a:r>
            <a:endParaRPr lang="fi-FI" dirty="0"/>
          </a:p>
        </p:txBody>
      </p:sp>
      <p:pic>
        <p:nvPicPr>
          <p:cNvPr id="28" name="Kuva 27">
            <a:extLst>
              <a:ext uri="{FF2B5EF4-FFF2-40B4-BE49-F238E27FC236}">
                <a16:creationId xmlns:a16="http://schemas.microsoft.com/office/drawing/2014/main" id="{7C8826D6-2EB4-454C-BCC8-D7498F13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1659">
            <a:off x="6326464" y="4475046"/>
            <a:ext cx="571664" cy="571664"/>
          </a:xfrm>
          <a:prstGeom prst="rect">
            <a:avLst/>
          </a:prstGeom>
        </p:spPr>
      </p:pic>
      <p:sp>
        <p:nvSpPr>
          <p:cNvPr id="29" name="Suorakulmio 28">
            <a:extLst>
              <a:ext uri="{FF2B5EF4-FFF2-40B4-BE49-F238E27FC236}">
                <a16:creationId xmlns:a16="http://schemas.microsoft.com/office/drawing/2014/main" id="{597B01CF-6C12-4248-8F71-1E04C96D8E24}"/>
              </a:ext>
            </a:extLst>
          </p:cNvPr>
          <p:cNvSpPr/>
          <p:nvPr/>
        </p:nvSpPr>
        <p:spPr>
          <a:xfrm>
            <a:off x="6493142" y="5302348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/>
              <a:t>Fuel</a:t>
            </a:r>
            <a:r>
              <a:rPr lang="fi-FI" dirty="0"/>
              <a:t> </a:t>
            </a:r>
            <a:r>
              <a:rPr lang="fi-FI" dirty="0" err="1"/>
              <a:t>type</a:t>
            </a:r>
            <a:endParaRPr lang="fi-FI" dirty="0"/>
          </a:p>
        </p:txBody>
      </p:sp>
      <p:pic>
        <p:nvPicPr>
          <p:cNvPr id="62" name="Kuva 61">
            <a:extLst>
              <a:ext uri="{FF2B5EF4-FFF2-40B4-BE49-F238E27FC236}">
                <a16:creationId xmlns:a16="http://schemas.microsoft.com/office/drawing/2014/main" id="{55EAC34A-B08C-4EE3-9BFF-866044C59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25" y="1725545"/>
            <a:ext cx="621012" cy="621012"/>
          </a:xfrm>
          <a:prstGeom prst="rect">
            <a:avLst/>
          </a:prstGeom>
        </p:spPr>
      </p:pic>
      <p:pic>
        <p:nvPicPr>
          <p:cNvPr id="96" name="Kuva 95">
            <a:extLst>
              <a:ext uri="{FF2B5EF4-FFF2-40B4-BE49-F238E27FC236}">
                <a16:creationId xmlns:a16="http://schemas.microsoft.com/office/drawing/2014/main" id="{8BEFE888-F6A1-4796-AA00-5DD3B9D4F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7499">
            <a:off x="5201043" y="1731546"/>
            <a:ext cx="609010" cy="609010"/>
          </a:xfrm>
          <a:prstGeom prst="rect">
            <a:avLst/>
          </a:prstGeom>
        </p:spPr>
      </p:pic>
      <p:sp>
        <p:nvSpPr>
          <p:cNvPr id="97" name="Suorakulmio 96">
            <a:extLst>
              <a:ext uri="{FF2B5EF4-FFF2-40B4-BE49-F238E27FC236}">
                <a16:creationId xmlns:a16="http://schemas.microsoft.com/office/drawing/2014/main" id="{4C93F0C9-143D-426B-A403-C87DDDC0EFB2}"/>
              </a:ext>
            </a:extLst>
          </p:cNvPr>
          <p:cNvSpPr/>
          <p:nvPr/>
        </p:nvSpPr>
        <p:spPr>
          <a:xfrm>
            <a:off x="4511887" y="1103890"/>
            <a:ext cx="139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Transmission</a:t>
            </a:r>
          </a:p>
        </p:txBody>
      </p:sp>
      <p:pic>
        <p:nvPicPr>
          <p:cNvPr id="99" name="Kuva 98" descr="Kuva, joka sisältää kohteen objekti&#10;&#10;Kuvaus luotu, korkea luotettavuus">
            <a:extLst>
              <a:ext uri="{FF2B5EF4-FFF2-40B4-BE49-F238E27FC236}">
                <a16:creationId xmlns:a16="http://schemas.microsoft.com/office/drawing/2014/main" id="{CAEC640F-AADC-4462-BD59-3A28F8FA5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86" y="3610821"/>
            <a:ext cx="708460" cy="708460"/>
          </a:xfrm>
          <a:prstGeom prst="rect">
            <a:avLst/>
          </a:prstGeom>
        </p:spPr>
      </p:pic>
      <p:sp>
        <p:nvSpPr>
          <p:cNvPr id="100" name="Suorakulmio 99">
            <a:extLst>
              <a:ext uri="{FF2B5EF4-FFF2-40B4-BE49-F238E27FC236}">
                <a16:creationId xmlns:a16="http://schemas.microsoft.com/office/drawing/2014/main" id="{3E680B13-F62F-4FF2-A66B-1BFC2B8DDDE5}"/>
              </a:ext>
            </a:extLst>
          </p:cNvPr>
          <p:cNvSpPr/>
          <p:nvPr/>
        </p:nvSpPr>
        <p:spPr>
          <a:xfrm>
            <a:off x="3493547" y="4114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Engine</a:t>
            </a:r>
          </a:p>
        </p:txBody>
      </p:sp>
      <p:pic>
        <p:nvPicPr>
          <p:cNvPr id="102" name="Kuva 101">
            <a:extLst>
              <a:ext uri="{FF2B5EF4-FFF2-40B4-BE49-F238E27FC236}">
                <a16:creationId xmlns:a16="http://schemas.microsoft.com/office/drawing/2014/main" id="{C87E2E64-D3DA-406E-9A22-D1B8E92A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78" y="2465582"/>
            <a:ext cx="804331" cy="721779"/>
          </a:xfrm>
          <a:prstGeom prst="rect">
            <a:avLst/>
          </a:prstGeom>
        </p:spPr>
      </p:pic>
      <p:pic>
        <p:nvPicPr>
          <p:cNvPr id="106" name="Kuva 105">
            <a:extLst>
              <a:ext uri="{FF2B5EF4-FFF2-40B4-BE49-F238E27FC236}">
                <a16:creationId xmlns:a16="http://schemas.microsoft.com/office/drawing/2014/main" id="{34548E20-CBDF-4188-93EF-E43A20BF8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27" y="4369704"/>
            <a:ext cx="758885" cy="758885"/>
          </a:xfrm>
          <a:prstGeom prst="rect">
            <a:avLst/>
          </a:prstGeom>
        </p:spPr>
      </p:pic>
      <p:sp>
        <p:nvSpPr>
          <p:cNvPr id="107" name="Suorakulmio 106">
            <a:extLst>
              <a:ext uri="{FF2B5EF4-FFF2-40B4-BE49-F238E27FC236}">
                <a16:creationId xmlns:a16="http://schemas.microsoft.com/office/drawing/2014/main" id="{644263B9-3CC0-4747-A759-FFC0EFF83568}"/>
              </a:ext>
            </a:extLst>
          </p:cNvPr>
          <p:cNvSpPr/>
          <p:nvPr/>
        </p:nvSpPr>
        <p:spPr>
          <a:xfrm>
            <a:off x="4895394" y="525256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Dealer</a:t>
            </a:r>
          </a:p>
        </p:txBody>
      </p:sp>
    </p:spTree>
    <p:extLst>
      <p:ext uri="{BB962C8B-B14F-4D97-AF65-F5344CB8AC3E}">
        <p14:creationId xmlns:p14="http://schemas.microsoft.com/office/powerpoint/2010/main" val="4277771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-23926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2661611" y="5811104"/>
            <a:ext cx="3636560" cy="7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A85613-6C6B-48F5-ADB7-90E9DD4D06CF}"/>
              </a:ext>
            </a:extLst>
          </p:cNvPr>
          <p:cNvSpPr/>
          <p:nvPr/>
        </p:nvSpPr>
        <p:spPr>
          <a:xfrm>
            <a:off x="5881506" y="560869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507C21-4533-45A9-BB2A-D89D962B1F44}"/>
              </a:ext>
            </a:extLst>
          </p:cNvPr>
          <p:cNvSpPr/>
          <p:nvPr/>
        </p:nvSpPr>
        <p:spPr>
          <a:xfrm>
            <a:off x="9530389" y="5608695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2258386" y="5608697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3110" name="TextBox 65">
            <a:extLst>
              <a:ext uri="{FF2B5EF4-FFF2-40B4-BE49-F238E27FC236}">
                <a16:creationId xmlns:a16="http://schemas.microsoft.com/office/drawing/2014/main" id="{3E4BAE5C-9DB1-4343-BB56-B1CCBDA7F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364" y="3900738"/>
            <a:ext cx="21793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fi-FI" sz="3600" b="1" dirty="0">
                <a:solidFill>
                  <a:schemeClr val="bg1"/>
                </a:solidFill>
              </a:rPr>
              <a:t>MODIFY</a:t>
            </a:r>
            <a:endParaRPr lang="en-GB" altLang="fi-FI" b="1" dirty="0">
              <a:solidFill>
                <a:schemeClr val="bg1"/>
              </a:solidFill>
            </a:endParaRPr>
          </a:p>
        </p:txBody>
      </p:sp>
      <p:sp>
        <p:nvSpPr>
          <p:cNvPr id="3106" name="TextBox 81">
            <a:extLst>
              <a:ext uri="{FF2B5EF4-FFF2-40B4-BE49-F238E27FC236}">
                <a16:creationId xmlns:a16="http://schemas.microsoft.com/office/drawing/2014/main" id="{E907106A-0736-4C55-AD50-A2F9330E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2" y="3854572"/>
            <a:ext cx="184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fi-FI" sz="3600" b="1" dirty="0">
                <a:solidFill>
                  <a:schemeClr val="bg1"/>
                </a:solidFill>
              </a:rPr>
              <a:t>COLLECT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799F41-9068-4C6E-8F5D-0747D76EB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81" y="4205521"/>
            <a:ext cx="8080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2A1D1A-41D3-4A21-A784-34A6E4782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219" y="4187751"/>
            <a:ext cx="8080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1A62D5-2D2B-4503-B0B8-67266BF1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1180" y="4214407"/>
            <a:ext cx="8080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E46C0BCF-9974-40F8-899F-F96A3B7BDC91}"/>
              </a:ext>
            </a:extLst>
          </p:cNvPr>
          <p:cNvSpPr txBox="1">
            <a:spLocks/>
          </p:cNvSpPr>
          <p:nvPr/>
        </p:nvSpPr>
        <p:spPr bwMode="auto">
          <a:xfrm>
            <a:off x="1511118" y="550790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7200" b="1" dirty="0">
                <a:solidFill>
                  <a:schemeClr val="bg1"/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THANK YOU!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4DEEC8-68A5-40BD-AA12-19A50585A5E5}"/>
              </a:ext>
            </a:extLst>
          </p:cNvPr>
          <p:cNvCxnSpPr>
            <a:cxnSpLocks/>
          </p:cNvCxnSpPr>
          <p:nvPr/>
        </p:nvCxnSpPr>
        <p:spPr>
          <a:xfrm flipV="1">
            <a:off x="6260071" y="5811101"/>
            <a:ext cx="3471930" cy="7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orakulmio 15">
            <a:extLst>
              <a:ext uri="{FF2B5EF4-FFF2-40B4-BE49-F238E27FC236}">
                <a16:creationId xmlns:a16="http://schemas.microsoft.com/office/drawing/2014/main" id="{FCDA4A19-5C56-477A-B6B2-C7049DE3CCBB}"/>
              </a:ext>
            </a:extLst>
          </p:cNvPr>
          <p:cNvSpPr/>
          <p:nvPr/>
        </p:nvSpPr>
        <p:spPr>
          <a:xfrm>
            <a:off x="8933656" y="3808405"/>
            <a:ext cx="144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fi-FI" sz="3600" b="1" dirty="0">
                <a:solidFill>
                  <a:schemeClr val="bg1"/>
                </a:solidFill>
              </a:rPr>
              <a:t>TEACH</a:t>
            </a:r>
            <a:endParaRPr lang="en-GB" altLang="fi-FI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02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93" grpId="0"/>
      <p:bldP spid="94" grpId="0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-23926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A85613-6C6B-48F5-ADB7-90E9DD4D06CF}"/>
              </a:ext>
            </a:extLst>
          </p:cNvPr>
          <p:cNvSpPr/>
          <p:nvPr/>
        </p:nvSpPr>
        <p:spPr>
          <a:xfrm>
            <a:off x="3553666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507C21-4533-45A9-BB2A-D89D962B1F44}"/>
              </a:ext>
            </a:extLst>
          </p:cNvPr>
          <p:cNvSpPr/>
          <p:nvPr/>
        </p:nvSpPr>
        <p:spPr>
          <a:xfrm>
            <a:off x="5884122" y="3085305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781453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3110" name="TextBox 65">
            <a:extLst>
              <a:ext uri="{FF2B5EF4-FFF2-40B4-BE49-F238E27FC236}">
                <a16:creationId xmlns:a16="http://schemas.microsoft.com/office/drawing/2014/main" id="{3E4BAE5C-9DB1-4343-BB56-B1CCBDA7F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81" y="4353666"/>
            <a:ext cx="2179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fi-FI" sz="2400" b="1" dirty="0">
                <a:solidFill>
                  <a:schemeClr val="bg1"/>
                </a:solidFill>
              </a:rPr>
              <a:t>CLEANING DATA</a:t>
            </a:r>
            <a:endParaRPr lang="en-GB" altLang="fi-FI" b="1" dirty="0">
              <a:solidFill>
                <a:schemeClr val="bg1"/>
              </a:solidFill>
            </a:endParaRPr>
          </a:p>
        </p:txBody>
      </p:sp>
      <p:sp>
        <p:nvSpPr>
          <p:cNvPr id="3108" name="TextBox 78">
            <a:extLst>
              <a:ext uri="{FF2B5EF4-FFF2-40B4-BE49-F238E27FC236}">
                <a16:creationId xmlns:a16="http://schemas.microsoft.com/office/drawing/2014/main" id="{7CF937B9-25DB-4CBA-A86D-5BA08FFE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54" y="4311764"/>
            <a:ext cx="20413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fi-FI" sz="2400" b="1" dirty="0">
                <a:solidFill>
                  <a:schemeClr val="bg1"/>
                </a:solidFill>
              </a:rPr>
              <a:t>DEVELOPMENTENVIRONMENT</a:t>
            </a:r>
            <a:endParaRPr lang="en-GB" altLang="fi-FI" b="1" dirty="0">
              <a:solidFill>
                <a:schemeClr val="bg1"/>
              </a:solidFill>
            </a:endParaRPr>
          </a:p>
        </p:txBody>
      </p:sp>
      <p:sp>
        <p:nvSpPr>
          <p:cNvPr id="3106" name="TextBox 81">
            <a:extLst>
              <a:ext uri="{FF2B5EF4-FFF2-40B4-BE49-F238E27FC236}">
                <a16:creationId xmlns:a16="http://schemas.microsoft.com/office/drawing/2014/main" id="{E907106A-0736-4C55-AD50-A2F9330E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1" y="4311764"/>
            <a:ext cx="18415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fi-FI" sz="2400" b="1" dirty="0">
                <a:solidFill>
                  <a:schemeClr val="bg1"/>
                </a:solidFill>
              </a:rPr>
              <a:t>COLLECTING DATA</a:t>
            </a:r>
          </a:p>
        </p:txBody>
      </p:sp>
      <p:sp>
        <p:nvSpPr>
          <p:cNvPr id="3104" name="TextBox 88">
            <a:extLst>
              <a:ext uri="{FF2B5EF4-FFF2-40B4-BE49-F238E27FC236}">
                <a16:creationId xmlns:a16="http://schemas.microsoft.com/office/drawing/2014/main" id="{4F9627F4-2727-4436-8AEE-21FA8B34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9" y="4353666"/>
            <a:ext cx="19272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fi-FI" sz="24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102" name="TextBox 91">
            <a:extLst>
              <a:ext uri="{FF2B5EF4-FFF2-40B4-BE49-F238E27FC236}">
                <a16:creationId xmlns:a16="http://schemas.microsoft.com/office/drawing/2014/main" id="{E597A5C3-AB5F-4135-8FF0-96F06C7D3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13" y="4399280"/>
            <a:ext cx="14635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fi-FI" sz="24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799F41-9068-4C6E-8F5D-0747D76EB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358900"/>
            <a:ext cx="8080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2A1D1A-41D3-4A21-A784-34A6E4782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358900"/>
            <a:ext cx="8080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1A62D5-2D2B-4503-B0B8-67266BF1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358900"/>
            <a:ext cx="8080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815512-7722-4B9B-9840-FC732314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588" y="1358900"/>
            <a:ext cx="809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7C680C-EF41-47DB-9594-3371A46A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7988" y="1358900"/>
            <a:ext cx="809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fi-FI" sz="9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E46C0BCF-9974-40F8-899F-F96A3B7BDC91}"/>
              </a:ext>
            </a:extLst>
          </p:cNvPr>
          <p:cNvSpPr txBox="1">
            <a:spLocks/>
          </p:cNvSpPr>
          <p:nvPr/>
        </p:nvSpPr>
        <p:spPr bwMode="auto">
          <a:xfrm>
            <a:off x="1519238" y="538163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bg1"/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Steps</a:t>
            </a:r>
            <a:endParaRPr lang="en-GB" altLang="fi-FI" sz="4400" b="1" dirty="0">
              <a:solidFill>
                <a:schemeClr val="bg1"/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4DEEC8-68A5-40BD-AA12-19A50585A5E5}"/>
              </a:ext>
            </a:extLst>
          </p:cNvPr>
          <p:cNvCxnSpPr/>
          <p:nvPr/>
        </p:nvCxnSpPr>
        <p:spPr>
          <a:xfrm>
            <a:off x="3824287" y="3288506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6054847" y="3287712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8E5F4C4-BBDF-4E89-8E54-9D12952F11CB}"/>
              </a:ext>
            </a:extLst>
          </p:cNvPr>
          <p:cNvCxnSpPr/>
          <p:nvPr/>
        </p:nvCxnSpPr>
        <p:spPr>
          <a:xfrm>
            <a:off x="8594725" y="3288506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07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93" grpId="0"/>
      <p:bldP spid="94" grpId="0"/>
      <p:bldP spid="95" grpId="0"/>
      <p:bldP spid="96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5600703"/>
            <a:ext cx="12192000" cy="1252244"/>
            <a:chOff x="0" y="5364608"/>
            <a:chExt cx="12192000" cy="149339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364608"/>
              <a:ext cx="2438400" cy="1493391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8"/>
              <a:ext cx="2438400" cy="995981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8"/>
              <a:ext cx="2438400" cy="995981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862018"/>
              <a:ext cx="2438400" cy="995981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Development environment</a:t>
            </a:r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1296BC63-BDC1-4B0C-B1B4-A0847021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06" y="1489923"/>
            <a:ext cx="2998788" cy="1511174"/>
          </a:xfrm>
          <a:prstGeom prst="rect">
            <a:avLst/>
          </a:prstGeom>
        </p:spPr>
      </p:pic>
      <p:pic>
        <p:nvPicPr>
          <p:cNvPr id="4098" name="Picture 2" descr="Aiheeseen liittyvÃ¤ kuva">
            <a:extLst>
              <a:ext uri="{FF2B5EF4-FFF2-40B4-BE49-F238E27FC236}">
                <a16:creationId xmlns:a16="http://schemas.microsoft.com/office/drawing/2014/main" id="{99B15C3C-3959-4A54-AE8A-9FDC26786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7829" r="23788" b="9218"/>
          <a:stretch/>
        </p:blipFill>
        <p:spPr bwMode="auto">
          <a:xfrm>
            <a:off x="1882775" y="3329136"/>
            <a:ext cx="192405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Kuva 17">
            <a:extLst>
              <a:ext uri="{FF2B5EF4-FFF2-40B4-BE49-F238E27FC236}">
                <a16:creationId xmlns:a16="http://schemas.microsoft.com/office/drawing/2014/main" id="{3ADEDED0-8A88-488C-A4EE-4DC98F4A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1" y="1148678"/>
            <a:ext cx="4864686" cy="45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9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5600703"/>
            <a:ext cx="12192000" cy="1252245"/>
            <a:chOff x="0" y="5364607"/>
            <a:chExt cx="12192000" cy="14933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7"/>
              <a:ext cx="2438400" cy="99598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364607"/>
              <a:ext cx="2438400" cy="1493392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8"/>
              <a:ext cx="2438400" cy="995981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862018"/>
              <a:ext cx="2438400" cy="995981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Collecting data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A24EAA4-8DD9-47D2-B7D1-16EB9BF5481E}"/>
              </a:ext>
            </a:extLst>
          </p:cNvPr>
          <p:cNvSpPr txBox="1">
            <a:spLocks/>
          </p:cNvSpPr>
          <p:nvPr/>
        </p:nvSpPr>
        <p:spPr bwMode="auto">
          <a:xfrm>
            <a:off x="609600" y="1910005"/>
            <a:ext cx="5740400" cy="208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Python build web crawler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Automatically collects data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Saves data to .csv -file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4141003C-DC09-42D4-8105-56340474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81" y="1657784"/>
            <a:ext cx="4703342" cy="36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746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5600704"/>
            <a:ext cx="12192000" cy="1261531"/>
            <a:chOff x="0" y="5364607"/>
            <a:chExt cx="12192000" cy="1504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7"/>
              <a:ext cx="2438400" cy="99598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7"/>
              <a:ext cx="2438400" cy="1007056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364607"/>
              <a:ext cx="2438400" cy="1493392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862018"/>
              <a:ext cx="2438400" cy="995981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Cleaning data</a:t>
            </a:r>
          </a:p>
        </p:txBody>
      </p:sp>
      <p:pic>
        <p:nvPicPr>
          <p:cNvPr id="9" name="Kuva 8">
            <a:hlinkClick r:id="rId2" action="ppaction://hlinkfile"/>
            <a:extLst>
              <a:ext uri="{FF2B5EF4-FFF2-40B4-BE49-F238E27FC236}">
                <a16:creationId xmlns:a16="http://schemas.microsoft.com/office/drawing/2014/main" id="{814D3F52-A7A5-48C0-AAA6-427FB3F5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1664312"/>
            <a:ext cx="4254310" cy="335381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DAA4B99-B89D-4E2C-AE6C-33B3740BB305}"/>
              </a:ext>
            </a:extLst>
          </p:cNvPr>
          <p:cNvSpPr txBox="1">
            <a:spLocks/>
          </p:cNvSpPr>
          <p:nvPr/>
        </p:nvSpPr>
        <p:spPr bwMode="auto">
          <a:xfrm>
            <a:off x="609600" y="1812728"/>
            <a:ext cx="5740400" cy="345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Read .csv -&gt; Pandas </a:t>
            </a:r>
            <a:r>
              <a:rPr lang="en-GB" altLang="fi-FI" sz="2800" b="1" dirty="0" err="1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dataframe</a:t>
            </a: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Drop useless columns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Modify some: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	2.0 l, Diesel -&gt; 2.0 and Diesel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Remove outliers</a:t>
            </a:r>
          </a:p>
          <a:p>
            <a:pPr eaLnBrk="1" hangingPunct="1">
              <a:lnSpc>
                <a:spcPct val="90000"/>
              </a:lnSpc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755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5600704"/>
            <a:ext cx="12192000" cy="1261531"/>
            <a:chOff x="0" y="5364607"/>
            <a:chExt cx="12192000" cy="1504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7"/>
              <a:ext cx="2438400" cy="99598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7"/>
              <a:ext cx="2438400" cy="1007056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7"/>
              <a:ext cx="2438400" cy="995982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364607"/>
              <a:ext cx="2438400" cy="1493392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Feature Engineering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DAA4B99-B89D-4E2C-AE6C-33B3740BB305}"/>
              </a:ext>
            </a:extLst>
          </p:cNvPr>
          <p:cNvSpPr txBox="1">
            <a:spLocks/>
          </p:cNvSpPr>
          <p:nvPr/>
        </p:nvSpPr>
        <p:spPr bwMode="auto">
          <a:xfrm>
            <a:off x="718627" y="1378566"/>
            <a:ext cx="5740400" cy="25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First describe data to get understanding about it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Find correlations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 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AA30E31A-9D24-4A75-BCF1-1635BB6C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2" y="1826873"/>
            <a:ext cx="4767773" cy="3353813"/>
          </a:xfrm>
          <a:prstGeom prst="rect">
            <a:avLst/>
          </a:prstGeom>
        </p:spPr>
      </p:pic>
      <p:pic>
        <p:nvPicPr>
          <p:cNvPr id="16" name="Kuva 15">
            <a:extLst>
              <a:ext uri="{FF2B5EF4-FFF2-40B4-BE49-F238E27FC236}">
                <a16:creationId xmlns:a16="http://schemas.microsoft.com/office/drawing/2014/main" id="{248AB317-F7AB-476E-8F63-E3A25F5E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05" y="3679019"/>
            <a:ext cx="2786270" cy="10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6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5600704"/>
            <a:ext cx="12192000" cy="1261531"/>
            <a:chOff x="0" y="5364607"/>
            <a:chExt cx="12192000" cy="1504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7"/>
              <a:ext cx="2438400" cy="99598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7"/>
              <a:ext cx="2438400" cy="1007056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7"/>
              <a:ext cx="2438400" cy="995982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364607"/>
              <a:ext cx="2438400" cy="1493392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Feature Engineering</a:t>
            </a:r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9EE6DA67-93AE-4769-9FA4-6714159C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71" y="1727073"/>
            <a:ext cx="3161029" cy="3873631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12E4B5E5-EC83-4EEE-8F6E-E536D28C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1682076"/>
            <a:ext cx="2962643" cy="378197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FA034A3-AFFA-4C3C-92A4-A95D0C985D83}"/>
              </a:ext>
            </a:extLst>
          </p:cNvPr>
          <p:cNvSpPr txBox="1">
            <a:spLocks/>
          </p:cNvSpPr>
          <p:nvPr/>
        </p:nvSpPr>
        <p:spPr bwMode="auto">
          <a:xfrm>
            <a:off x="609599" y="1515222"/>
            <a:ext cx="3399061" cy="404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Huge correlation between population and amount of car ads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746FA85-8C99-47C1-B924-2CD871C89957}"/>
              </a:ext>
            </a:extLst>
          </p:cNvPr>
          <p:cNvSpPr txBox="1">
            <a:spLocks/>
          </p:cNvSpPr>
          <p:nvPr/>
        </p:nvSpPr>
        <p:spPr bwMode="auto">
          <a:xfrm>
            <a:off x="4008661" y="1565065"/>
            <a:ext cx="415834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Number of car ads in Area</a:t>
            </a:r>
          </a:p>
          <a:p>
            <a:pPr eaLnBrk="1" hangingPunct="1">
              <a:lnSpc>
                <a:spcPct val="90000"/>
              </a:lnSpc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7A5D919-81DE-408F-B0EF-5E226D9FFDCB}"/>
              </a:ext>
            </a:extLst>
          </p:cNvPr>
          <p:cNvSpPr txBox="1">
            <a:spLocks/>
          </p:cNvSpPr>
          <p:nvPr/>
        </p:nvSpPr>
        <p:spPr bwMode="auto">
          <a:xfrm>
            <a:off x="8372475" y="1594184"/>
            <a:ext cx="415834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Population in Area</a:t>
            </a:r>
          </a:p>
          <a:p>
            <a:pPr eaLnBrk="1" hangingPunct="1">
              <a:lnSpc>
                <a:spcPct val="90000"/>
              </a:lnSpc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 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A3C908ED-9D7E-4820-8E57-AFEACF30612C}"/>
              </a:ext>
            </a:extLst>
          </p:cNvPr>
          <p:cNvSpPr/>
          <p:nvPr/>
        </p:nvSpPr>
        <p:spPr>
          <a:xfrm rot="806464">
            <a:off x="996343" y="4826938"/>
            <a:ext cx="341121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fi-FI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More people = More car ads</a:t>
            </a:r>
          </a:p>
        </p:txBody>
      </p:sp>
    </p:spTree>
    <p:extLst>
      <p:ext uri="{BB962C8B-B14F-4D97-AF65-F5344CB8AC3E}">
        <p14:creationId xmlns:p14="http://schemas.microsoft.com/office/powerpoint/2010/main" val="171702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5600704"/>
            <a:ext cx="12192000" cy="1261531"/>
            <a:chOff x="0" y="5364607"/>
            <a:chExt cx="12192000" cy="1504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7"/>
              <a:ext cx="2438400" cy="99598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7"/>
              <a:ext cx="2438400" cy="1007056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7"/>
              <a:ext cx="2438400" cy="995982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364607"/>
              <a:ext cx="2438400" cy="1493392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862018"/>
              <a:ext cx="2438400" cy="995981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Feature Engineering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A034A3-AFFA-4C3C-92A4-A95D0C985D83}"/>
              </a:ext>
            </a:extLst>
          </p:cNvPr>
          <p:cNvSpPr txBox="1">
            <a:spLocks/>
          </p:cNvSpPr>
          <p:nvPr/>
        </p:nvSpPr>
        <p:spPr bwMode="auto">
          <a:xfrm>
            <a:off x="609599" y="1515222"/>
            <a:ext cx="3399061" cy="404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Scaling data and normalizing it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Defining features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 </a:t>
            </a:r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F6050812-282D-433E-953D-6DBD91D4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10" y="1297206"/>
            <a:ext cx="4167271" cy="2923811"/>
          </a:xfrm>
          <a:prstGeom prst="rect">
            <a:avLst/>
          </a:prstGeom>
        </p:spPr>
      </p:pic>
      <p:pic>
        <p:nvPicPr>
          <p:cNvPr id="17" name="Kuva 16">
            <a:extLst>
              <a:ext uri="{FF2B5EF4-FFF2-40B4-BE49-F238E27FC236}">
                <a16:creationId xmlns:a16="http://schemas.microsoft.com/office/drawing/2014/main" id="{281DF32A-CCE6-4E65-8C30-4C1546D5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4679444"/>
            <a:ext cx="8181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07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CD251-8744-474F-9C03-DCDA6D3B223D}"/>
              </a:ext>
            </a:extLst>
          </p:cNvPr>
          <p:cNvGrpSpPr>
            <a:grpSpLocks/>
          </p:cNvGrpSpPr>
          <p:nvPr/>
        </p:nvGrpSpPr>
        <p:grpSpPr bwMode="auto">
          <a:xfrm>
            <a:off x="0" y="5600704"/>
            <a:ext cx="12192000" cy="1261531"/>
            <a:chOff x="0" y="5364607"/>
            <a:chExt cx="12192000" cy="1504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3A2A65-C9A4-4209-88A5-0AE1A30F90C1}"/>
                </a:ext>
              </a:extLst>
            </p:cNvPr>
            <p:cNvSpPr/>
            <p:nvPr/>
          </p:nvSpPr>
          <p:spPr>
            <a:xfrm>
              <a:off x="0" y="5862017"/>
              <a:ext cx="2438400" cy="99598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89796E-0CFF-44AC-AC25-7A612C6BA1FA}"/>
                </a:ext>
              </a:extLst>
            </p:cNvPr>
            <p:cNvSpPr/>
            <p:nvPr/>
          </p:nvSpPr>
          <p:spPr>
            <a:xfrm>
              <a:off x="2438400" y="5862017"/>
              <a:ext cx="2438400" cy="1007056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DB431-D4DD-432B-A58C-5693A8891269}"/>
                </a:ext>
              </a:extLst>
            </p:cNvPr>
            <p:cNvSpPr/>
            <p:nvPr/>
          </p:nvSpPr>
          <p:spPr>
            <a:xfrm>
              <a:off x="4876800" y="5862017"/>
              <a:ext cx="2438400" cy="995982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B69820-E4F1-408D-8E4F-3C3379DC23C8}"/>
                </a:ext>
              </a:extLst>
            </p:cNvPr>
            <p:cNvSpPr/>
            <p:nvPr/>
          </p:nvSpPr>
          <p:spPr>
            <a:xfrm>
              <a:off x="7315200" y="5862017"/>
              <a:ext cx="2438400" cy="995982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DF428-7B06-4FB8-B6F6-4BB070978D33}"/>
                </a:ext>
              </a:extLst>
            </p:cNvPr>
            <p:cNvSpPr/>
            <p:nvPr/>
          </p:nvSpPr>
          <p:spPr>
            <a:xfrm>
              <a:off x="9753600" y="5364607"/>
              <a:ext cx="2438400" cy="1493392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F414F-5152-4C7B-9FB9-1B0DEFF7D0F7}"/>
              </a:ext>
            </a:extLst>
          </p:cNvPr>
          <p:cNvCxnSpPr/>
          <p:nvPr/>
        </p:nvCxnSpPr>
        <p:spPr>
          <a:xfrm>
            <a:off x="1271587" y="3288506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DF30536-44F9-41DD-B5CE-18814AE0FCE8}"/>
              </a:ext>
            </a:extLst>
          </p:cNvPr>
          <p:cNvSpPr/>
          <p:nvPr/>
        </p:nvSpPr>
        <p:spPr>
          <a:xfrm>
            <a:off x="83851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054D61-075B-45AE-8223-942C6FCF286A}"/>
              </a:ext>
            </a:extLst>
          </p:cNvPr>
          <p:cNvSpPr/>
          <p:nvPr/>
        </p:nvSpPr>
        <p:spPr>
          <a:xfrm>
            <a:off x="1016000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8959A-9F04-4D0E-B2D1-E4D66B5E85CF}"/>
              </a:ext>
            </a:extLst>
          </p:cNvPr>
          <p:cNvSpPr/>
          <p:nvPr/>
        </p:nvSpPr>
        <p:spPr>
          <a:xfrm>
            <a:off x="10823575" y="3085306"/>
            <a:ext cx="403225" cy="404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0DC9A8-EB08-4199-82CC-693400652779}"/>
              </a:ext>
            </a:extLst>
          </p:cNvPr>
          <p:cNvCxnSpPr/>
          <p:nvPr/>
        </p:nvCxnSpPr>
        <p:spPr>
          <a:xfrm>
            <a:off x="5697217" y="1212728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2CABD4F-AB22-4D00-97E0-C5E151DD3875}"/>
              </a:ext>
            </a:extLst>
          </p:cNvPr>
          <p:cNvSpPr txBox="1">
            <a:spLocks/>
          </p:cNvSpPr>
          <p:nvPr/>
        </p:nvSpPr>
        <p:spPr bwMode="auto">
          <a:xfrm>
            <a:off x="1515835" y="420139"/>
            <a:ext cx="9144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altLang="fi-FI" sz="4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Machine learning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A034A3-AFFA-4C3C-92A4-A95D0C985D83}"/>
              </a:ext>
            </a:extLst>
          </p:cNvPr>
          <p:cNvSpPr txBox="1">
            <a:spLocks/>
          </p:cNvSpPr>
          <p:nvPr/>
        </p:nvSpPr>
        <p:spPr bwMode="auto">
          <a:xfrm>
            <a:off x="563059" y="1212728"/>
            <a:ext cx="4106780" cy="404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Splitting data to training and testing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Trying different algorithms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Evaluate them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fi-FI" sz="2800" b="1" dirty="0">
              <a:solidFill>
                <a:schemeClr val="accent3">
                  <a:lumMod val="75000"/>
                </a:schemeClr>
              </a:solidFill>
              <a:latin typeface="Signika" pitchFamily="50" charset="0"/>
              <a:ea typeface="Fira Sans ExtraBold Italic" pitchFamily="50" charset="0"/>
              <a:cs typeface="Clear Sans Ligh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fi-FI" sz="2800" b="1" dirty="0">
                <a:solidFill>
                  <a:schemeClr val="accent3">
                    <a:lumMod val="75000"/>
                  </a:schemeClr>
                </a:solidFill>
                <a:latin typeface="Signika" pitchFamily="50" charset="0"/>
                <a:ea typeface="Fira Sans ExtraBold Italic" pitchFamily="50" charset="0"/>
                <a:cs typeface="Clear Sans Light" pitchFamily="34" charset="0"/>
              </a:rPr>
              <a:t> 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12C00073-77AF-416D-AEB5-51BF443C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97" y="1691598"/>
            <a:ext cx="7289890" cy="407441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9D59AB07-A1EA-4B0F-A919-C9E1F4BB9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256658"/>
            <a:ext cx="5257800" cy="1952625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ADA1B725-5CD8-44C7-A49E-FD458E14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397" y="4429480"/>
            <a:ext cx="44958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86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149</Words>
  <Application>Microsoft Office PowerPoint</Application>
  <PresentationFormat>Laajakuva</PresentationFormat>
  <Paragraphs>79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Clear Sans Light</vt:lpstr>
      <vt:lpstr>Fira Sans ExtraBold Italic</vt:lpstr>
      <vt:lpstr>Signika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Henrikki Helander</dc:creator>
  <cp:lastModifiedBy>Henrikki Helander</cp:lastModifiedBy>
  <cp:revision>24</cp:revision>
  <dcterms:created xsi:type="dcterms:W3CDTF">2018-12-04T18:33:15Z</dcterms:created>
  <dcterms:modified xsi:type="dcterms:W3CDTF">2019-01-26T18:49:54Z</dcterms:modified>
</cp:coreProperties>
</file>