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608" y="-4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39552" y="4005064"/>
            <a:ext cx="8136904" cy="648072"/>
          </a:xfrm>
        </p:spPr>
        <p:txBody>
          <a:bodyPr>
            <a:normAutofit/>
          </a:bodyPr>
          <a:lstStyle>
            <a:lvl1pPr algn="l">
              <a:defRPr sz="3600" baseline="0"/>
            </a:lvl1pPr>
          </a:lstStyle>
          <a:p>
            <a:r>
              <a:rPr lang="pt-BR" dirty="0" smtClean="0"/>
              <a:t>TÍTULO DA ATIVIDADE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47464" y="4725144"/>
            <a:ext cx="6400800" cy="700828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Nome de ministrante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lay" panose="020B0000000000000000" pitchFamily="34" charset="0"/>
              </a:defRPr>
            </a:lvl1pPr>
          </a:lstStyle>
          <a:p>
            <a:fld id="{2E02DC8D-48A2-4F87-A785-A51B16590331}" type="datetimeFigureOut">
              <a:rPr lang="pt-BR" smtClean="0"/>
              <a:pPr/>
              <a:t>22/09/2017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Play" panose="020B0000000000000000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lay" panose="020B0000000000000000" pitchFamily="34" charset="0"/>
              </a:defRPr>
            </a:lvl1pPr>
          </a:lstStyle>
          <a:p>
            <a:fld id="{1FD3A2AE-0B56-435C-BB76-B364A9D427CE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4" descr="F:\SEMCOMP\itens-arte\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46279"/>
            <a:ext cx="2232248" cy="205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 userDrawn="1"/>
        </p:nvSpPr>
        <p:spPr>
          <a:xfrm>
            <a:off x="1331640" y="692696"/>
            <a:ext cx="648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latin typeface="Play" panose="020B0000000000000000" pitchFamily="34" charset="0"/>
              </a:rPr>
              <a:t>INSTITUTO</a:t>
            </a:r>
            <a:r>
              <a:rPr lang="pt-BR" sz="1600" b="1" baseline="0" dirty="0" smtClean="0">
                <a:latin typeface="Play" panose="020B0000000000000000" pitchFamily="34" charset="0"/>
              </a:rPr>
              <a:t> FEDERAL DO MARANHÃO – CAMPUS CAXIAS</a:t>
            </a:r>
          </a:p>
        </p:txBody>
      </p:sp>
      <p:sp>
        <p:nvSpPr>
          <p:cNvPr id="9" name="CaixaDeTexto 8"/>
          <p:cNvSpPr txBox="1"/>
          <p:nvPr userDrawn="1"/>
        </p:nvSpPr>
        <p:spPr>
          <a:xfrm>
            <a:off x="2627784" y="1620089"/>
            <a:ext cx="619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latin typeface="Play" panose="020B0000000000000000" pitchFamily="34" charset="0"/>
              </a:rPr>
              <a:t>I</a:t>
            </a:r>
            <a:r>
              <a:rPr lang="pt-BR" sz="3200" b="1" baseline="0" dirty="0" smtClean="0">
                <a:latin typeface="Play" panose="020B0000000000000000" pitchFamily="34" charset="0"/>
              </a:rPr>
              <a:t> SEMANA DE COMPUTAÇÃO</a:t>
            </a:r>
          </a:p>
        </p:txBody>
      </p:sp>
      <p:sp>
        <p:nvSpPr>
          <p:cNvPr id="10" name="CaixaDeTexto 9"/>
          <p:cNvSpPr txBox="1"/>
          <p:nvPr userDrawn="1"/>
        </p:nvSpPr>
        <p:spPr>
          <a:xfrm>
            <a:off x="2699792" y="2113692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i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Computação para tudo e para todos</a:t>
            </a:r>
            <a:endParaRPr lang="pt-BR" sz="2400" b="1" i="1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aixaDeTexto 10"/>
          <p:cNvSpPr txBox="1"/>
          <p:nvPr userDrawn="1"/>
        </p:nvSpPr>
        <p:spPr>
          <a:xfrm>
            <a:off x="2771800" y="2596842"/>
            <a:ext cx="61926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0" dirty="0" smtClean="0">
                <a:latin typeface="Play" panose="020B0000000000000000" pitchFamily="34" charset="0"/>
              </a:rPr>
              <a:t>27 a 30</a:t>
            </a:r>
            <a:r>
              <a:rPr lang="pt-BR" sz="2200" b="0" baseline="0" dirty="0" smtClean="0">
                <a:latin typeface="Play" panose="020B0000000000000000" pitchFamily="34" charset="0"/>
              </a:rPr>
              <a:t> de setembro de 2017</a:t>
            </a:r>
          </a:p>
        </p:txBody>
      </p:sp>
    </p:spTree>
    <p:extLst>
      <p:ext uri="{BB962C8B-B14F-4D97-AF65-F5344CB8AC3E}">
        <p14:creationId xmlns:p14="http://schemas.microsoft.com/office/powerpoint/2010/main" val="538303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DC8D-48A2-4F87-A785-A51B16590331}" type="datetimeFigureOut">
              <a:rPr lang="pt-BR" smtClean="0"/>
              <a:t>22/09/2017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A2AE-0B56-435C-BB76-B364A9D42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495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DC8D-48A2-4F87-A785-A51B16590331}" type="datetimeFigureOut">
              <a:rPr lang="pt-BR" smtClean="0"/>
              <a:t>22/09/2017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A2AE-0B56-435C-BB76-B364A9D42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89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DC8D-48A2-4F87-A785-A51B16590331}" type="datetimeFigureOut">
              <a:rPr lang="pt-BR" smtClean="0"/>
              <a:t>22/09/2017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A2AE-0B56-435C-BB76-B364A9D42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695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DC8D-48A2-4F87-A785-A51B16590331}" type="datetimeFigureOut">
              <a:rPr lang="pt-BR" smtClean="0"/>
              <a:t>22/09/2017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A2AE-0B56-435C-BB76-B364A9D42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1663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DC8D-48A2-4F87-A785-A51B16590331}" type="datetimeFigureOut">
              <a:rPr lang="pt-BR" smtClean="0"/>
              <a:t>22/09/2017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A2AE-0B56-435C-BB76-B364A9D42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259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DC8D-48A2-4F87-A785-A51B16590331}" type="datetimeFigureOut">
              <a:rPr lang="pt-BR" smtClean="0"/>
              <a:t>22/09/2017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A2AE-0B56-435C-BB76-B364A9D42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390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DC8D-48A2-4F87-A785-A51B16590331}" type="datetimeFigureOut">
              <a:rPr lang="pt-BR" smtClean="0"/>
              <a:t>22/09/2017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A2AE-0B56-435C-BB76-B364A9D42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05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DC8D-48A2-4F87-A785-A51B16590331}" type="datetimeFigureOut">
              <a:rPr lang="pt-BR" smtClean="0"/>
              <a:t>22/09/2017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A2AE-0B56-435C-BB76-B364A9D42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82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DC8D-48A2-4F87-A785-A51B16590331}" type="datetimeFigureOut">
              <a:rPr lang="pt-BR" smtClean="0"/>
              <a:t>22/09/2017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A2AE-0B56-435C-BB76-B364A9D42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1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DC8D-48A2-4F87-A785-A51B16590331}" type="datetimeFigureOut">
              <a:rPr lang="pt-BR" smtClean="0"/>
              <a:t>22/09/2017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A2AE-0B56-435C-BB76-B364A9D42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99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F:\SEMCOMP\itens-arte\p1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976462" y="6309320"/>
            <a:ext cx="6132421" cy="116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F:\SEMCOMP\itens-arte\p1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1000202" y="6368752"/>
            <a:ext cx="6132421" cy="116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SEMCOMP\itens-arte\bg.png"/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67" b="12333"/>
          <a:stretch/>
        </p:blipFill>
        <p:spPr bwMode="auto">
          <a:xfrm>
            <a:off x="-432048" y="-327992"/>
            <a:ext cx="9612560" cy="748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Tópico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Texto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lay" panose="020B0000000000000000" pitchFamily="34" charset="0"/>
              </a:defRPr>
            </a:lvl1pPr>
          </a:lstStyle>
          <a:p>
            <a:fld id="{2E02DC8D-48A2-4F87-A785-A51B16590331}" type="datetimeFigureOut">
              <a:rPr lang="pt-BR" smtClean="0"/>
              <a:pPr/>
              <a:t>22/09/2017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lay" panose="020B0000000000000000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lay" panose="020B0000000000000000" pitchFamily="34" charset="0"/>
              </a:defRPr>
            </a:lvl1pPr>
          </a:lstStyle>
          <a:p>
            <a:fld id="{1FD3A2AE-0B56-435C-BB76-B364A9D427CE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026" name="Picture 2" descr="F:\SEMCOMP\itens-arte\p1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-327992"/>
            <a:ext cx="6132421" cy="116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:\SEMCOMP\itens-arte\p1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-387424"/>
            <a:ext cx="6132421" cy="116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10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Play" panose="020B0000000000000000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Play" panose="020B0000000000000000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Play" panose="020B0000000000000000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lay" panose="020B0000000000000000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Play" panose="020B0000000000000000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Play" panose="020B0000000000000000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45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146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Apresentação na tela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Milane Oliveira dos Santos</dc:creator>
  <cp:lastModifiedBy>Milane Oliveira dos Santos</cp:lastModifiedBy>
  <cp:revision>3</cp:revision>
  <dcterms:created xsi:type="dcterms:W3CDTF">2017-09-22T19:05:00Z</dcterms:created>
  <dcterms:modified xsi:type="dcterms:W3CDTF">2017-09-22T19:34:47Z</dcterms:modified>
</cp:coreProperties>
</file>