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9F4A-6F39-46BB-A516-CABE419700B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F3B1-C5BB-4679-AED7-05F1323D6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C2329425-0083-BCD7-C8F1-24F1F98B7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4ABA1856-A027-62C3-F3DB-12281CB0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5FFCE8CD-3FA1-5CD3-0A5E-DF1AE2370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667B71-8729-D8A9-55E4-577C702E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48" y="0"/>
            <a:ext cx="8159344" cy="6858000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37F5B2D4-FFE1-71F7-7C4D-520C8C6B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185" y="5480734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1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532E6-3895-E0C7-9B71-2B3817C0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B4984747-41C1-F791-13CB-543BEF05A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8B8C662A-1D01-372D-8FF5-E0C8CDA0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A2F529A9-0D28-86E8-56EE-69549B7E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54848E-EC0F-B068-6446-70538F91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18" y="514735"/>
            <a:ext cx="11074205" cy="5828529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9382C09F-FB3C-D515-96D3-79BEAA22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74" y="4719464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24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D429D-F5E9-9E1B-5F64-DF75166B8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5493F1FB-6F66-BBA5-0596-F0759DB88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38CFD7A4-38E1-6504-1E65-57D9DC6F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5C5894DD-8B05-F3F1-74CA-9D2073289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EFD3E3A5-0753-E513-9983-8055535E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F85055-B7D0-DBE6-F6B1-CFBF01FDB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070" y="0"/>
            <a:ext cx="9034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1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1CCA8-0FDA-CAEA-A70C-650AF4CE0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9FFF8B40-AE26-B225-A0CA-9C99F9874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CC81475F-B44F-0B10-5437-0E3FA8DE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CCCB83D1-E6BA-7190-7D97-650D0C3F5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42F12A-B00A-7DA7-DD3F-52EAF736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2" y="404162"/>
            <a:ext cx="10956536" cy="5906203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38BB1299-C256-ECB9-9BE7-5239AF26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903" y="4842742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1967E-3FB5-F959-E056-77F357DB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2BA95CC0-B3C6-9E18-D2C2-45179DA23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CC83A39F-C31D-E5DE-B4E4-0EE8685F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2201936F-D68B-D8EB-481D-C2F379819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2798A2-71B0-30B6-4CCA-DE1D80E5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8" y="575145"/>
            <a:ext cx="10752323" cy="6017553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464A50FF-7036-4B3B-8BA6-A219ADB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54" y="5581995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6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BEDD2-0730-5F2A-87A5-1056443D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D789266-6BAC-AE8D-5A7E-E7E376D2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4FE3F9C1-67A1-6D2E-6AD7-5CBA59D5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86FCE545-FF70-B2CC-7890-FA41B66B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929CDE-2991-F94A-49DA-405EAE89E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1" y="325395"/>
            <a:ext cx="11235559" cy="6207210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04732F1C-E7BF-6C32-3F88-2D8BE927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241" y="5480734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1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45130-4982-F464-6F31-0BEA06F3A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6BC41A7-C92F-F873-54D7-B8F2DFFB5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37366C63-136B-123E-8DD9-5679800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0F24F4F8-E451-C2A2-390E-6FE502B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517DC0-3B4B-5D70-B731-70C95B28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84" y="0"/>
            <a:ext cx="8498632" cy="6858000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BAAE09F1-B94E-3FAC-0E09-D661889D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08" y="5480734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FE6BC-B4F5-02B1-93E7-BA0822143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E28E26BF-9812-0251-5A1E-61737BF5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D41BD2CA-4F1D-E2E9-9A6F-4F1A070E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62717FD3-1727-FB28-595F-64E093AC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337BCD98-714D-D963-D29E-BD01D394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4D6160-3F6B-A7DA-A738-699B472F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957" y="86820"/>
            <a:ext cx="8638151" cy="32627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DF44B7-479C-BDDD-469D-120B0CBD0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" y="3436388"/>
            <a:ext cx="12192000" cy="24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42EEC-381C-237E-1F38-64EE3A57D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CDB77D62-58D2-8B4C-C1DE-70DD39B0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436B46FB-A4C7-31B9-AB29-82BE0A2C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9DE991D6-AD4E-4C47-00D8-D9A2D801F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11CEB-ACFF-7DCF-7E37-35447BDE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72" y="411982"/>
            <a:ext cx="10177455" cy="6034035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155AD84A-2FBA-10B5-4A62-4C25F8282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19" y="5075643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2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3B737-5DB8-9FB0-CC1B-2FA587CF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4A47B8C-CC28-C969-3860-6C6322FF0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C5D3BB42-2E04-0C6A-DC25-919F4BE5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5A7099A4-CD49-1EC4-1B66-5F4697554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AFD000-854E-6677-48FC-5D7918BD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"/>
            <a:ext cx="526517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851051-361B-66B8-9941-740293D0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80" y="0"/>
            <a:ext cx="7121769" cy="6858000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5A1660B3-8ACD-CE45-C906-171853C6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34" y="5707985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6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94DDF-5B4F-9C92-D79C-7456026D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89CD9D0C-03A0-00E3-7304-E519DA0ED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0035B606-360E-A445-CD9E-410757F8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EB59E1F2-D2A6-0C3E-73F8-A34BB977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0A375D-088E-5629-59DA-59F57F6C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" y="307413"/>
            <a:ext cx="11158775" cy="6243173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BC70B2E5-E968-512A-435B-D5BCA164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731" y="5173330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7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410DB-CAC6-A4A6-21CD-883F5D9C2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813CABB8-972B-DC4B-20FE-9ED843A4D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C37A06AA-849B-A7A2-8297-113A45F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73B5CBAD-BFD7-5E03-9C30-E108F7C6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3996" y="-92730"/>
            <a:ext cx="10310375" cy="5585179"/>
          </a:xfrm>
          <a:custGeom>
            <a:avLst/>
            <a:gdLst>
              <a:gd name="connsiteX0" fmla="*/ 2195972 w 11953381"/>
              <a:gd name="connsiteY0" fmla="*/ 2336 h 6475203"/>
              <a:gd name="connsiteX1" fmla="*/ 6451 w 11953381"/>
              <a:gd name="connsiteY1" fmla="*/ 741155 h 6475203"/>
              <a:gd name="connsiteX2" fmla="*/ 0 w 11953381"/>
              <a:gd name="connsiteY2" fmla="*/ 746044 h 6475203"/>
              <a:gd name="connsiteX3" fmla="*/ 100003 w 11953381"/>
              <a:gd name="connsiteY3" fmla="*/ 6475203 h 6475203"/>
              <a:gd name="connsiteX4" fmla="*/ 11953381 w 11953381"/>
              <a:gd name="connsiteY4" fmla="*/ 6268302 h 6475203"/>
              <a:gd name="connsiteX5" fmla="*/ 4666255 w 11953381"/>
              <a:gd name="connsiteY5" fmla="*/ 753030 h 6475203"/>
              <a:gd name="connsiteX6" fmla="*/ 4581978 w 11953381"/>
              <a:gd name="connsiteY6" fmla="*/ 692507 h 6475203"/>
              <a:gd name="connsiteX7" fmla="*/ 2429229 w 11953381"/>
              <a:gd name="connsiteY7" fmla="*/ 1150 h 6475203"/>
              <a:gd name="connsiteX8" fmla="*/ 2195972 w 11953381"/>
              <a:gd name="connsiteY8" fmla="*/ 2336 h 647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53381" h="6475203">
                <a:moveTo>
                  <a:pt x="2195972" y="2336"/>
                </a:moveTo>
                <a:cubicBezTo>
                  <a:pt x="1419299" y="28801"/>
                  <a:pt x="654656" y="279884"/>
                  <a:pt x="6451" y="741155"/>
                </a:cubicBezTo>
                <a:lnTo>
                  <a:pt x="0" y="746044"/>
                </a:lnTo>
                <a:lnTo>
                  <a:pt x="100003" y="6475203"/>
                </a:lnTo>
                <a:lnTo>
                  <a:pt x="11953381" y="6268302"/>
                </a:lnTo>
                <a:lnTo>
                  <a:pt x="4666255" y="753030"/>
                </a:lnTo>
                <a:lnTo>
                  <a:pt x="4581978" y="692507"/>
                </a:lnTo>
                <a:cubicBezTo>
                  <a:pt x="3924516" y="245206"/>
                  <a:pt x="3176141" y="19009"/>
                  <a:pt x="2429229" y="1150"/>
                </a:cubicBezTo>
                <a:cubicBezTo>
                  <a:pt x="2351426" y="-711"/>
                  <a:pt x="2273638" y="-310"/>
                  <a:pt x="2195972" y="2336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52000"/>
                </a:schemeClr>
              </a:gs>
              <a:gs pos="100000">
                <a:schemeClr val="accent1">
                  <a:lumMod val="60000"/>
                  <a:lumOff val="40000"/>
                  <a:alpha val="4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F2D5A8-57EE-0EE1-883F-DD519C39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01"/>
            <a:ext cx="12192000" cy="6538197"/>
          </a:xfrm>
          <a:prstGeom prst="rect">
            <a:avLst/>
          </a:prstGeom>
        </p:spPr>
      </p:pic>
      <p:pic>
        <p:nvPicPr>
          <p:cNvPr id="5" name="Picture 2" descr="Série Spark e Databricks Parte 1 - Arquitetura e Componentes do Apache Spark  - Data Science Academy">
            <a:extLst>
              <a:ext uri="{FF2B5EF4-FFF2-40B4-BE49-F238E27FC236}">
                <a16:creationId xmlns:a16="http://schemas.microsoft.com/office/drawing/2014/main" id="{BE18A7BE-5914-E15D-5B1F-7E7F5D9C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94" y="5225143"/>
            <a:ext cx="2231308" cy="13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638658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Arial</vt:lpstr>
      <vt:lpstr>Neue Haas Grotesk Text Pro</vt:lpstr>
      <vt:lpstr>SwellVTI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Helber Teles</dc:creator>
  <cp:lastModifiedBy>Helber Teles</cp:lastModifiedBy>
  <cp:revision>11</cp:revision>
  <dcterms:created xsi:type="dcterms:W3CDTF">2025-01-24T15:59:59Z</dcterms:created>
  <dcterms:modified xsi:type="dcterms:W3CDTF">2025-02-04T14:58:55Z</dcterms:modified>
</cp:coreProperties>
</file>