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9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3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0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9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1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7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1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4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6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1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2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7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3CB03-08B1-9AED-791B-113D35A57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la de Fundo de Tecnologia de Rede">
            <a:extLst>
              <a:ext uri="{FF2B5EF4-FFF2-40B4-BE49-F238E27FC236}">
                <a16:creationId xmlns:a16="http://schemas.microsoft.com/office/drawing/2014/main" id="{0B16E5CD-C1EB-55AA-67BA-85819415AC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17833B4-81D4-4A8E-2076-6FB71A09A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48" y="290200"/>
            <a:ext cx="11248103" cy="599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3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C5F510-791C-1BFF-9F87-2DF493C2D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4F8CB9-1560-B7FC-3ED2-A21AB5070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la de Fundo de Tecnologia de Rede">
            <a:extLst>
              <a:ext uri="{FF2B5EF4-FFF2-40B4-BE49-F238E27FC236}">
                <a16:creationId xmlns:a16="http://schemas.microsoft.com/office/drawing/2014/main" id="{600A0DED-8601-8295-31A7-7BF25C81CE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BAFEAF6-0A22-0331-21BB-6B949FDF7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C9A0AC-17CA-D995-792E-561C0D71E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8" y="338984"/>
            <a:ext cx="10947383" cy="579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60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79152-D935-BBCC-5246-9C0911DC2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la de Fundo de Tecnologia de Rede">
            <a:extLst>
              <a:ext uri="{FF2B5EF4-FFF2-40B4-BE49-F238E27FC236}">
                <a16:creationId xmlns:a16="http://schemas.microsoft.com/office/drawing/2014/main" id="{810654D6-664E-C38C-FAEC-195A0B5F1F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87785DA-C18F-4FB9-2CDE-E3217D55E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50" y="974884"/>
            <a:ext cx="6356353" cy="558669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F5C4047-9247-4AC8-3448-7C5D0D16D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427" y="974884"/>
            <a:ext cx="8301070" cy="434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90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EC54F-99A2-CBB4-AD1C-685070632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la de Fundo de Tecnologia de Rede">
            <a:extLst>
              <a:ext uri="{FF2B5EF4-FFF2-40B4-BE49-F238E27FC236}">
                <a16:creationId xmlns:a16="http://schemas.microsoft.com/office/drawing/2014/main" id="{EDDC1006-45E7-3E8E-34C3-D1D846B5BB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1C8BB51-5307-C326-10FA-A1D0E32C5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80" y="17206"/>
            <a:ext cx="5558332" cy="685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EC3E398-8360-D7AD-2284-BCE75F3FD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694" y="-17196"/>
            <a:ext cx="50968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09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DC6B8-459C-37D1-0B56-990D365E6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la de Fundo de Tecnologia de Rede">
            <a:extLst>
              <a:ext uri="{FF2B5EF4-FFF2-40B4-BE49-F238E27FC236}">
                <a16:creationId xmlns:a16="http://schemas.microsoft.com/office/drawing/2014/main" id="{98D000C9-9EB9-2EB3-6460-33192C5046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B011A91-5CF2-E9B8-6537-DBD5B0A75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887" y="166939"/>
            <a:ext cx="9108833" cy="168710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F79DE21-8DDA-D88B-6401-19D8D1333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888" y="1992141"/>
            <a:ext cx="9108833" cy="476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13343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Neue Haas Grotesk Text Pro</vt:lpstr>
      <vt:lpstr>SwellVTI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Helber Teles</dc:creator>
  <cp:lastModifiedBy>Helber Teles</cp:lastModifiedBy>
  <cp:revision>7</cp:revision>
  <dcterms:created xsi:type="dcterms:W3CDTF">2025-01-24T15:59:59Z</dcterms:created>
  <dcterms:modified xsi:type="dcterms:W3CDTF">2025-01-28T18:48:42Z</dcterms:modified>
</cp:coreProperties>
</file>