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0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4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6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7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3CB03-08B1-9AED-791B-113D35A5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0B16E5CD-C1EB-55AA-67BA-85819415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D23F49-7BD5-FC47-3B9F-FEC344C4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7" y="437400"/>
            <a:ext cx="10913806" cy="583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5F510-791C-1BFF-9F87-2DF493C2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4F8CB9-1560-B7FC-3ED2-A21AB507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600A0DED-8601-8295-31A7-7BF25C81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AFEAF6-0A22-0331-21BB-6B949FDF7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A47BAB-4B6C-C382-6FAF-AAAF987C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7" y="437400"/>
            <a:ext cx="10895765" cy="57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066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SwellVTI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Helber Teles</dc:creator>
  <cp:lastModifiedBy>Helber Teles</cp:lastModifiedBy>
  <cp:revision>2</cp:revision>
  <dcterms:created xsi:type="dcterms:W3CDTF">2025-01-24T15:59:59Z</dcterms:created>
  <dcterms:modified xsi:type="dcterms:W3CDTF">2025-01-24T16:16:51Z</dcterms:modified>
</cp:coreProperties>
</file>