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64" r:id="rId4"/>
    <p:sldId id="266" r:id="rId5"/>
    <p:sldId id="265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382C7-4423-4AF0-B87A-2E79EBE54222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BEA9-1874-4A98-9A3C-64892745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CBEA9-1874-4A98-9A3C-64892745F54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AE1D3-B102-5842-E771-A14D993B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9F6F6-9FE0-9AD9-B462-29613BB9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EC3DE-C23B-4290-CAFE-D26C984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111B2-1131-503F-F640-2F257117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B6E8C-C89E-1355-EE9B-0B7158F5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8362-34B1-C08B-0005-D7BC605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5D709E-AEC0-6E62-2EB1-1E32C886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E6E35-C1F0-44B8-D4E8-DF9D8C7A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7466A-0B92-1FF2-187C-FDC78DD1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C2209-8599-0269-6426-77C6DA04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9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2689B-09FC-2423-E0B2-72BAF025C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1CC59-136E-FCAF-DC2A-561771A0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E4530-EEC5-B68E-4B0B-5CB4800E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343F13-83E0-1DE9-40BD-2B6542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65FCC-42BE-65E4-18C3-1AA5BD66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AFC69-35A8-98F1-950C-FF831B6F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01B02-C44D-3F5F-3AA2-F4C2F7C4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CF393-E383-8E11-C6EA-D0DCA1F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582D4-3A12-37D7-D128-B519C1F3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325E5-6A99-1C3C-BFFE-CE6CF4C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90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E1BF-C1E2-B8CF-B93D-5B9C45F5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18E6F-91EA-11A7-4A6A-FA6D1BA9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22BFF-842B-1E2A-4C4A-FD9C3464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78450-F977-090E-3702-A065C40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E9B652-FA6A-DA4B-7920-96512296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E5EFE-8D03-E2F3-C602-2F5FCB5D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DFBB6-8A3E-1D32-230B-7DFBB142D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63793E-E111-4169-5E5F-C71868AD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DE91E-B617-CA8B-09EC-3D4043D6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A87D0-C1BE-B083-9AED-24570FD8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515E46-A7DF-1CB6-CFD0-FA0DEC78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9EEEF-7AB9-9DC6-536A-804B6C6B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6A2352-15E1-85AF-AC5F-319AE18E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AE796E-AD3F-50A8-86E9-F5332912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F0F2DD-F2E7-B99C-7746-E587DFD1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BB7514-36C4-96E1-B351-44E90B7FF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491DC-6A0D-3FF9-AB59-808C74F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357D6C-0EE6-42B0-27EB-B0C7C04C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DE35F-1B2F-9366-0BE4-418A194A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3263-077C-FF79-CB57-4E1B751D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9DCA9-572C-92BE-DB7E-53720577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35DD43-418D-00D8-84C9-75435EF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4F30C9-41D4-B844-9C1C-7913040D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4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64B5C-B62D-6DF5-5D35-8ED052C4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F938DE-41BE-5668-18E6-B6ABE97F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1ABEF-CD68-FA2A-6BEF-120A905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CFEF-F141-4370-0B22-0D6578B1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86071-F207-2FE7-A3F5-AD0C4EAB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68858-73AE-8A84-0A82-19BDA5CB8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BD2D0-8F92-C13B-CEE8-E1DE428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399D4-393C-C50D-16BC-6742AC76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49273-5AFA-AED1-5541-FD5C1796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D37AA-7CC4-1F12-2EA2-81E4711F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09ED0F-8992-A416-458D-14DCE0C37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EA3982-A741-7907-183A-C0BFEB58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2E0F4-0A0D-1281-F88E-C9B53CD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FFE8F-C269-E1E6-2B0C-DDF4250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45489-A236-B353-1A23-D7882B7C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07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F41C34-B1E0-9B50-5E44-1DED307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57D5D-6993-F461-5B07-AC948C1C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E327E-0912-B730-1849-0317F320A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E3163-9F56-1A8D-DD1C-4265829B6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954C7-1CF5-F18F-238F-3F0CF40B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8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lberteles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hyperlink" Target="mailto:medium.com/@helber.teles&#160;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helber-teles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hyperlink" Target="https://www.open.edu/openlearn/profiles/zt3141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7F6ED6-A426-19AF-059A-1DA2F71A8A67}"/>
              </a:ext>
            </a:extLst>
          </p:cNvPr>
          <p:cNvSpPr/>
          <p:nvPr/>
        </p:nvSpPr>
        <p:spPr>
          <a:xfrm>
            <a:off x="0" y="1947457"/>
            <a:ext cx="12192000" cy="4910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48497"/>
            <a:ext cx="12192000" cy="137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FORMAÇÃO 4.0 AWS | </a:t>
            </a:r>
            <a:r>
              <a:rPr lang="pt-BR" sz="3000" b="1" dirty="0">
                <a:solidFill>
                  <a:schemeClr val="tx1"/>
                </a:solidFill>
              </a:rPr>
              <a:t>TERRAFORM &amp; AWS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1A76764-A62B-3EC8-AFC3-9D66F6A1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859" y="1947457"/>
            <a:ext cx="9152283" cy="473847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2000" b="1" dirty="0"/>
              <a:t>Implantação de Recursos:</a:t>
            </a:r>
            <a:br>
              <a:rPr lang="pt-BR" sz="2000" b="1" dirty="0"/>
            </a:br>
            <a:br>
              <a:rPr lang="pt-BR" sz="1800" dirty="0"/>
            </a:br>
            <a:r>
              <a:rPr lang="pt-BR" sz="1800" b="1" dirty="0"/>
              <a:t>1. Configuração do </a:t>
            </a:r>
            <a:r>
              <a:rPr lang="pt-BR" sz="1800" b="1" dirty="0" err="1"/>
              <a:t>Terraform</a:t>
            </a:r>
            <a:r>
              <a:rPr lang="pt-BR" sz="1800" b="1" dirty="0"/>
              <a:t> e Provedores</a:t>
            </a:r>
            <a:br>
              <a:rPr lang="pt-BR" sz="1800" dirty="0"/>
            </a:br>
            <a:r>
              <a:rPr lang="pt-BR" sz="1800" dirty="0"/>
              <a:t>    - Define a versão do </a:t>
            </a:r>
            <a:r>
              <a:rPr lang="pt-BR" sz="1800" dirty="0" err="1"/>
              <a:t>Terraform</a:t>
            </a:r>
            <a:r>
              <a:rPr lang="pt-BR" sz="1800" dirty="0"/>
              <a:t> (`&gt;= 1.2.0`).</a:t>
            </a:r>
            <a:br>
              <a:rPr lang="pt-BR" sz="1800" dirty="0"/>
            </a:br>
            <a:r>
              <a:rPr lang="pt-BR" sz="1800" dirty="0"/>
              <a:t>    - Especifica os provedores necessários.</a:t>
            </a:r>
            <a:br>
              <a:rPr lang="pt-BR" sz="1800" dirty="0"/>
            </a:br>
            <a:r>
              <a:rPr lang="pt-BR" sz="1800" dirty="0"/>
              <a:t>    - Define a origem (`</a:t>
            </a:r>
            <a:r>
              <a:rPr lang="pt-BR" sz="1800" dirty="0" err="1"/>
              <a:t>hashicorp</a:t>
            </a:r>
            <a:r>
              <a:rPr lang="pt-BR" sz="1800" dirty="0"/>
              <a:t>/</a:t>
            </a:r>
            <a:r>
              <a:rPr lang="pt-BR" sz="1800" dirty="0" err="1"/>
              <a:t>aws</a:t>
            </a:r>
            <a:r>
              <a:rPr lang="pt-BR" sz="1800" dirty="0"/>
              <a:t>`) e a versão (`~&gt; 4.16`) do provedor AWS.</a:t>
            </a:r>
            <a:br>
              <a:rPr lang="pt-BR" sz="1800" dirty="0"/>
            </a:br>
            <a:r>
              <a:rPr lang="pt-BR" sz="1800" dirty="0"/>
              <a:t>    - Configura a região (`us-east-1`) e o perfil IAM (`</a:t>
            </a:r>
            <a:r>
              <a:rPr lang="pt-BR" sz="1800" dirty="0" err="1"/>
              <a:t>user-formacao-aws</a:t>
            </a:r>
            <a:r>
              <a:rPr lang="pt-BR" sz="1800" dirty="0"/>
              <a:t>`).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dirty="0"/>
              <a:t>2. Configuração do Security </a:t>
            </a:r>
            <a:r>
              <a:rPr lang="pt-BR" sz="1800" b="1" dirty="0" err="1"/>
              <a:t>Group</a:t>
            </a:r>
            <a:r>
              <a:rPr lang="pt-BR" sz="1800" b="1" dirty="0"/>
              <a:t> e IAM</a:t>
            </a:r>
            <a:br>
              <a:rPr lang="pt-BR" sz="1800" dirty="0"/>
            </a:br>
            <a:r>
              <a:rPr lang="pt-BR" sz="1800" dirty="0"/>
              <a:t>    - Configura o Security </a:t>
            </a:r>
            <a:r>
              <a:rPr lang="pt-BR" sz="1800" dirty="0" err="1"/>
              <a:t>Group</a:t>
            </a:r>
            <a:r>
              <a:rPr lang="pt-BR" sz="1800" dirty="0"/>
              <a:t> (ID `sg-018ffb83d58ea0311`).</a:t>
            </a:r>
            <a:br>
              <a:rPr lang="pt-BR" sz="1800" dirty="0"/>
            </a:br>
            <a:r>
              <a:rPr lang="pt-BR" sz="1800" dirty="0"/>
              <a:t>    - Configura o IAM.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dirty="0"/>
              <a:t>3. Lançando Instância</a:t>
            </a:r>
            <a:br>
              <a:rPr lang="pt-BR" sz="1800" dirty="0"/>
            </a:br>
            <a:r>
              <a:rPr lang="pt-BR" sz="1800" dirty="0"/>
              <a:t>    - Define uma instância EC2 da AWS:</a:t>
            </a:r>
            <a:br>
              <a:rPr lang="pt-BR" sz="1800" dirty="0"/>
            </a:br>
            <a:r>
              <a:rPr lang="pt-BR" sz="1800" dirty="0"/>
              <a:t>        - AMI: `ami-02f3f602d23f1659d`.</a:t>
            </a:r>
            <a:br>
              <a:rPr lang="pt-BR" sz="1800" dirty="0"/>
            </a:br>
            <a:r>
              <a:rPr lang="pt-BR" sz="1800" dirty="0"/>
              <a:t>        - Tipo de instância: `t3.micro`.</a:t>
            </a:r>
            <a:br>
              <a:rPr lang="pt-BR" sz="1800" dirty="0"/>
            </a:br>
            <a:r>
              <a:rPr lang="pt-BR" sz="1800" dirty="0"/>
              <a:t>        - </a:t>
            </a:r>
            <a:r>
              <a:rPr lang="pt-BR" sz="1800" dirty="0" err="1"/>
              <a:t>Tags</a:t>
            </a:r>
            <a:r>
              <a:rPr lang="pt-BR" sz="1800" dirty="0"/>
              <a:t>: `ambiente` e `</a:t>
            </a:r>
            <a:r>
              <a:rPr lang="pt-BR" sz="1800" dirty="0" err="1"/>
              <a:t>Name</a:t>
            </a:r>
            <a:r>
              <a:rPr lang="pt-BR" sz="1800" dirty="0"/>
              <a:t>`.</a:t>
            </a:r>
            <a:br>
              <a:rPr lang="pt-BR" sz="1800" dirty="0"/>
            </a:br>
            <a:r>
              <a:rPr lang="pt-BR" sz="1800" dirty="0"/>
              <a:t>        - Dispositivo de bloco raiz: Volume de 10 GB.</a:t>
            </a:r>
          </a:p>
        </p:txBody>
      </p:sp>
    </p:spTree>
    <p:extLst>
      <p:ext uri="{BB962C8B-B14F-4D97-AF65-F5344CB8AC3E}">
        <p14:creationId xmlns:p14="http://schemas.microsoft.com/office/powerpoint/2010/main" val="82885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tx1"/>
                </a:solidFill>
              </a:rPr>
              <a:t>CONFIGURAÇÃO DO TERRAFORM E PROVEDORES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E6FCE2-9181-2C7E-2D4C-600D676A6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05" y="1801585"/>
            <a:ext cx="8171389" cy="48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tx1"/>
                </a:solidFill>
              </a:rPr>
              <a:t>CONFIGURAÇÃO DO SECURITY GROUP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CE6EB1-EC99-D28C-05E9-1F8AE114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2" y="2009219"/>
            <a:ext cx="10789055" cy="43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tx1"/>
                </a:solidFill>
              </a:rPr>
              <a:t>CONFIGURAÇÃO DO IAM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2D60EE-F0D2-39F2-1FFF-B9FE3E25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54" y="1888286"/>
            <a:ext cx="9808092" cy="47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LANÇANDO INSTÂNCIA</a:t>
            </a:r>
            <a:endParaRPr lang="pt-BR" sz="2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62F20E-16B5-FF73-F10A-09DC1BBC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41" y="2019356"/>
            <a:ext cx="11236718" cy="45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6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30B55F-75D0-B34E-CE96-8C344C9CE612}"/>
              </a:ext>
            </a:extLst>
          </p:cNvPr>
          <p:cNvSpPr/>
          <p:nvPr/>
        </p:nvSpPr>
        <p:spPr>
          <a:xfrm>
            <a:off x="4045226" y="1947458"/>
            <a:ext cx="7931426" cy="4234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48497"/>
            <a:ext cx="12192000" cy="137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FORMAÇÃO 4.0 AWS</a:t>
            </a:r>
            <a:endParaRPr lang="pt-BR" sz="30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247141-F625-1D7E-8AA4-159F48FEF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45" y="2390703"/>
            <a:ext cx="3048264" cy="3261643"/>
          </a:xfrm>
          <a:prstGeom prst="ellipse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9D5D892-A5AF-760B-EC27-A2DBCCAB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274" y="1947458"/>
            <a:ext cx="6714802" cy="3956385"/>
          </a:xfrm>
        </p:spPr>
        <p:txBody>
          <a:bodyPr>
            <a:noAutofit/>
          </a:bodyPr>
          <a:lstStyle/>
          <a:p>
            <a:pPr algn="l" fontAlgn="auto"/>
            <a:r>
              <a:rPr lang="pt-BR" sz="2400" b="1" i="0" dirty="0">
                <a:effectLst/>
                <a:latin typeface="-apple-system"/>
              </a:rPr>
              <a:t>Informações de contato</a:t>
            </a:r>
            <a:br>
              <a:rPr lang="pt-BR" sz="2400" b="1" i="0" dirty="0">
                <a:effectLst/>
                <a:latin typeface="-apple-system"/>
              </a:rPr>
            </a:br>
            <a:br>
              <a:rPr lang="pt-BR" sz="2000" b="1" i="0" dirty="0">
                <a:effectLst/>
                <a:latin typeface="-apple-system"/>
              </a:rPr>
            </a:br>
            <a:r>
              <a:rPr lang="pt-BR" sz="2000" b="1" i="0" dirty="0" err="1">
                <a:effectLst/>
                <a:latin typeface="var(--artdeco-reset-typography-font-family-sans)"/>
              </a:rPr>
              <a:t>Linkedin</a:t>
            </a:r>
            <a:br>
              <a:rPr lang="pt-BR" sz="2000" b="1" dirty="0"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var(--artdeco-reset-typography-font-family-san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helber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-teles</a:t>
            </a:r>
            <a:br>
              <a:rPr lang="pt-BR" sz="2000" b="0" i="0" dirty="0">
                <a:effectLst/>
                <a:latin typeface="var(--artdeco-reset-typography-font-family-sans)"/>
              </a:rPr>
            </a:br>
            <a:br>
              <a:rPr lang="pt-BR" sz="2000" b="0" i="0" dirty="0">
                <a:effectLst/>
                <a:latin typeface="var(--artdeco-reset-typography-font-family-sans)"/>
              </a:rPr>
            </a:br>
            <a:r>
              <a:rPr lang="pt-BR" sz="2000" b="1" i="0" dirty="0" err="1">
                <a:effectLst/>
                <a:latin typeface="var(--artdeco-reset-typography-font-family-sans)"/>
              </a:rPr>
              <a:t>Medium</a:t>
            </a:r>
            <a:br>
              <a:rPr lang="pt-BR" sz="2000" b="1" dirty="0"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medium.com/@helber.teles </a:t>
            </a:r>
            <a:br>
              <a:rPr lang="pt-BR" sz="2000" b="0" i="0" dirty="0">
                <a:effectLst/>
                <a:latin typeface="var(--artdeco-reset-typography-font-family-sans)"/>
              </a:rPr>
            </a:br>
            <a:br>
              <a:rPr lang="pt-BR" sz="2000" b="0" i="0" dirty="0">
                <a:effectLst/>
                <a:latin typeface="var(--artdeco-reset-typography-font-family-sans)"/>
              </a:rPr>
            </a:br>
            <a:r>
              <a:rPr lang="pt-BR" sz="2000" b="1" i="0" dirty="0" err="1">
                <a:effectLst/>
                <a:latin typeface="var(--artdeco-reset-typography-font-family-sans)"/>
              </a:rPr>
              <a:t>Github</a:t>
            </a:r>
            <a:br>
              <a:rPr lang="pt-BR" sz="2000" b="1" i="0" dirty="0">
                <a:effectLst/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var(--artdeco-reset-typography-font-family-san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helberteles</a:t>
            </a:r>
            <a:br>
              <a:rPr lang="pt-BR" sz="2000" b="0" i="0" dirty="0">
                <a:effectLst/>
                <a:latin typeface="var(--artdeco-reset-typography-font-family-sans)"/>
              </a:rPr>
            </a:br>
            <a:br>
              <a:rPr lang="pt-BR" sz="2000" b="0" i="0" dirty="0">
                <a:effectLst/>
                <a:latin typeface="var(--artdeco-reset-typography-font-family-sans)"/>
              </a:rPr>
            </a:br>
            <a:r>
              <a:rPr lang="pt-BR" sz="2000" b="1" i="0" dirty="0">
                <a:effectLst/>
                <a:latin typeface="var(--artdeco-reset-typography-font-family-sans)"/>
              </a:rPr>
              <a:t>The Open </a:t>
            </a:r>
            <a:r>
              <a:rPr lang="pt-BR" sz="2000" b="1" i="0" dirty="0" err="1">
                <a:effectLst/>
                <a:latin typeface="var(--artdeco-reset-typography-font-family-sans)"/>
              </a:rPr>
              <a:t>University</a:t>
            </a:r>
            <a:br>
              <a:rPr lang="pt-BR" sz="2000" b="1" i="0" dirty="0">
                <a:effectLst/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open.edu/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var(--artdeco-reset-typography-font-family-san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openlearn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/profiles/zt314155</a:t>
            </a:r>
            <a:endParaRPr lang="pt-BR" sz="2400" b="0" i="0" dirty="0">
              <a:solidFill>
                <a:srgbClr val="0070C0"/>
              </a:solidFill>
              <a:effectLst/>
              <a:latin typeface="var(--artdeco-reset-typography-font-family-sans)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E0B323-877A-BCF2-14A2-3E6D74D95DF8}"/>
              </a:ext>
            </a:extLst>
          </p:cNvPr>
          <p:cNvGrpSpPr/>
          <p:nvPr/>
        </p:nvGrpSpPr>
        <p:grpSpPr>
          <a:xfrm>
            <a:off x="4137643" y="2795418"/>
            <a:ext cx="962215" cy="3067514"/>
            <a:chOff x="4326484" y="2795418"/>
            <a:chExt cx="962215" cy="3067514"/>
          </a:xfrm>
        </p:grpSpPr>
        <p:pic>
          <p:nvPicPr>
            <p:cNvPr id="6146" name="Picture 2" descr="Linkedin Black Icon Logo PNG Vector (EPS) Free Download">
              <a:extLst>
                <a:ext uri="{FF2B5EF4-FFF2-40B4-BE49-F238E27FC236}">
                  <a16:creationId xmlns:a16="http://schemas.microsoft.com/office/drawing/2014/main" id="{82E0CA14-2A5F-EA23-94C0-A56D17342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376" y="2795418"/>
              <a:ext cx="528430" cy="51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Medium's New Logo (2020)— Unfinished Ellipses Logomark | by Medium  Formatting | Blogging Guide | Medium">
              <a:extLst>
                <a:ext uri="{FF2B5EF4-FFF2-40B4-BE49-F238E27FC236}">
                  <a16:creationId xmlns:a16="http://schemas.microsoft.com/office/drawing/2014/main" id="{164D86D3-915D-CB94-FF55-01EADD1C3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411" y="3593931"/>
              <a:ext cx="666360" cy="666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5D42C5B-A1A8-BC12-4560-D0CCFE330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19782" y="4322023"/>
              <a:ext cx="775618" cy="78549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511022B-6C2E-988D-A80C-289C36BB7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26484" y="5426728"/>
              <a:ext cx="962215" cy="436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386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233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var(--artdeco-reset-typography-font-family-sans)</vt:lpstr>
      <vt:lpstr>Tema do Office</vt:lpstr>
      <vt:lpstr>Implantação de Recursos:  1. Configuração do Terraform e Provedores     - Define a versão do Terraform (`&gt;= 1.2.0`).     - Especifica os provedores necessários.     - Define a origem (`hashicorp/aws`) e a versão (`~&gt; 4.16`) do provedor AWS.     - Configura a região (`us-east-1`) e o perfil IAM (`user-formacao-aws`).  2. Configuração do Security Group e IAM     - Configura o Security Group (ID `sg-018ffb83d58ea0311`).     - Configura o IAM.  3. Lançando Instância     - Define uma instância EC2 da AWS:         - AMI: `ami-02f3f602d23f1659d`.         - Tipo de instância: `t3.micro`.         - Tags: `ambiente` e `Name`.         - Dispositivo de bloco raiz: Volume de 10 GB.</vt:lpstr>
      <vt:lpstr>Apresentação do PowerPoint</vt:lpstr>
      <vt:lpstr>Apresentação do PowerPoint</vt:lpstr>
      <vt:lpstr>Apresentação do PowerPoint</vt:lpstr>
      <vt:lpstr>Apresentação do PowerPoint</vt:lpstr>
      <vt:lpstr>Informações de contato  Linkedin linkedin.com/in/helber-teles  Medium medium.com/@helber.teles   Github github.com/helberteles  The Open University open.edu/openlearn/profiles/zt314155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Recursos:  1. Configuração do Terraform e Provedores     - Define a versão do Terraform (`&gt;= 1.2.0`).     - Especifica os provedores necessários.     - Define a origem (`hashicorp/aws`) e a versão (`~&gt; 4.16`) do provedor AWS.     - Configura a região (`us-east-1`) e o perfil IAM (`user-formacao-aws`).  2. Configuração do Security Group e IAM     - Configura o Security Group (ID `sg-018ffb83d58ea0311`).     - Configura o IAM.  3. Lançando Instância     - Define uma instância EC2 da AWS:         - AMI: `ami-02f3f602d23f1659d`.         - Tipo de instância: `t3.micro`.         - Tags: `ambiente` e `Name`.         - Dispositivo de bloco raiz: Volume de 10 GB.</dc:title>
  <dc:creator>Helber Teles</dc:creator>
  <cp:lastModifiedBy>Helber Teles</cp:lastModifiedBy>
  <cp:revision>2</cp:revision>
  <dcterms:created xsi:type="dcterms:W3CDTF">2024-06-29T22:42:22Z</dcterms:created>
  <dcterms:modified xsi:type="dcterms:W3CDTF">2024-06-30T00:13:01Z</dcterms:modified>
</cp:coreProperties>
</file>