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4" r:id="rId4"/>
    <p:sldMasterId id="2147483687" r:id="rId5"/>
    <p:sldMasterId id="2147483700" r:id="rId6"/>
  </p:sldMasterIdLst>
  <p:sldIdLst>
    <p:sldId id="256" r:id="rId7"/>
    <p:sldId id="257" r:id="rId8"/>
    <p:sldId id="258" r:id="rId9"/>
    <p:sldId id="259" r:id="rId10"/>
    <p:sldId id="262" r:id="rId11"/>
    <p:sldId id="266" r:id="rId12"/>
    <p:sldId id="269" r:id="rId13"/>
    <p:sldId id="267" r:id="rId14"/>
    <p:sldId id="276" r:id="rId15"/>
    <p:sldId id="278" r:id="rId16"/>
    <p:sldId id="277" r:id="rId17"/>
    <p:sldId id="261" r:id="rId18"/>
  </p:sldIdLst>
  <p:sldSz cx="12192000" cy="6858000"/>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1523880" y="1122480"/>
            <a:ext cx="9143280" cy="1106496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CD7C44D-CA69-4AC6-9179-3103037F8631}" type="slidenum">
              <a:rPr/>
            </a:fld>
            <a:endParaRPr/>
          </a:p>
        </p:txBody>
      </p:sp>
      <p:sp>
        <p:nvSpPr>
          <p:cNvPr id="4" name="PlaceHolder 3"/>
          <p:cNvSpPr>
            <a:spLocks noGrp="1"/>
          </p:cNvSpPr>
          <p:nvPr>
            <p:ph type="dt" idx="3"/>
          </p:nvPr>
        </p:nvSpPr>
        <p:spPr/>
        <p:txBody>
          <a:bodyPr/>
          <a:p>
            <a:endParaRPr lang="pt-PT"/>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9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9C103C6-EA10-478D-B652-BD218CFEE59C}" type="slidenum">
              <a:rPr/>
            </a:fld>
            <a:endParaRPr/>
          </a:p>
        </p:txBody>
      </p:sp>
      <p:sp>
        <p:nvSpPr>
          <p:cNvPr id="6" name="PlaceHolder 5"/>
          <p:cNvSpPr>
            <a:spLocks noGrp="1"/>
          </p:cNvSpPr>
          <p:nvPr>
            <p:ph type="dt" idx="3"/>
          </p:nvPr>
        </p:nvSpPr>
        <p:spPr/>
        <p:txBody>
          <a:bodyPr/>
          <a:p>
            <a:endParaRPr lang="pt-PT"/>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9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5F6D292-0422-4725-90EE-B66BFD615171}" type="slidenum">
              <a:rPr/>
            </a:fld>
            <a:endParaRPr/>
          </a:p>
        </p:txBody>
      </p:sp>
      <p:sp>
        <p:nvSpPr>
          <p:cNvPr id="6" name="PlaceHolder 5"/>
          <p:cNvSpPr>
            <a:spLocks noGrp="1"/>
          </p:cNvSpPr>
          <p:nvPr>
            <p:ph type="dt" idx="3"/>
          </p:nvPr>
        </p:nvSpPr>
        <p:spPr/>
        <p:txBody>
          <a:bodyPr/>
          <a:p>
            <a:endParaRPr lang="pt-PT"/>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DEA0E5E-8201-4407-A6A4-BA3CBDBD0C60}" type="slidenum">
              <a:rPr/>
            </a:fld>
            <a:endParaRPr/>
          </a:p>
        </p:txBody>
      </p:sp>
      <p:sp>
        <p:nvSpPr>
          <p:cNvPr id="7" name="PlaceHolder 6"/>
          <p:cNvSpPr>
            <a:spLocks noGrp="1"/>
          </p:cNvSpPr>
          <p:nvPr>
            <p:ph type="dt" idx="3"/>
          </p:nvPr>
        </p:nvSpPr>
        <p:spPr/>
        <p:txBody>
          <a:bodyPr/>
          <a:p>
            <a:endParaRPr lang="pt-PT"/>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5648CF1-5B62-4DF4-A7B1-E95F52D30F66}" type="slidenum">
              <a:rPr/>
            </a:fld>
            <a:endParaRPr/>
          </a:p>
        </p:txBody>
      </p:sp>
      <p:sp>
        <p:nvSpPr>
          <p:cNvPr id="5" name="PlaceHolder 4"/>
          <p:cNvSpPr>
            <a:spLocks noGrp="1"/>
          </p:cNvSpPr>
          <p:nvPr>
            <p:ph type="dt" idx="3"/>
          </p:nvPr>
        </p:nvSpPr>
        <p:spPr/>
        <p:txBody>
          <a:bodyPr/>
          <a:p>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1523880" y="1122480"/>
            <a:ext cx="9143280" cy="1106496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6F75659-C264-4BE3-B1A8-6F37D099BE37}" type="slidenum">
              <a:rPr/>
            </a:fld>
            <a:endParaRPr/>
          </a:p>
        </p:txBody>
      </p:sp>
      <p:sp>
        <p:nvSpPr>
          <p:cNvPr id="5" name="PlaceHolder 4"/>
          <p:cNvSpPr>
            <a:spLocks noGrp="1"/>
          </p:cNvSpPr>
          <p:nvPr>
            <p:ph type="dt" idx="3"/>
          </p:nvPr>
        </p:nvSpPr>
        <p:spPr/>
        <p:txBody>
          <a:bodyPr/>
          <a:p>
            <a:endParaRPr lang="pt-PT"/>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0FF8BD1-B27F-4EE4-AB4D-F28FD1E72E4B}" type="slidenum">
              <a:rPr/>
            </a:fld>
            <a:endParaRPr/>
          </a:p>
        </p:txBody>
      </p:sp>
      <p:sp>
        <p:nvSpPr>
          <p:cNvPr id="8" name="PlaceHolder 7"/>
          <p:cNvSpPr>
            <a:spLocks noGrp="1"/>
          </p:cNvSpPr>
          <p:nvPr>
            <p:ph type="dt" idx="3"/>
          </p:nvPr>
        </p:nvSpPr>
        <p:spPr/>
        <p:txBody>
          <a:bodyPr/>
          <a:p>
            <a:endParaRPr lang="pt-PT"/>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0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7D63876-87B0-4E2C-9E40-3C50AC376845}" type="slidenum">
              <a:rPr/>
            </a:fld>
            <a:endParaRPr/>
          </a:p>
        </p:txBody>
      </p:sp>
      <p:sp>
        <p:nvSpPr>
          <p:cNvPr id="8" name="PlaceHolder 7"/>
          <p:cNvSpPr>
            <a:spLocks noGrp="1"/>
          </p:cNvSpPr>
          <p:nvPr>
            <p:ph type="dt" idx="3"/>
          </p:nvPr>
        </p:nvSpPr>
        <p:spPr/>
        <p:txBody>
          <a:bodyPr/>
          <a:p>
            <a:endParaRPr lang="pt-PT"/>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1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CB0E92C-1FE9-47DF-915A-2275026A4325}" type="slidenum">
              <a:rPr/>
            </a:fld>
            <a:endParaRPr/>
          </a:p>
        </p:txBody>
      </p:sp>
      <p:sp>
        <p:nvSpPr>
          <p:cNvPr id="8" name="PlaceHolder 7"/>
          <p:cNvSpPr>
            <a:spLocks noGrp="1"/>
          </p:cNvSpPr>
          <p:nvPr>
            <p:ph type="dt" idx="3"/>
          </p:nvPr>
        </p:nvSpPr>
        <p:spPr/>
        <p:txBody>
          <a:bodyPr/>
          <a:p>
            <a:endParaRPr lang="pt-PT"/>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1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92C1F6C-BED4-4AD6-AC65-9877FEFD9339}" type="slidenum">
              <a:rPr/>
            </a:fld>
            <a:endParaRPr/>
          </a:p>
        </p:txBody>
      </p:sp>
      <p:sp>
        <p:nvSpPr>
          <p:cNvPr id="7" name="PlaceHolder 6"/>
          <p:cNvSpPr>
            <a:spLocks noGrp="1"/>
          </p:cNvSpPr>
          <p:nvPr>
            <p:ph type="dt" idx="3"/>
          </p:nvPr>
        </p:nvSpPr>
        <p:spPr/>
        <p:txBody>
          <a:bodyPr/>
          <a:p>
            <a:endParaRPr lang="pt-PT"/>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04FC518-1D27-4C9D-BC4B-360BD3FD1939}" type="slidenum">
              <a:rPr/>
            </a:fld>
            <a:endParaRPr/>
          </a:p>
        </p:txBody>
      </p:sp>
      <p:sp>
        <p:nvSpPr>
          <p:cNvPr id="9" name="PlaceHolder 8"/>
          <p:cNvSpPr>
            <a:spLocks noGrp="1"/>
          </p:cNvSpPr>
          <p:nvPr>
            <p:ph type="dt" idx="3"/>
          </p:nvPr>
        </p:nvSpPr>
        <p:spPr/>
        <p:txBody>
          <a:bodyPr/>
          <a:p>
            <a:endParaRPr lang="pt-PT"/>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2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5CBD622-3777-4B58-A26B-9641171AD992}" type="slidenum">
              <a:rPr/>
            </a:fld>
            <a:endParaRPr/>
          </a:p>
        </p:txBody>
      </p:sp>
      <p:sp>
        <p:nvSpPr>
          <p:cNvPr id="11" name="PlaceHolder 10"/>
          <p:cNvSpPr>
            <a:spLocks noGrp="1"/>
          </p:cNvSpPr>
          <p:nvPr>
            <p:ph type="dt" idx="3"/>
          </p:nvPr>
        </p:nvSpPr>
        <p:spPr/>
        <p:txBody>
          <a:bodyPr/>
          <a:p>
            <a:endParaRPr lang="pt-PT"/>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CA61DC8C-1B0F-4479-8F76-C354E9B2927F}" type="slidenum">
              <a:rPr/>
            </a:fld>
            <a:endParaRPr/>
          </a:p>
        </p:txBody>
      </p:sp>
      <p:sp>
        <p:nvSpPr>
          <p:cNvPr id="4" name="PlaceHolder 3"/>
          <p:cNvSpPr>
            <a:spLocks noGrp="1"/>
          </p:cNvSpPr>
          <p:nvPr>
            <p:ph type="dt" idx="6"/>
          </p:nvPr>
        </p:nvSpPr>
        <p:spPr/>
        <p:txBody>
          <a:bodyPr/>
          <a:p>
            <a:endParaRPr lang="pt-PT"/>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34"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C5864659-813F-4784-889D-638211DC7208}" type="slidenum">
              <a:rPr/>
            </a:fld>
            <a:endParaRPr/>
          </a:p>
        </p:txBody>
      </p:sp>
      <p:sp>
        <p:nvSpPr>
          <p:cNvPr id="6" name="PlaceHolder 5"/>
          <p:cNvSpPr>
            <a:spLocks noGrp="1"/>
          </p:cNvSpPr>
          <p:nvPr>
            <p:ph type="dt" idx="6"/>
          </p:nvPr>
        </p:nvSpPr>
        <p:spPr/>
        <p:txBody>
          <a:bodyPr/>
          <a:p>
            <a:endParaRPr lang="pt-PT"/>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3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D558788-9F97-4518-A558-C2F57B22948A}" type="slidenum">
              <a:rPr/>
            </a:fld>
            <a:endParaRPr/>
          </a:p>
        </p:txBody>
      </p:sp>
      <p:sp>
        <p:nvSpPr>
          <p:cNvPr id="6" name="PlaceHolder 5"/>
          <p:cNvSpPr>
            <a:spLocks noGrp="1"/>
          </p:cNvSpPr>
          <p:nvPr>
            <p:ph type="dt" idx="6"/>
          </p:nvPr>
        </p:nvSpPr>
        <p:spPr/>
        <p:txBody>
          <a:bodyPr/>
          <a:p>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3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3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7A38FBAE-5A1B-4845-8916-681ABEAEC448}" type="slidenum">
              <a:rPr/>
            </a:fld>
            <a:endParaRPr/>
          </a:p>
        </p:txBody>
      </p:sp>
      <p:sp>
        <p:nvSpPr>
          <p:cNvPr id="7" name="PlaceHolder 6"/>
          <p:cNvSpPr>
            <a:spLocks noGrp="1"/>
          </p:cNvSpPr>
          <p:nvPr>
            <p:ph type="dt" idx="6"/>
          </p:nvPr>
        </p:nvSpPr>
        <p:spPr/>
        <p:txBody>
          <a:bodyPr/>
          <a:p>
            <a:endParaRPr lang="pt-PT"/>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CFB502F-3604-4053-BF3E-214A386DA120}" type="slidenum">
              <a:rPr/>
            </a:fld>
            <a:endParaRPr/>
          </a:p>
        </p:txBody>
      </p:sp>
      <p:sp>
        <p:nvSpPr>
          <p:cNvPr id="5" name="PlaceHolder 4"/>
          <p:cNvSpPr>
            <a:spLocks noGrp="1"/>
          </p:cNvSpPr>
          <p:nvPr>
            <p:ph type="dt" idx="6"/>
          </p:nvPr>
        </p:nvSpPr>
        <p:spPr/>
        <p:txBody>
          <a:bodyPr/>
          <a:p>
            <a:endParaRPr lang="pt-PT"/>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1523880" y="1122480"/>
            <a:ext cx="9143280" cy="1106496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148233E-6E81-4B69-9E94-E26F176B7728}" type="slidenum">
              <a:rPr/>
            </a:fld>
            <a:endParaRPr/>
          </a:p>
        </p:txBody>
      </p:sp>
      <p:sp>
        <p:nvSpPr>
          <p:cNvPr id="5" name="PlaceHolder 4"/>
          <p:cNvSpPr>
            <a:spLocks noGrp="1"/>
          </p:cNvSpPr>
          <p:nvPr>
            <p:ph type="dt" idx="6"/>
          </p:nvPr>
        </p:nvSpPr>
        <p:spPr/>
        <p:txBody>
          <a:bodyPr/>
          <a:p>
            <a:endParaRPr lang="pt-PT"/>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4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4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4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7B7CBE6-33AD-49CE-896C-444C07053E4E}" type="slidenum">
              <a:rPr/>
            </a:fld>
            <a:endParaRPr/>
          </a:p>
        </p:txBody>
      </p:sp>
      <p:sp>
        <p:nvSpPr>
          <p:cNvPr id="8" name="PlaceHolder 7"/>
          <p:cNvSpPr>
            <a:spLocks noGrp="1"/>
          </p:cNvSpPr>
          <p:nvPr>
            <p:ph type="dt" idx="6"/>
          </p:nvPr>
        </p:nvSpPr>
        <p:spPr/>
        <p:txBody>
          <a:bodyPr/>
          <a:p>
            <a:endParaRPr lang="pt-PT"/>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4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4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49"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035E12A-6400-47AF-BA86-DD0B5F182B20}" type="slidenum">
              <a:rPr/>
            </a:fld>
            <a:endParaRPr/>
          </a:p>
        </p:txBody>
      </p:sp>
      <p:sp>
        <p:nvSpPr>
          <p:cNvPr id="8" name="PlaceHolder 7"/>
          <p:cNvSpPr>
            <a:spLocks noGrp="1"/>
          </p:cNvSpPr>
          <p:nvPr>
            <p:ph type="dt" idx="6"/>
          </p:nvPr>
        </p:nvSpPr>
        <p:spPr/>
        <p:txBody>
          <a:bodyPr/>
          <a:p>
            <a:endParaRPr lang="pt-PT"/>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5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5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53"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B12E96D0-0A92-4EAB-8B91-9166CFEFFA7C}" type="slidenum">
              <a:rPr/>
            </a:fld>
            <a:endParaRPr/>
          </a:p>
        </p:txBody>
      </p:sp>
      <p:sp>
        <p:nvSpPr>
          <p:cNvPr id="8" name="PlaceHolder 7"/>
          <p:cNvSpPr>
            <a:spLocks noGrp="1"/>
          </p:cNvSpPr>
          <p:nvPr>
            <p:ph type="dt" idx="6"/>
          </p:nvPr>
        </p:nvSpPr>
        <p:spPr/>
        <p:txBody>
          <a:bodyPr/>
          <a:p>
            <a:endParaRPr lang="pt-PT"/>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55"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56"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13D13B4-DCFD-45CE-90FF-DE042DD55D65}" type="slidenum">
              <a:rPr/>
            </a:fld>
            <a:endParaRPr/>
          </a:p>
        </p:txBody>
      </p:sp>
      <p:sp>
        <p:nvSpPr>
          <p:cNvPr id="7" name="PlaceHolder 6"/>
          <p:cNvSpPr>
            <a:spLocks noGrp="1"/>
          </p:cNvSpPr>
          <p:nvPr>
            <p:ph type="dt" idx="6"/>
          </p:nvPr>
        </p:nvSpPr>
        <p:spPr/>
        <p:txBody>
          <a:bodyPr/>
          <a:p>
            <a:endParaRPr lang="pt-PT"/>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1"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8FD6BEF5-63E7-4722-A185-45FA208A9D9B}" type="slidenum">
              <a:rPr/>
            </a:fld>
            <a:endParaRPr/>
          </a:p>
        </p:txBody>
      </p:sp>
      <p:sp>
        <p:nvSpPr>
          <p:cNvPr id="9" name="PlaceHolder 8"/>
          <p:cNvSpPr>
            <a:spLocks noGrp="1"/>
          </p:cNvSpPr>
          <p:nvPr>
            <p:ph type="dt" idx="6"/>
          </p:nvPr>
        </p:nvSpPr>
        <p:spPr/>
        <p:txBody>
          <a:bodyPr/>
          <a:p>
            <a:endParaRPr lang="pt-PT"/>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63"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4"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5"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6"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7"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68"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E8FB7B13-531D-4E34-8614-68EE568F84BE}" type="slidenum">
              <a:rPr/>
            </a:fld>
            <a:endParaRPr/>
          </a:p>
        </p:txBody>
      </p:sp>
      <p:sp>
        <p:nvSpPr>
          <p:cNvPr id="11" name="PlaceHolder 10"/>
          <p:cNvSpPr>
            <a:spLocks noGrp="1"/>
          </p:cNvSpPr>
          <p:nvPr>
            <p:ph type="dt" idx="6"/>
          </p:nvPr>
        </p:nvSpPr>
        <p:spPr/>
        <p:txBody>
          <a:bodyPr/>
          <a:p>
            <a:endParaRPr lang="pt-PT"/>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CD7C44D-CA69-4AC6-9179-3103037F8631}" type="slidenum">
              <a:rPr/>
            </a:fld>
            <a:endParaRPr/>
          </a:p>
        </p:txBody>
      </p:sp>
      <p:sp>
        <p:nvSpPr>
          <p:cNvPr id="4" name="PlaceHolder 3"/>
          <p:cNvSpPr>
            <a:spLocks noGrp="1"/>
          </p:cNvSpPr>
          <p:nvPr>
            <p:ph type="dt" idx="3"/>
          </p:nvPr>
        </p:nvSpPr>
        <p:spPr/>
        <p:txBody>
          <a:bodyPr/>
          <a:p>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2"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9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9C103C6-EA10-478D-B652-BD218CFEE59C}" type="slidenum">
              <a:rPr/>
            </a:fld>
            <a:endParaRPr/>
          </a:p>
        </p:txBody>
      </p:sp>
      <p:sp>
        <p:nvSpPr>
          <p:cNvPr id="6" name="PlaceHolder 5"/>
          <p:cNvSpPr>
            <a:spLocks noGrp="1"/>
          </p:cNvSpPr>
          <p:nvPr>
            <p:ph type="dt" idx="3"/>
          </p:nvPr>
        </p:nvSpPr>
        <p:spPr/>
        <p:txBody>
          <a:bodyPr/>
          <a:p>
            <a:endParaRPr lang="pt-PT"/>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9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E5F6D292-0422-4725-90EE-B66BFD615171}" type="slidenum">
              <a:rPr/>
            </a:fld>
            <a:endParaRPr/>
          </a:p>
        </p:txBody>
      </p:sp>
      <p:sp>
        <p:nvSpPr>
          <p:cNvPr id="6" name="PlaceHolder 5"/>
          <p:cNvSpPr>
            <a:spLocks noGrp="1"/>
          </p:cNvSpPr>
          <p:nvPr>
            <p:ph type="dt" idx="3"/>
          </p:nvPr>
        </p:nvSpPr>
        <p:spPr/>
        <p:txBody>
          <a:bodyPr/>
          <a:p>
            <a:endParaRPr lang="pt-PT"/>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9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9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DEA0E5E-8201-4407-A6A4-BA3CBDBD0C60}" type="slidenum">
              <a:rPr/>
            </a:fld>
            <a:endParaRPr/>
          </a:p>
        </p:txBody>
      </p:sp>
      <p:sp>
        <p:nvSpPr>
          <p:cNvPr id="7" name="PlaceHolder 6"/>
          <p:cNvSpPr>
            <a:spLocks noGrp="1"/>
          </p:cNvSpPr>
          <p:nvPr>
            <p:ph type="dt" idx="3"/>
          </p:nvPr>
        </p:nvSpPr>
        <p:spPr/>
        <p:txBody>
          <a:bodyPr/>
          <a:p>
            <a:endParaRPr lang="pt-PT"/>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25648CF1-5B62-4DF4-A7B1-E95F52D30F66}" type="slidenum">
              <a:rPr/>
            </a:fld>
            <a:endParaRPr/>
          </a:p>
        </p:txBody>
      </p:sp>
      <p:sp>
        <p:nvSpPr>
          <p:cNvPr id="5" name="PlaceHolder 4"/>
          <p:cNvSpPr>
            <a:spLocks noGrp="1"/>
          </p:cNvSpPr>
          <p:nvPr>
            <p:ph type="dt" idx="3"/>
          </p:nvPr>
        </p:nvSpPr>
        <p:spPr/>
        <p:txBody>
          <a:bodyPr/>
          <a:p>
            <a:endParaRPr lang="pt-PT"/>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0" name="PlaceHolder 1"/>
          <p:cNvSpPr>
            <a:spLocks noGrp="1"/>
          </p:cNvSpPr>
          <p:nvPr>
            <p:ph type="subTitle"/>
          </p:nvPr>
        </p:nvSpPr>
        <p:spPr>
          <a:xfrm>
            <a:off x="1523880" y="1122480"/>
            <a:ext cx="9143280" cy="1106496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6F75659-C264-4BE3-B1A8-6F37D099BE37}" type="slidenum">
              <a:rPr/>
            </a:fld>
            <a:endParaRPr/>
          </a:p>
        </p:txBody>
      </p:sp>
      <p:sp>
        <p:nvSpPr>
          <p:cNvPr id="5" name="PlaceHolder 4"/>
          <p:cNvSpPr>
            <a:spLocks noGrp="1"/>
          </p:cNvSpPr>
          <p:nvPr>
            <p:ph type="dt" idx="3"/>
          </p:nvPr>
        </p:nvSpPr>
        <p:spPr/>
        <p:txBody>
          <a:bodyPr/>
          <a:p>
            <a:endParaRPr lang="pt-PT"/>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0FF8BD1-B27F-4EE4-AB4D-F28FD1E72E4B}" type="slidenum">
              <a:rPr/>
            </a:fld>
            <a:endParaRPr/>
          </a:p>
        </p:txBody>
      </p:sp>
      <p:sp>
        <p:nvSpPr>
          <p:cNvPr id="8" name="PlaceHolder 7"/>
          <p:cNvSpPr>
            <a:spLocks noGrp="1"/>
          </p:cNvSpPr>
          <p:nvPr>
            <p:ph type="dt" idx="3"/>
          </p:nvPr>
        </p:nvSpPr>
        <p:spPr/>
        <p:txBody>
          <a:bodyPr/>
          <a:p>
            <a:endParaRPr lang="pt-PT"/>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0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0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17D63876-87B0-4E2C-9E40-3C50AC376845}" type="slidenum">
              <a:rPr/>
            </a:fld>
            <a:endParaRPr/>
          </a:p>
        </p:txBody>
      </p:sp>
      <p:sp>
        <p:nvSpPr>
          <p:cNvPr id="8" name="PlaceHolder 7"/>
          <p:cNvSpPr>
            <a:spLocks noGrp="1"/>
          </p:cNvSpPr>
          <p:nvPr>
            <p:ph type="dt" idx="3"/>
          </p:nvPr>
        </p:nvSpPr>
        <p:spPr/>
        <p:txBody>
          <a:bodyPr/>
          <a:p>
            <a:endParaRPr lang="pt-PT"/>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1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CB0E92C-1FE9-47DF-915A-2275026A4325}" type="slidenum">
              <a:rPr/>
            </a:fld>
            <a:endParaRPr/>
          </a:p>
        </p:txBody>
      </p:sp>
      <p:sp>
        <p:nvSpPr>
          <p:cNvPr id="8" name="PlaceHolder 7"/>
          <p:cNvSpPr>
            <a:spLocks noGrp="1"/>
          </p:cNvSpPr>
          <p:nvPr>
            <p:ph type="dt" idx="3"/>
          </p:nvPr>
        </p:nvSpPr>
        <p:spPr/>
        <p:txBody>
          <a:bodyPr/>
          <a:p>
            <a:endParaRPr lang="pt-PT"/>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1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92C1F6C-BED4-4AD6-AC65-9877FEFD9339}" type="slidenum">
              <a:rPr/>
            </a:fld>
            <a:endParaRPr/>
          </a:p>
        </p:txBody>
      </p:sp>
      <p:sp>
        <p:nvSpPr>
          <p:cNvPr id="7" name="PlaceHolder 6"/>
          <p:cNvSpPr>
            <a:spLocks noGrp="1"/>
          </p:cNvSpPr>
          <p:nvPr>
            <p:ph type="dt" idx="3"/>
          </p:nvPr>
        </p:nvSpPr>
        <p:spPr/>
        <p:txBody>
          <a:bodyPr/>
          <a:p>
            <a:endParaRPr lang="pt-PT"/>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04FC518-1D27-4C9D-BC4B-360BD3FD1939}" type="slidenum">
              <a:rPr/>
            </a:fld>
            <a:endParaRPr/>
          </a:p>
        </p:txBody>
      </p:sp>
      <p:sp>
        <p:nvSpPr>
          <p:cNvPr id="9" name="PlaceHolder 8"/>
          <p:cNvSpPr>
            <a:spLocks noGrp="1"/>
          </p:cNvSpPr>
          <p:nvPr>
            <p:ph type="dt" idx="3"/>
          </p:nvPr>
        </p:nvSpPr>
        <p:spPr/>
        <p:txBody>
          <a:bodyPr/>
          <a:p>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1523880" y="1122480"/>
            <a:ext cx="9143280" cy="11064960"/>
          </a:xfrm>
          <a:prstGeom prst="rect">
            <a:avLst/>
          </a:prstGeom>
          <a:noFill/>
          <a:ln w="0">
            <a:noFill/>
          </a:ln>
        </p:spPr>
        <p:txBody>
          <a:bodyPr lIns="0" tIns="0" rIns="0" bIns="0" anchor="ctr">
            <a:noAutofit/>
          </a:bodyPr>
          <a:p>
            <a:pPr algn="ctr">
              <a:buNone/>
            </a:pPr>
            <a:endParaRPr lang="pt-PT" sz="3200" b="0" strike="noStrike" spc="-1">
              <a:latin typeface="Arial" panose="020B0604020202020204"/>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2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2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35CBD622-3777-4B58-A26B-9641171AD992}" type="slidenum">
              <a:rPr/>
            </a:fld>
            <a:endParaRPr/>
          </a:p>
        </p:txBody>
      </p:sp>
      <p:sp>
        <p:nvSpPr>
          <p:cNvPr id="11" name="PlaceHolder 10"/>
          <p:cNvSpPr>
            <a:spLocks noGrp="1"/>
          </p:cNvSpPr>
          <p:nvPr>
            <p:ph type="dt" idx="3"/>
          </p:nvPr>
        </p:nvSpPr>
        <p:spPr/>
        <p:txBody>
          <a:bodyPr/>
          <a:p>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pPr algn="ctr">
              <a:buNone/>
            </a:pPr>
            <a:endParaRPr lang="pt-PT" sz="4400" b="0" strike="noStrike" spc="-1">
              <a:latin typeface="Arial" panose="020B0604020202020204"/>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p>
            <a:endParaRPr lang="pt-PT"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5.xml"/><Relationship Id="rId8" Type="http://schemas.openxmlformats.org/officeDocument/2006/relationships/slideLayout" Target="../slideLayouts/slideLayout44.xml"/><Relationship Id="rId7" Type="http://schemas.openxmlformats.org/officeDocument/2006/relationships/slideLayout" Target="../slideLayouts/slideLayout43.xml"/><Relationship Id="rId6" Type="http://schemas.openxmlformats.org/officeDocument/2006/relationships/slideLayout" Target="../slideLayouts/slideLayout42.xml"/><Relationship Id="rId5" Type="http://schemas.openxmlformats.org/officeDocument/2006/relationships/slideLayout" Target="../slideLayouts/slideLayout41.xml"/><Relationship Id="rId4" Type="http://schemas.openxmlformats.org/officeDocument/2006/relationships/slideLayout" Target="../slideLayouts/slideLayout40.xml"/><Relationship Id="rId3" Type="http://schemas.openxmlformats.org/officeDocument/2006/relationships/slideLayout" Target="../slideLayouts/slideLayout39.xml"/><Relationship Id="rId2" Type="http://schemas.openxmlformats.org/officeDocument/2006/relationships/slideLayout" Target="../slideLayouts/slideLayout38.xml"/><Relationship Id="rId14" Type="http://schemas.openxmlformats.org/officeDocument/2006/relationships/theme" Target="../theme/theme4.xml"/><Relationship Id="rId13" Type="http://schemas.openxmlformats.org/officeDocument/2006/relationships/image" Target="../media/image4.png"/><Relationship Id="rId12" Type="http://schemas.openxmlformats.org/officeDocument/2006/relationships/slideLayout" Target="../slideLayouts/slideLayout48.xml"/><Relationship Id="rId11" Type="http://schemas.openxmlformats.org/officeDocument/2006/relationships/slideLayout" Target="../slideLayouts/slideLayout47.xml"/><Relationship Id="rId10" Type="http://schemas.openxmlformats.org/officeDocument/2006/relationships/slideLayout" Target="../slideLayouts/slideLayout46.xml"/><Relationship Id="rId1" Type="http://schemas.openxmlformats.org/officeDocument/2006/relationships/slideLayout" Target="../slideLayouts/slideLayout37.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7.xml"/><Relationship Id="rId8" Type="http://schemas.openxmlformats.org/officeDocument/2006/relationships/slideLayout" Target="../slideLayouts/slideLayout56.xml"/><Relationship Id="rId7" Type="http://schemas.openxmlformats.org/officeDocument/2006/relationships/slideLayout" Target="../slideLayouts/slideLayout55.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3" Type="http://schemas.openxmlformats.org/officeDocument/2006/relationships/slideLayout" Target="../slideLayouts/slideLayout51.xml"/><Relationship Id="rId2" Type="http://schemas.openxmlformats.org/officeDocument/2006/relationships/slideLayout" Target="../slideLayouts/slideLayout50.xml"/><Relationship Id="rId14" Type="http://schemas.openxmlformats.org/officeDocument/2006/relationships/theme" Target="../theme/theme5.xml"/><Relationship Id="rId13" Type="http://schemas.openxmlformats.org/officeDocument/2006/relationships/image" Target="../media/image3.png"/><Relationship Id="rId12" Type="http://schemas.openxmlformats.org/officeDocument/2006/relationships/slideLayout" Target="../slideLayouts/slideLayout60.xml"/><Relationship Id="rId11" Type="http://schemas.openxmlformats.org/officeDocument/2006/relationships/slideLayout" Target="../slideLayouts/slideLayout59.xml"/><Relationship Id="rId10" Type="http://schemas.openxmlformats.org/officeDocument/2006/relationships/slideLayout" Target="../slideLayouts/slideLayout58.xml"/><Relationship Id="rId1"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r>
              <a:rPr lang="pt-PT" sz="1800" b="0" strike="noStrike" spc="-1">
                <a:latin typeface="Arial" panose="020B0604020202020204"/>
              </a:rPr>
              <a:t>Clique para editar o formato do título</a:t>
            </a:r>
            <a:endParaRPr lang="pt-PT" sz="1800" b="0" strike="noStrike" spc="-1">
              <a:latin typeface="Arial" panose="020B0604020202020204"/>
            </a:endParaRPr>
          </a:p>
        </p:txBody>
      </p:sp>
      <p:sp>
        <p:nvSpPr>
          <p:cNvPr id="2"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PT" sz="3200" b="0" strike="noStrike" spc="-1">
                <a:latin typeface="Arial" panose="020B0604020202020204"/>
              </a:rPr>
              <a:t>Clique para editar o formato de texto dos tópicos</a:t>
            </a:r>
            <a:endParaRPr lang="pt-PT" sz="3200" b="0" strike="noStrike" spc="-1">
              <a:latin typeface="Arial" panose="020B0604020202020204"/>
            </a:endParaRPr>
          </a:p>
          <a:p>
            <a:pPr marL="864235" lvl="1" indent="-323850">
              <a:spcBef>
                <a:spcPts val="1135"/>
              </a:spcBef>
              <a:buClr>
                <a:srgbClr val="000000"/>
              </a:buClr>
              <a:buSzPct val="75000"/>
              <a:buFont typeface="Symbol" charset="2"/>
              <a:buChar char=""/>
            </a:pPr>
            <a:r>
              <a:rPr lang="pt-PT" sz="2800" b="0" strike="noStrike" spc="-1">
                <a:latin typeface="Arial" panose="020B0604020202020204"/>
              </a:rPr>
              <a:t>Segundo nível de tópicos</a:t>
            </a:r>
            <a:endParaRPr lang="pt-PT"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PT" sz="2400" b="0" strike="noStrike" spc="-1">
                <a:latin typeface="Arial" panose="020B0604020202020204"/>
              </a:rPr>
              <a:t>Terceiro nível de tópicos</a:t>
            </a:r>
            <a:endParaRPr lang="pt-PT" sz="2400" b="0" strike="noStrike" spc="-1">
              <a:latin typeface="Arial" panose="020B0604020202020204"/>
            </a:endParaRPr>
          </a:p>
          <a:p>
            <a:pPr marL="1727835" lvl="3" indent="-215900">
              <a:spcBef>
                <a:spcPts val="565"/>
              </a:spcBef>
              <a:buClr>
                <a:srgbClr val="000000"/>
              </a:buClr>
              <a:buSzPct val="75000"/>
              <a:buFont typeface="Symbol" charset="2"/>
              <a:buChar char=""/>
            </a:pPr>
            <a:r>
              <a:rPr lang="pt-PT" sz="2000" b="0" strike="noStrike" spc="-1">
                <a:latin typeface="Arial" panose="020B0604020202020204"/>
              </a:rPr>
              <a:t>Quarto nível de tópicos</a:t>
            </a:r>
            <a:endParaRPr lang="pt-PT"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Quinto nível de tópicos</a:t>
            </a:r>
            <a:endParaRPr lang="pt-PT"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Sexto nível de tópicos</a:t>
            </a:r>
            <a:endParaRPr lang="pt-PT"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Sétimo nível de tópicos</a:t>
            </a:r>
            <a:endParaRPr lang="pt-PT"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38" name="Google Shape;8;p9"/>
          <p:cNvSpPr/>
          <p:nvPr/>
        </p:nvSpPr>
        <p:spPr>
          <a:xfrm>
            <a:off x="0" y="244800"/>
            <a:ext cx="12191400" cy="738360"/>
          </a:xfrm>
          <a:prstGeom prst="rect">
            <a:avLst/>
          </a:prstGeom>
          <a:solidFill>
            <a:srgbClr val="1167A4"/>
          </a:solidFill>
          <a:ln w="12600">
            <a:solidFill>
              <a:srgbClr val="42719B"/>
            </a:solidFill>
            <a:miter/>
          </a:ln>
        </p:spPr>
        <p:style>
          <a:lnRef idx="0">
            <a:srgbClr val="FFFFFF"/>
          </a:lnRef>
          <a:fillRef idx="0">
            <a:srgbClr val="FFFFFF"/>
          </a:fillRef>
          <a:effectRef idx="0">
            <a:srgbClr val="FFFFFF"/>
          </a:effectRef>
          <a:fontRef idx="minor"/>
        </p:style>
      </p:sp>
      <p:sp>
        <p:nvSpPr>
          <p:cNvPr id="39" name="Google Shape;9;p9"/>
          <p:cNvSpPr/>
          <p:nvPr/>
        </p:nvSpPr>
        <p:spPr>
          <a:xfrm>
            <a:off x="5491080" y="9360"/>
            <a:ext cx="1209240" cy="1209240"/>
          </a:xfrm>
          <a:prstGeom prst="ellipse">
            <a:avLst/>
          </a:prstGeom>
          <a:solidFill>
            <a:srgbClr val="F2F2F2"/>
          </a:solidFill>
          <a:ln w="0">
            <a:noFill/>
          </a:ln>
        </p:spPr>
        <p:style>
          <a:lnRef idx="0">
            <a:srgbClr val="FFFFFF"/>
          </a:lnRef>
          <a:fillRef idx="0">
            <a:srgbClr val="FFFFFF"/>
          </a:fillRef>
          <a:effectRef idx="0">
            <a:srgbClr val="FFFFFF"/>
          </a:effectRef>
          <a:fontRef idx="minor"/>
        </p:style>
      </p:sp>
      <p:pic>
        <p:nvPicPr>
          <p:cNvPr id="40" name="Google Shape;10;p9"/>
          <p:cNvPicPr/>
          <p:nvPr/>
        </p:nvPicPr>
        <p:blipFill>
          <a:blip r:embed="rId13"/>
          <a:srcRect l="2724" t="9094" r="5173" b="14832"/>
          <a:stretch>
            <a:fillRect/>
          </a:stretch>
        </p:blipFill>
        <p:spPr>
          <a:xfrm>
            <a:off x="5553360" y="235440"/>
            <a:ext cx="1084320" cy="757080"/>
          </a:xfrm>
          <a:prstGeom prst="rect">
            <a:avLst/>
          </a:prstGeom>
          <a:ln w="0">
            <a:noFill/>
          </a:ln>
        </p:spPr>
      </p:pic>
      <p:grpSp>
        <p:nvGrpSpPr>
          <p:cNvPr id="41" name="Google Shape;11;p9"/>
          <p:cNvGrpSpPr/>
          <p:nvPr/>
        </p:nvGrpSpPr>
        <p:grpSpPr>
          <a:xfrm>
            <a:off x="0" y="6521040"/>
            <a:ext cx="12191400" cy="287640"/>
            <a:chOff x="0" y="6521040"/>
            <a:chExt cx="12191400" cy="287640"/>
          </a:xfrm>
        </p:grpSpPr>
        <p:sp>
          <p:nvSpPr>
            <p:cNvPr id="42" name="Google Shape;12;p9"/>
            <p:cNvSpPr/>
            <p:nvPr/>
          </p:nvSpPr>
          <p:spPr>
            <a:xfrm>
              <a:off x="0" y="6526440"/>
              <a:ext cx="12191400" cy="280800"/>
            </a:xfrm>
            <a:prstGeom prst="rect">
              <a:avLst/>
            </a:prstGeom>
            <a:solidFill>
              <a:srgbClr val="1167A4"/>
            </a:solidFill>
            <a:ln w="12600">
              <a:solidFill>
                <a:srgbClr val="42719B"/>
              </a:solidFill>
              <a:miter/>
            </a:ln>
          </p:spPr>
          <p:style>
            <a:lnRef idx="0">
              <a:srgbClr val="FFFFFF"/>
            </a:lnRef>
            <a:fillRef idx="0">
              <a:srgbClr val="FFFFFF"/>
            </a:fillRef>
            <a:effectRef idx="0">
              <a:srgbClr val="FFFFFF"/>
            </a:effectRef>
            <a:fontRef idx="minor"/>
          </p:style>
        </p:sp>
        <p:sp>
          <p:nvSpPr>
            <p:cNvPr id="43" name="Google Shape;13;p9"/>
            <p:cNvSpPr/>
            <p:nvPr/>
          </p:nvSpPr>
          <p:spPr>
            <a:xfrm>
              <a:off x="0" y="6521040"/>
              <a:ext cx="12191400" cy="2876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tabLst>
                  <a:tab pos="0" algn="l"/>
                </a:tabLst>
              </a:pPr>
              <a:r>
                <a:rPr lang="pt-PT" sz="1300" b="1" strike="noStrike" spc="-1">
                  <a:solidFill>
                    <a:srgbClr val="FFFFFF"/>
                  </a:solidFill>
                  <a:latin typeface="Calibri" panose="020F0502020204030204"/>
                  <a:ea typeface="Calibri" panose="020F0502020204030204"/>
                </a:rPr>
                <a:t>Instituto de Telecomunicações | Bairro dos CTTs,  Km7 – Luanda/Angola | Tel.: 940747200 | E-mail: itel.geral@gmail.com | www.itel.gov.ao</a:t>
              </a:r>
              <a:endParaRPr lang="pt-PT" sz="1300" b="0" strike="noStrike" spc="-1">
                <a:latin typeface="Arial" panose="020B0604020202020204"/>
              </a:endParaRPr>
            </a:p>
          </p:txBody>
        </p:sp>
      </p:grpSp>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p>
            <a:pPr algn="ctr">
              <a:buNone/>
            </a:pPr>
            <a:r>
              <a:rPr lang="pt-PT" sz="4400" b="0" strike="noStrike" spc="-1">
                <a:latin typeface="Arial" panose="020B0604020202020204"/>
              </a:rPr>
              <a:t>Clique para editar o formato do título</a:t>
            </a:r>
            <a:endParaRPr lang="pt-PT" sz="4400" b="0" strike="noStrike" spc="-1">
              <a:latin typeface="Arial" panose="020B0604020202020204"/>
            </a:endParaRPr>
          </a:p>
        </p:txBody>
      </p:sp>
      <p:sp>
        <p:nvSpPr>
          <p:cNvPr id="45"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PT" sz="3200" b="0" strike="noStrike" spc="-1">
                <a:latin typeface="Arial" panose="020B0604020202020204"/>
              </a:rPr>
              <a:t>Clique para editar o formato de texto dos tópicos</a:t>
            </a:r>
            <a:endParaRPr lang="pt-PT" sz="3200" b="0" strike="noStrike" spc="-1">
              <a:latin typeface="Arial" panose="020B0604020202020204"/>
            </a:endParaRPr>
          </a:p>
          <a:p>
            <a:pPr marL="864235" lvl="1" indent="-323850">
              <a:spcBef>
                <a:spcPts val="1135"/>
              </a:spcBef>
              <a:buClr>
                <a:srgbClr val="000000"/>
              </a:buClr>
              <a:buSzPct val="75000"/>
              <a:buFont typeface="Symbol" charset="2"/>
              <a:buChar char=""/>
            </a:pPr>
            <a:r>
              <a:rPr lang="pt-PT" sz="2800" b="0" strike="noStrike" spc="-1">
                <a:latin typeface="Arial" panose="020B0604020202020204"/>
              </a:rPr>
              <a:t>Segundo nível de tópicos</a:t>
            </a:r>
            <a:endParaRPr lang="pt-PT"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PT" sz="2400" b="0" strike="noStrike" spc="-1">
                <a:latin typeface="Arial" panose="020B0604020202020204"/>
              </a:rPr>
              <a:t>Terceiro nível de tópicos</a:t>
            </a:r>
            <a:endParaRPr lang="pt-PT" sz="2400" b="0" strike="noStrike" spc="-1">
              <a:latin typeface="Arial" panose="020B0604020202020204"/>
            </a:endParaRPr>
          </a:p>
          <a:p>
            <a:pPr marL="1727835" lvl="3" indent="-215900">
              <a:spcBef>
                <a:spcPts val="565"/>
              </a:spcBef>
              <a:buClr>
                <a:srgbClr val="000000"/>
              </a:buClr>
              <a:buSzPct val="75000"/>
              <a:buFont typeface="Symbol" charset="2"/>
              <a:buChar char=""/>
            </a:pPr>
            <a:r>
              <a:rPr lang="pt-PT" sz="2000" b="0" strike="noStrike" spc="-1">
                <a:latin typeface="Arial" panose="020B0604020202020204"/>
              </a:rPr>
              <a:t>Quarto nível de tópicos</a:t>
            </a:r>
            <a:endParaRPr lang="pt-PT"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Quinto nível de tópicos</a:t>
            </a:r>
            <a:endParaRPr lang="pt-PT"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Sexto nível de tópicos</a:t>
            </a:r>
            <a:endParaRPr lang="pt-PT"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Sétimo nível de tópicos</a:t>
            </a:r>
            <a:endParaRPr lang="pt-PT"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Google Shape;16;p11"/>
          <p:cNvSpPr/>
          <p:nvPr/>
        </p:nvSpPr>
        <p:spPr>
          <a:xfrm>
            <a:off x="0" y="152640"/>
            <a:ext cx="12191400" cy="431280"/>
          </a:xfrm>
          <a:prstGeom prst="rect">
            <a:avLst/>
          </a:prstGeom>
          <a:solidFill>
            <a:srgbClr val="1268A5"/>
          </a:solidFill>
          <a:ln w="12600">
            <a:solidFill>
              <a:srgbClr val="1369A6"/>
            </a:solidFill>
            <a:miter/>
          </a:ln>
        </p:spPr>
        <p:style>
          <a:lnRef idx="0">
            <a:srgbClr val="FFFFFF"/>
          </a:lnRef>
          <a:fillRef idx="0">
            <a:srgbClr val="FFFFFF"/>
          </a:fillRef>
          <a:effectRef idx="0">
            <a:srgbClr val="FFFFFF"/>
          </a:effectRef>
          <a:fontRef idx="minor"/>
        </p:style>
      </p:sp>
      <p:sp>
        <p:nvSpPr>
          <p:cNvPr id="83" name="Google Shape;17;p11"/>
          <p:cNvSpPr/>
          <p:nvPr/>
        </p:nvSpPr>
        <p:spPr>
          <a:xfrm>
            <a:off x="767520" y="-27360"/>
            <a:ext cx="791280" cy="791280"/>
          </a:xfrm>
          <a:prstGeom prst="ellipse">
            <a:avLst/>
          </a:prstGeom>
          <a:solidFill>
            <a:srgbClr val="FFFFFF"/>
          </a:solidFill>
          <a:ln w="0">
            <a:noFill/>
          </a:ln>
        </p:spPr>
        <p:style>
          <a:lnRef idx="0">
            <a:srgbClr val="FFFFFF"/>
          </a:lnRef>
          <a:fillRef idx="0">
            <a:srgbClr val="FFFFFF"/>
          </a:fillRef>
          <a:effectRef idx="0">
            <a:srgbClr val="FFFFFF"/>
          </a:effectRef>
          <a:fontRef idx="minor"/>
        </p:style>
      </p:sp>
      <p:pic>
        <p:nvPicPr>
          <p:cNvPr id="84" name="Google Shape;18;p11"/>
          <p:cNvPicPr/>
          <p:nvPr/>
        </p:nvPicPr>
        <p:blipFill>
          <a:blip r:embed="rId13"/>
          <a:stretch>
            <a:fillRect/>
          </a:stretch>
        </p:blipFill>
        <p:spPr>
          <a:xfrm>
            <a:off x="786600" y="55080"/>
            <a:ext cx="753120" cy="636840"/>
          </a:xfrm>
          <a:prstGeom prst="rect">
            <a:avLst/>
          </a:prstGeom>
          <a:ln w="0">
            <a:noFill/>
          </a:ln>
        </p:spPr>
      </p:pic>
      <p:sp>
        <p:nvSpPr>
          <p:cNvPr id="85" name="Google Shape;19;p11"/>
          <p:cNvSpPr/>
          <p:nvPr/>
        </p:nvSpPr>
        <p:spPr>
          <a:xfrm>
            <a:off x="0" y="6541200"/>
            <a:ext cx="12191400" cy="251280"/>
          </a:xfrm>
          <a:prstGeom prst="rect">
            <a:avLst/>
          </a:prstGeom>
          <a:solidFill>
            <a:srgbClr val="1268A5"/>
          </a:solidFill>
          <a:ln w="12600">
            <a:solidFill>
              <a:srgbClr val="1268A5"/>
            </a:solidFill>
            <a:miter/>
          </a:ln>
        </p:spPr>
        <p:style>
          <a:lnRef idx="0">
            <a:srgbClr val="FFFFFF"/>
          </a:lnRef>
          <a:fillRef idx="0">
            <a:srgbClr val="FFFFFF"/>
          </a:fillRef>
          <a:effectRef idx="0">
            <a:srgbClr val="FFFFFF"/>
          </a:effectRef>
          <a:fontRef idx="minor"/>
        </p:style>
      </p:sp>
      <p:sp>
        <p:nvSpPr>
          <p:cNvPr id="86" name="Google Shape;20;p11"/>
          <p:cNvSpPr/>
          <p:nvPr/>
        </p:nvSpPr>
        <p:spPr>
          <a:xfrm>
            <a:off x="0" y="6521040"/>
            <a:ext cx="12191400" cy="2876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tabLst>
                <a:tab pos="0" algn="l"/>
              </a:tabLst>
            </a:pPr>
            <a:r>
              <a:rPr lang="pt-PT" sz="1300" b="1" strike="noStrike" spc="-1">
                <a:solidFill>
                  <a:srgbClr val="FFFFFF"/>
                </a:solidFill>
                <a:latin typeface="Calibri" panose="020F0502020204030204"/>
                <a:ea typeface="Calibri" panose="020F0502020204030204"/>
              </a:rPr>
              <a:t>Instituto de Telecomunicações | Bairro dos CTTs,  Km7 – Luanda/Angola | Tel.: 940747200 | E-mail: itel.geral@gmail.com | www.itel.gov.ao</a:t>
            </a:r>
            <a:endParaRPr lang="pt-PT" sz="1300" b="0" strike="noStrike" spc="-1">
              <a:latin typeface="Arial" panose="020B0604020202020204"/>
            </a:endParaRPr>
          </a:p>
        </p:txBody>
      </p:sp>
      <p:sp>
        <p:nvSpPr>
          <p:cNvPr id="8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r>
              <a:rPr lang="pt-PT" sz="1800" b="0" strike="noStrike" spc="-1">
                <a:latin typeface="Arial" panose="020B0604020202020204"/>
              </a:rPr>
              <a:t>Clique para editar o formato do título</a:t>
            </a:r>
            <a:endParaRPr lang="pt-PT" sz="1800" b="0" strike="noStrike" spc="-1">
              <a:latin typeface="Arial" panose="020B0604020202020204"/>
            </a:endParaRPr>
          </a:p>
        </p:txBody>
      </p:sp>
      <p:sp>
        <p:nvSpPr>
          <p:cNvPr id="88" name="PlaceHolder 2"/>
          <p:cNvSpPr>
            <a:spLocks noGrp="1"/>
          </p:cNvSpPr>
          <p:nvPr>
            <p:ph type="ftr" idx="1"/>
          </p:nvPr>
        </p:nvSpPr>
        <p:spPr>
          <a:xfrm>
            <a:off x="4038480" y="6356520"/>
            <a:ext cx="4114080" cy="364320"/>
          </a:xfrm>
          <a:prstGeom prst="rect">
            <a:avLst/>
          </a:prstGeom>
          <a:noFill/>
          <a:ln w="0">
            <a:noFill/>
          </a:ln>
        </p:spPr>
        <p:txBody>
          <a:bodyPr lIns="90000" tIns="45000" rIns="90000" bIns="45000" anchor="t">
            <a:noAutofit/>
          </a:bodyPr>
          <a:lstStyle>
            <a:lvl1pPr algn="ctr">
              <a:lnSpc>
                <a:spcPct val="100000"/>
              </a:lnSpc>
              <a:buNone/>
              <a:defRPr lang="pt-PT" sz="1400" b="0" strike="noStrike" spc="-1">
                <a:latin typeface="Times New Roman" panose="02020603050405020304"/>
              </a:defRPr>
            </a:lvl1pPr>
          </a:lstStyle>
          <a:p>
            <a:pPr algn="ctr">
              <a:lnSpc>
                <a:spcPct val="100000"/>
              </a:lnSpc>
              <a:buNone/>
            </a:pPr>
            <a:r>
              <a:rPr lang="pt-PT" sz="1400" b="0" strike="noStrike" spc="-1">
                <a:latin typeface="Times New Roman" panose="02020603050405020304"/>
              </a:rPr>
              <a:t>&lt;rodapé&gt;</a:t>
            </a:r>
            <a:endParaRPr lang="pt-PT" sz="1400" b="0" strike="noStrike" spc="-1">
              <a:latin typeface="Times New Roman" panose="02020603050405020304"/>
            </a:endParaRPr>
          </a:p>
        </p:txBody>
      </p:sp>
      <p:sp>
        <p:nvSpPr>
          <p:cNvPr id="89" name="PlaceHolder 3"/>
          <p:cNvSpPr>
            <a:spLocks noGrp="1"/>
          </p:cNvSpPr>
          <p:nvPr>
            <p:ph type="sldNum" idx="2"/>
          </p:nvPr>
        </p:nvSpPr>
        <p:spPr>
          <a:xfrm>
            <a:off x="8610480" y="6356520"/>
            <a:ext cx="2742480" cy="364320"/>
          </a:xfrm>
          <a:prstGeom prst="rect">
            <a:avLst/>
          </a:prstGeom>
          <a:noFill/>
          <a:ln w="0">
            <a:noFill/>
          </a:ln>
        </p:spPr>
        <p:txBody>
          <a:bodyPr lIns="90000" tIns="45000" rIns="90000" bIns="45000" anchor="t">
            <a:noAutofit/>
          </a:bodyPr>
          <a:lstStyle>
            <a:lvl1pPr>
              <a:lnSpc>
                <a:spcPct val="100000"/>
              </a:lnSpc>
              <a:buNone/>
              <a:tabLst>
                <a:tab pos="0" algn="l"/>
              </a:tabLst>
              <a:defRPr lang="pt-PT" sz="1800" b="0" strike="noStrike" spc="-1">
                <a:solidFill>
                  <a:srgbClr val="000000"/>
                </a:solidFill>
                <a:latin typeface="Calibri" panose="020F0502020204030204"/>
                <a:ea typeface="Calibri" panose="020F0502020204030204"/>
              </a:defRPr>
            </a:lvl1pPr>
          </a:lstStyle>
          <a:p>
            <a:pPr>
              <a:lnSpc>
                <a:spcPct val="100000"/>
              </a:lnSpc>
              <a:buNone/>
              <a:tabLst>
                <a:tab pos="0" algn="l"/>
              </a:tabLst>
            </a:pPr>
            <a:fld id="{17AB973E-3421-43FB-95BC-551011B62810}" type="slidenum">
              <a:rPr lang="pt-PT" sz="1800" b="0" strike="noStrike" spc="-1">
                <a:solidFill>
                  <a:srgbClr val="000000"/>
                </a:solidFill>
                <a:latin typeface="Calibri" panose="020F0502020204030204"/>
                <a:ea typeface="Calibri" panose="020F0502020204030204"/>
              </a:rPr>
            </a:fld>
            <a:endParaRPr lang="pt-PT" sz="1800" b="0" strike="noStrike" spc="-1">
              <a:latin typeface="Times New Roman" panose="02020603050405020304"/>
            </a:endParaRPr>
          </a:p>
        </p:txBody>
      </p:sp>
      <p:sp>
        <p:nvSpPr>
          <p:cNvPr id="90" name="PlaceHolder 4"/>
          <p:cNvSpPr>
            <a:spLocks noGrp="1"/>
          </p:cNvSpPr>
          <p:nvPr>
            <p:ph type="dt" idx="3"/>
          </p:nvPr>
        </p:nvSpPr>
        <p:spPr>
          <a:xfrm>
            <a:off x="838080" y="6356520"/>
            <a:ext cx="2742480" cy="364320"/>
          </a:xfrm>
          <a:prstGeom prst="rect">
            <a:avLst/>
          </a:prstGeom>
          <a:noFill/>
          <a:ln w="0">
            <a:noFill/>
          </a:ln>
        </p:spPr>
        <p:txBody>
          <a:bodyPr lIns="90000" tIns="45000" rIns="90000" bIns="45000" anchor="t">
            <a:noAutofit/>
          </a:bodyPr>
          <a:lstStyle>
            <a:lvl1pPr>
              <a:defRPr lang="pt-PT" sz="1400" b="0" strike="noStrike" spc="-1">
                <a:latin typeface="Times New Roman" panose="02020603050405020304"/>
              </a:defRPr>
            </a:lvl1pPr>
          </a:lstStyle>
          <a:p>
            <a:r>
              <a:rPr lang="pt-PT" sz="1400" b="0" strike="noStrike" spc="-1">
                <a:latin typeface="Times New Roman" panose="02020603050405020304"/>
              </a:rPr>
              <a:t>&lt;data/hora&gt;</a:t>
            </a:r>
            <a:endParaRPr lang="pt-PT" sz="1400" b="0" strike="noStrike" spc="-1">
              <a:latin typeface="Times New Roman" panose="02020603050405020304"/>
            </a:endParaRPr>
          </a:p>
        </p:txBody>
      </p:sp>
      <p:sp>
        <p:nvSpPr>
          <p:cNvPr id="9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PT" sz="3200" b="0" strike="noStrike" spc="-1">
                <a:latin typeface="Arial" panose="020B0604020202020204"/>
              </a:rPr>
              <a:t>Clique para editar o formato de texto dos tópicos</a:t>
            </a:r>
            <a:endParaRPr lang="pt-PT" sz="3200" b="0" strike="noStrike" spc="-1">
              <a:latin typeface="Arial" panose="020B0604020202020204"/>
            </a:endParaRPr>
          </a:p>
          <a:p>
            <a:pPr marL="864235" lvl="1" indent="-323850">
              <a:spcBef>
                <a:spcPts val="1135"/>
              </a:spcBef>
              <a:buClr>
                <a:srgbClr val="000000"/>
              </a:buClr>
              <a:buSzPct val="75000"/>
              <a:buFont typeface="Symbol" charset="2"/>
              <a:buChar char=""/>
            </a:pPr>
            <a:r>
              <a:rPr lang="pt-PT" sz="2800" b="0" strike="noStrike" spc="-1">
                <a:latin typeface="Arial" panose="020B0604020202020204"/>
              </a:rPr>
              <a:t>Segundo nível de tópicos</a:t>
            </a:r>
            <a:endParaRPr lang="pt-PT"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PT" sz="2400" b="0" strike="noStrike" spc="-1">
                <a:latin typeface="Arial" panose="020B0604020202020204"/>
              </a:rPr>
              <a:t>Terceiro nível de tópicos</a:t>
            </a:r>
            <a:endParaRPr lang="pt-PT" sz="2400" b="0" strike="noStrike" spc="-1">
              <a:latin typeface="Arial" panose="020B0604020202020204"/>
            </a:endParaRPr>
          </a:p>
          <a:p>
            <a:pPr marL="1727835" lvl="3" indent="-215900">
              <a:spcBef>
                <a:spcPts val="565"/>
              </a:spcBef>
              <a:buClr>
                <a:srgbClr val="000000"/>
              </a:buClr>
              <a:buSzPct val="75000"/>
              <a:buFont typeface="Symbol" charset="2"/>
              <a:buChar char=""/>
            </a:pPr>
            <a:r>
              <a:rPr lang="pt-PT" sz="2000" b="0" strike="noStrike" spc="-1">
                <a:latin typeface="Arial" panose="020B0604020202020204"/>
              </a:rPr>
              <a:t>Quarto nível de tópicos</a:t>
            </a:r>
            <a:endParaRPr lang="pt-PT"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Quinto nível de tópicos</a:t>
            </a:r>
            <a:endParaRPr lang="pt-PT"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Sexto nível de tópicos</a:t>
            </a:r>
            <a:endParaRPr lang="pt-PT"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Sétimo nível de tópicos</a:t>
            </a:r>
            <a:endParaRPr lang="pt-PT"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r>
              <a:rPr lang="pt-PT" sz="1800" b="0" strike="noStrike" spc="-1">
                <a:latin typeface="Arial" panose="020B0604020202020204"/>
              </a:rPr>
              <a:t>Clique para editar o formato do título</a:t>
            </a:r>
            <a:endParaRPr lang="pt-PT" sz="1800" b="0" strike="noStrike" spc="-1">
              <a:latin typeface="Arial" panose="020B0604020202020204"/>
            </a:endParaRPr>
          </a:p>
        </p:txBody>
      </p:sp>
      <p:sp>
        <p:nvSpPr>
          <p:cNvPr id="129" name="PlaceHolder 2"/>
          <p:cNvSpPr>
            <a:spLocks noGrp="1"/>
          </p:cNvSpPr>
          <p:nvPr>
            <p:ph type="ftr" idx="4"/>
          </p:nvPr>
        </p:nvSpPr>
        <p:spPr>
          <a:xfrm>
            <a:off x="4038480" y="6356520"/>
            <a:ext cx="4114080" cy="364320"/>
          </a:xfrm>
          <a:prstGeom prst="rect">
            <a:avLst/>
          </a:prstGeom>
          <a:noFill/>
          <a:ln w="0">
            <a:noFill/>
          </a:ln>
        </p:spPr>
        <p:txBody>
          <a:bodyPr lIns="90000" tIns="45000" rIns="90000" bIns="45000" anchor="t">
            <a:noAutofit/>
          </a:bodyPr>
          <a:lstStyle>
            <a:lvl1pPr algn="ctr">
              <a:lnSpc>
                <a:spcPct val="100000"/>
              </a:lnSpc>
              <a:buNone/>
              <a:defRPr lang="pt-PT" sz="1400" b="0" strike="noStrike" spc="-1">
                <a:latin typeface="Times New Roman" panose="02020603050405020304"/>
              </a:defRPr>
            </a:lvl1pPr>
          </a:lstStyle>
          <a:p>
            <a:pPr algn="ctr">
              <a:lnSpc>
                <a:spcPct val="100000"/>
              </a:lnSpc>
              <a:buNone/>
            </a:pPr>
            <a:r>
              <a:rPr lang="pt-PT" sz="1400" b="0" strike="noStrike" spc="-1">
                <a:latin typeface="Times New Roman" panose="02020603050405020304"/>
              </a:rPr>
              <a:t>&lt;rodapé&gt;</a:t>
            </a:r>
            <a:endParaRPr lang="pt-PT" sz="1400" b="0" strike="noStrike" spc="-1">
              <a:latin typeface="Times New Roman" panose="02020603050405020304"/>
            </a:endParaRPr>
          </a:p>
        </p:txBody>
      </p:sp>
      <p:sp>
        <p:nvSpPr>
          <p:cNvPr id="130" name="PlaceHolder 3"/>
          <p:cNvSpPr>
            <a:spLocks noGrp="1"/>
          </p:cNvSpPr>
          <p:nvPr>
            <p:ph type="sldNum" idx="5"/>
          </p:nvPr>
        </p:nvSpPr>
        <p:spPr>
          <a:xfrm>
            <a:off x="8610480" y="6356520"/>
            <a:ext cx="2742480" cy="364320"/>
          </a:xfrm>
          <a:prstGeom prst="rect">
            <a:avLst/>
          </a:prstGeom>
          <a:noFill/>
          <a:ln w="0">
            <a:noFill/>
          </a:ln>
        </p:spPr>
        <p:txBody>
          <a:bodyPr lIns="90000" tIns="45000" rIns="90000" bIns="45000" anchor="t">
            <a:noAutofit/>
          </a:bodyPr>
          <a:lstStyle>
            <a:lvl1pPr>
              <a:lnSpc>
                <a:spcPct val="100000"/>
              </a:lnSpc>
              <a:buNone/>
              <a:tabLst>
                <a:tab pos="0" algn="l"/>
              </a:tabLst>
              <a:defRPr lang="pt-PT" sz="1800" b="0" strike="noStrike" spc="-1">
                <a:solidFill>
                  <a:srgbClr val="000000"/>
                </a:solidFill>
                <a:latin typeface="Calibri" panose="020F0502020204030204"/>
                <a:ea typeface="Calibri" panose="020F0502020204030204"/>
              </a:defRPr>
            </a:lvl1pPr>
          </a:lstStyle>
          <a:p>
            <a:pPr>
              <a:lnSpc>
                <a:spcPct val="100000"/>
              </a:lnSpc>
              <a:buNone/>
              <a:tabLst>
                <a:tab pos="0" algn="l"/>
              </a:tabLst>
            </a:pPr>
            <a:fld id="{F0BF6FAE-87BC-4EB6-BD4B-BD556206A12D}" type="slidenum">
              <a:rPr lang="pt-PT" sz="1800" b="0" strike="noStrike" spc="-1">
                <a:solidFill>
                  <a:srgbClr val="000000"/>
                </a:solidFill>
                <a:latin typeface="Calibri" panose="020F0502020204030204"/>
                <a:ea typeface="Calibri" panose="020F0502020204030204"/>
              </a:rPr>
            </a:fld>
            <a:endParaRPr lang="pt-PT" sz="1800" b="0" strike="noStrike" spc="-1">
              <a:latin typeface="Times New Roman" panose="02020603050405020304"/>
            </a:endParaRPr>
          </a:p>
        </p:txBody>
      </p:sp>
      <p:sp>
        <p:nvSpPr>
          <p:cNvPr id="131" name="PlaceHolder 4"/>
          <p:cNvSpPr>
            <a:spLocks noGrp="1"/>
          </p:cNvSpPr>
          <p:nvPr>
            <p:ph type="dt" idx="6"/>
          </p:nvPr>
        </p:nvSpPr>
        <p:spPr>
          <a:xfrm>
            <a:off x="838080" y="6356520"/>
            <a:ext cx="2742480" cy="364320"/>
          </a:xfrm>
          <a:prstGeom prst="rect">
            <a:avLst/>
          </a:prstGeom>
          <a:noFill/>
          <a:ln w="0">
            <a:noFill/>
          </a:ln>
        </p:spPr>
        <p:txBody>
          <a:bodyPr lIns="90000" tIns="45000" rIns="90000" bIns="45000" anchor="t">
            <a:noAutofit/>
          </a:bodyPr>
          <a:lstStyle>
            <a:lvl1pPr>
              <a:defRPr lang="pt-PT" sz="1400" b="0" strike="noStrike" spc="-1">
                <a:latin typeface="Times New Roman" panose="02020603050405020304"/>
              </a:defRPr>
            </a:lvl1pPr>
          </a:lstStyle>
          <a:p>
            <a:r>
              <a:rPr lang="pt-PT" sz="1400" b="0" strike="noStrike" spc="-1">
                <a:latin typeface="Times New Roman" panose="02020603050405020304"/>
              </a:rPr>
              <a:t>&lt;data/hora&gt;</a:t>
            </a:r>
            <a:endParaRPr lang="pt-PT" sz="1400" b="0" strike="noStrike" spc="-1">
              <a:latin typeface="Times New Roman" panose="02020603050405020304"/>
            </a:endParaRPr>
          </a:p>
        </p:txBody>
      </p:sp>
      <p:sp>
        <p:nvSpPr>
          <p:cNvPr id="132"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PT" sz="3200" b="0" strike="noStrike" spc="-1">
                <a:latin typeface="Arial" panose="020B0604020202020204"/>
              </a:rPr>
              <a:t>Clique para editar o formato de texto dos tópicos</a:t>
            </a:r>
            <a:endParaRPr lang="pt-PT" sz="3200" b="0" strike="noStrike" spc="-1">
              <a:latin typeface="Arial" panose="020B0604020202020204"/>
            </a:endParaRPr>
          </a:p>
          <a:p>
            <a:pPr marL="864235" lvl="1" indent="-323850">
              <a:spcBef>
                <a:spcPts val="1135"/>
              </a:spcBef>
              <a:buClr>
                <a:srgbClr val="000000"/>
              </a:buClr>
              <a:buSzPct val="75000"/>
              <a:buFont typeface="Symbol" charset="2"/>
              <a:buChar char=""/>
            </a:pPr>
            <a:r>
              <a:rPr lang="pt-PT" sz="2800" b="0" strike="noStrike" spc="-1">
                <a:latin typeface="Arial" panose="020B0604020202020204"/>
              </a:rPr>
              <a:t>Segundo nível de tópicos</a:t>
            </a:r>
            <a:endParaRPr lang="pt-PT"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PT" sz="2400" b="0" strike="noStrike" spc="-1">
                <a:latin typeface="Arial" panose="020B0604020202020204"/>
              </a:rPr>
              <a:t>Terceiro nível de tópicos</a:t>
            </a:r>
            <a:endParaRPr lang="pt-PT" sz="2400" b="0" strike="noStrike" spc="-1">
              <a:latin typeface="Arial" panose="020B0604020202020204"/>
            </a:endParaRPr>
          </a:p>
          <a:p>
            <a:pPr marL="1727835" lvl="3" indent="-215900">
              <a:spcBef>
                <a:spcPts val="565"/>
              </a:spcBef>
              <a:buClr>
                <a:srgbClr val="000000"/>
              </a:buClr>
              <a:buSzPct val="75000"/>
              <a:buFont typeface="Symbol" charset="2"/>
              <a:buChar char=""/>
            </a:pPr>
            <a:r>
              <a:rPr lang="pt-PT" sz="2000" b="0" strike="noStrike" spc="-1">
                <a:latin typeface="Arial" panose="020B0604020202020204"/>
              </a:rPr>
              <a:t>Quarto nível de tópicos</a:t>
            </a:r>
            <a:endParaRPr lang="pt-PT"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Quinto nível de tópicos</a:t>
            </a:r>
            <a:endParaRPr lang="pt-PT"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Sexto nível de tópicos</a:t>
            </a:r>
            <a:endParaRPr lang="pt-PT"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Sétimo nível de tópicos</a:t>
            </a:r>
            <a:endParaRPr lang="pt-PT"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Google Shape;16;p11"/>
          <p:cNvSpPr/>
          <p:nvPr/>
        </p:nvSpPr>
        <p:spPr>
          <a:xfrm>
            <a:off x="0" y="152640"/>
            <a:ext cx="12191400" cy="431280"/>
          </a:xfrm>
          <a:prstGeom prst="rect">
            <a:avLst/>
          </a:prstGeom>
          <a:solidFill>
            <a:srgbClr val="1268A5"/>
          </a:solidFill>
          <a:ln w="12600">
            <a:solidFill>
              <a:srgbClr val="1369A6"/>
            </a:solidFill>
            <a:miter/>
          </a:ln>
        </p:spPr>
        <p:style>
          <a:lnRef idx="0">
            <a:srgbClr val="FFFFFF"/>
          </a:lnRef>
          <a:fillRef idx="0">
            <a:srgbClr val="FFFFFF"/>
          </a:fillRef>
          <a:effectRef idx="0">
            <a:srgbClr val="FFFFFF"/>
          </a:effectRef>
          <a:fontRef idx="minor"/>
        </p:style>
      </p:sp>
      <p:sp>
        <p:nvSpPr>
          <p:cNvPr id="83" name="Google Shape;17;p11"/>
          <p:cNvSpPr/>
          <p:nvPr/>
        </p:nvSpPr>
        <p:spPr>
          <a:xfrm>
            <a:off x="767520" y="-27360"/>
            <a:ext cx="791280" cy="791280"/>
          </a:xfrm>
          <a:prstGeom prst="ellipse">
            <a:avLst/>
          </a:prstGeom>
          <a:solidFill>
            <a:srgbClr val="FFFFFF"/>
          </a:solidFill>
          <a:ln w="0">
            <a:noFill/>
          </a:ln>
        </p:spPr>
        <p:style>
          <a:lnRef idx="0">
            <a:srgbClr val="FFFFFF"/>
          </a:lnRef>
          <a:fillRef idx="0">
            <a:srgbClr val="FFFFFF"/>
          </a:fillRef>
          <a:effectRef idx="0">
            <a:srgbClr val="FFFFFF"/>
          </a:effectRef>
          <a:fontRef idx="minor"/>
        </p:style>
      </p:sp>
      <p:pic>
        <p:nvPicPr>
          <p:cNvPr id="84" name="Google Shape;18;p11"/>
          <p:cNvPicPr/>
          <p:nvPr/>
        </p:nvPicPr>
        <p:blipFill>
          <a:blip r:embed="rId13"/>
          <a:stretch>
            <a:fillRect/>
          </a:stretch>
        </p:blipFill>
        <p:spPr>
          <a:xfrm>
            <a:off x="786600" y="55080"/>
            <a:ext cx="753120" cy="636840"/>
          </a:xfrm>
          <a:prstGeom prst="rect">
            <a:avLst/>
          </a:prstGeom>
          <a:ln w="0">
            <a:noFill/>
          </a:ln>
        </p:spPr>
      </p:pic>
      <p:sp>
        <p:nvSpPr>
          <p:cNvPr id="85" name="Google Shape;19;p11"/>
          <p:cNvSpPr/>
          <p:nvPr/>
        </p:nvSpPr>
        <p:spPr>
          <a:xfrm>
            <a:off x="0" y="6541200"/>
            <a:ext cx="12191400" cy="251280"/>
          </a:xfrm>
          <a:prstGeom prst="rect">
            <a:avLst/>
          </a:prstGeom>
          <a:solidFill>
            <a:srgbClr val="1268A5"/>
          </a:solidFill>
          <a:ln w="12600">
            <a:solidFill>
              <a:srgbClr val="1268A5"/>
            </a:solidFill>
            <a:miter/>
          </a:ln>
        </p:spPr>
        <p:style>
          <a:lnRef idx="0">
            <a:srgbClr val="FFFFFF"/>
          </a:lnRef>
          <a:fillRef idx="0">
            <a:srgbClr val="FFFFFF"/>
          </a:fillRef>
          <a:effectRef idx="0">
            <a:srgbClr val="FFFFFF"/>
          </a:effectRef>
          <a:fontRef idx="minor"/>
        </p:style>
      </p:sp>
      <p:sp>
        <p:nvSpPr>
          <p:cNvPr id="86" name="Google Shape;20;p11"/>
          <p:cNvSpPr/>
          <p:nvPr/>
        </p:nvSpPr>
        <p:spPr>
          <a:xfrm>
            <a:off x="0" y="6521040"/>
            <a:ext cx="12191400" cy="28764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tabLst>
                <a:tab pos="0" algn="l"/>
              </a:tabLst>
            </a:pPr>
            <a:r>
              <a:rPr lang="pt-PT" sz="1300" b="1" strike="noStrike" spc="-1">
                <a:solidFill>
                  <a:srgbClr val="FFFFFF"/>
                </a:solidFill>
                <a:latin typeface="Calibri" panose="020F0502020204030204"/>
                <a:ea typeface="Calibri" panose="020F0502020204030204"/>
              </a:rPr>
              <a:t>Instituto de Telecomunicações | Bairro dos CTTs,  Km7 – Luanda/Angola | Tel.: 940747200 | E-mail: itel.geral@gmail.com | www.itel.gov.ao</a:t>
            </a:r>
            <a:endParaRPr lang="pt-PT" sz="1300" b="0" strike="noStrike" spc="-1">
              <a:latin typeface="Arial" panose="020B0604020202020204"/>
            </a:endParaRPr>
          </a:p>
        </p:txBody>
      </p:sp>
      <p:sp>
        <p:nvSpPr>
          <p:cNvPr id="87" name="PlaceHolder 1"/>
          <p:cNvSpPr>
            <a:spLocks noGrp="1"/>
          </p:cNvSpPr>
          <p:nvPr>
            <p:ph type="title"/>
          </p:nvPr>
        </p:nvSpPr>
        <p:spPr>
          <a:xfrm>
            <a:off x="1523880" y="1122480"/>
            <a:ext cx="9143280" cy="2386800"/>
          </a:xfrm>
          <a:prstGeom prst="rect">
            <a:avLst/>
          </a:prstGeom>
          <a:noFill/>
          <a:ln w="0">
            <a:noFill/>
          </a:ln>
        </p:spPr>
        <p:txBody>
          <a:bodyPr lIns="0" tIns="0" rIns="0" bIns="0" anchor="ctr">
            <a:noAutofit/>
          </a:bodyPr>
          <a:p>
            <a:r>
              <a:rPr lang="pt-PT" sz="1800" b="0" strike="noStrike" spc="-1">
                <a:latin typeface="Arial" panose="020B0604020202020204"/>
              </a:rPr>
              <a:t>Clique para editar o formato do título</a:t>
            </a:r>
            <a:endParaRPr lang="pt-PT" sz="1800" b="0" strike="noStrike" spc="-1">
              <a:latin typeface="Arial" panose="020B0604020202020204"/>
            </a:endParaRPr>
          </a:p>
        </p:txBody>
      </p:sp>
      <p:sp>
        <p:nvSpPr>
          <p:cNvPr id="88" name="PlaceHolder 2"/>
          <p:cNvSpPr>
            <a:spLocks noGrp="1"/>
          </p:cNvSpPr>
          <p:nvPr>
            <p:ph type="ftr" idx="1"/>
          </p:nvPr>
        </p:nvSpPr>
        <p:spPr>
          <a:xfrm>
            <a:off x="4038480" y="6356520"/>
            <a:ext cx="4114080" cy="364320"/>
          </a:xfrm>
          <a:prstGeom prst="rect">
            <a:avLst/>
          </a:prstGeom>
          <a:noFill/>
          <a:ln w="0">
            <a:noFill/>
          </a:ln>
        </p:spPr>
        <p:txBody>
          <a:bodyPr lIns="90000" tIns="45000" rIns="90000" bIns="45000" anchor="t">
            <a:noAutofit/>
          </a:bodyPr>
          <a:lstStyle>
            <a:lvl1pPr algn="ctr">
              <a:lnSpc>
                <a:spcPct val="100000"/>
              </a:lnSpc>
              <a:buNone/>
              <a:defRPr lang="pt-PT" sz="1400" b="0" strike="noStrike" spc="-1">
                <a:latin typeface="Times New Roman" panose="02020603050405020304"/>
              </a:defRPr>
            </a:lvl1pPr>
          </a:lstStyle>
          <a:p>
            <a:pPr algn="ctr">
              <a:lnSpc>
                <a:spcPct val="100000"/>
              </a:lnSpc>
              <a:buNone/>
            </a:pPr>
            <a:r>
              <a:rPr lang="pt-PT" sz="1400" b="0" strike="noStrike" spc="-1">
                <a:latin typeface="Times New Roman" panose="02020603050405020304"/>
              </a:rPr>
              <a:t>&lt;rodapé&gt;</a:t>
            </a:r>
            <a:endParaRPr lang="pt-PT" sz="1400" b="0" strike="noStrike" spc="-1">
              <a:latin typeface="Times New Roman" panose="02020603050405020304"/>
            </a:endParaRPr>
          </a:p>
        </p:txBody>
      </p:sp>
      <p:sp>
        <p:nvSpPr>
          <p:cNvPr id="89" name="PlaceHolder 3"/>
          <p:cNvSpPr>
            <a:spLocks noGrp="1"/>
          </p:cNvSpPr>
          <p:nvPr>
            <p:ph type="sldNum" idx="2"/>
          </p:nvPr>
        </p:nvSpPr>
        <p:spPr>
          <a:xfrm>
            <a:off x="8610480" y="6356520"/>
            <a:ext cx="2742480" cy="364320"/>
          </a:xfrm>
          <a:prstGeom prst="rect">
            <a:avLst/>
          </a:prstGeom>
          <a:noFill/>
          <a:ln w="0">
            <a:noFill/>
          </a:ln>
        </p:spPr>
        <p:txBody>
          <a:bodyPr lIns="90000" tIns="45000" rIns="90000" bIns="45000" anchor="t">
            <a:noAutofit/>
          </a:bodyPr>
          <a:lstStyle>
            <a:lvl1pPr>
              <a:lnSpc>
                <a:spcPct val="100000"/>
              </a:lnSpc>
              <a:buNone/>
              <a:tabLst>
                <a:tab pos="0" algn="l"/>
              </a:tabLst>
              <a:defRPr lang="pt-PT" sz="1800" b="0" strike="noStrike" spc="-1">
                <a:solidFill>
                  <a:srgbClr val="000000"/>
                </a:solidFill>
                <a:latin typeface="Calibri" panose="020F0502020204030204"/>
                <a:ea typeface="Calibri" panose="020F0502020204030204"/>
              </a:defRPr>
            </a:lvl1pPr>
          </a:lstStyle>
          <a:p>
            <a:pPr>
              <a:lnSpc>
                <a:spcPct val="100000"/>
              </a:lnSpc>
              <a:buNone/>
              <a:tabLst>
                <a:tab pos="0" algn="l"/>
              </a:tabLst>
            </a:pPr>
            <a:fld id="{17AB973E-3421-43FB-95BC-551011B62810}" type="slidenum">
              <a:rPr lang="pt-PT" sz="1800" b="0" strike="noStrike" spc="-1">
                <a:solidFill>
                  <a:srgbClr val="000000"/>
                </a:solidFill>
                <a:latin typeface="Calibri" panose="020F0502020204030204"/>
                <a:ea typeface="Calibri" panose="020F0502020204030204"/>
              </a:rPr>
            </a:fld>
            <a:endParaRPr lang="pt-PT" sz="1800" b="0" strike="noStrike" spc="-1">
              <a:latin typeface="Times New Roman" panose="02020603050405020304"/>
            </a:endParaRPr>
          </a:p>
        </p:txBody>
      </p:sp>
      <p:sp>
        <p:nvSpPr>
          <p:cNvPr id="90" name="PlaceHolder 4"/>
          <p:cNvSpPr>
            <a:spLocks noGrp="1"/>
          </p:cNvSpPr>
          <p:nvPr>
            <p:ph type="dt" idx="3"/>
          </p:nvPr>
        </p:nvSpPr>
        <p:spPr>
          <a:xfrm>
            <a:off x="838080" y="6356520"/>
            <a:ext cx="2742480" cy="364320"/>
          </a:xfrm>
          <a:prstGeom prst="rect">
            <a:avLst/>
          </a:prstGeom>
          <a:noFill/>
          <a:ln w="0">
            <a:noFill/>
          </a:ln>
        </p:spPr>
        <p:txBody>
          <a:bodyPr lIns="90000" tIns="45000" rIns="90000" bIns="45000" anchor="t">
            <a:noAutofit/>
          </a:bodyPr>
          <a:lstStyle>
            <a:lvl1pPr>
              <a:defRPr lang="pt-PT" sz="1400" b="0" strike="noStrike" spc="-1">
                <a:latin typeface="Times New Roman" panose="02020603050405020304"/>
              </a:defRPr>
            </a:lvl1pPr>
          </a:lstStyle>
          <a:p>
            <a:r>
              <a:rPr lang="pt-PT" sz="1400" b="0" strike="noStrike" spc="-1">
                <a:latin typeface="Times New Roman" panose="02020603050405020304"/>
              </a:rPr>
              <a:t>&lt;data/hora&gt;</a:t>
            </a:r>
            <a:endParaRPr lang="pt-PT" sz="1400" b="0" strike="noStrike" spc="-1">
              <a:latin typeface="Times New Roman" panose="02020603050405020304"/>
            </a:endParaRPr>
          </a:p>
        </p:txBody>
      </p:sp>
      <p:sp>
        <p:nvSpPr>
          <p:cNvPr id="9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pt-PT" sz="3200" b="0" strike="noStrike" spc="-1">
                <a:latin typeface="Arial" panose="020B0604020202020204"/>
              </a:rPr>
              <a:t>Clique para editar o formato de texto dos tópicos</a:t>
            </a:r>
            <a:endParaRPr lang="pt-PT" sz="3200" b="0" strike="noStrike" spc="-1">
              <a:latin typeface="Arial" panose="020B0604020202020204"/>
            </a:endParaRPr>
          </a:p>
          <a:p>
            <a:pPr marL="864235" lvl="1" indent="-323850">
              <a:spcBef>
                <a:spcPts val="1135"/>
              </a:spcBef>
              <a:buClr>
                <a:srgbClr val="000000"/>
              </a:buClr>
              <a:buSzPct val="75000"/>
              <a:buFont typeface="Symbol" charset="2"/>
              <a:buChar char=""/>
            </a:pPr>
            <a:r>
              <a:rPr lang="pt-PT" sz="2800" b="0" strike="noStrike" spc="-1">
                <a:latin typeface="Arial" panose="020B0604020202020204"/>
              </a:rPr>
              <a:t>Segundo nível de tópicos</a:t>
            </a:r>
            <a:endParaRPr lang="pt-PT" sz="2800" b="0" strike="noStrike" spc="-1">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pt-PT" sz="2400" b="0" strike="noStrike" spc="-1">
                <a:latin typeface="Arial" panose="020B0604020202020204"/>
              </a:rPr>
              <a:t>Terceiro nível de tópicos</a:t>
            </a:r>
            <a:endParaRPr lang="pt-PT" sz="2400" b="0" strike="noStrike" spc="-1">
              <a:latin typeface="Arial" panose="020B0604020202020204"/>
            </a:endParaRPr>
          </a:p>
          <a:p>
            <a:pPr marL="1727835" lvl="3" indent="-215900">
              <a:spcBef>
                <a:spcPts val="565"/>
              </a:spcBef>
              <a:buClr>
                <a:srgbClr val="000000"/>
              </a:buClr>
              <a:buSzPct val="75000"/>
              <a:buFont typeface="Symbol" charset="2"/>
              <a:buChar char=""/>
            </a:pPr>
            <a:r>
              <a:rPr lang="pt-PT" sz="2000" b="0" strike="noStrike" spc="-1">
                <a:latin typeface="Arial" panose="020B0604020202020204"/>
              </a:rPr>
              <a:t>Quarto nível de tópicos</a:t>
            </a:r>
            <a:endParaRPr lang="pt-PT" sz="2000" b="0" strike="noStrike" spc="-1">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Quinto nível de tópicos</a:t>
            </a:r>
            <a:endParaRPr lang="pt-PT" sz="2000" b="0" strike="noStrike" spc="-1">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Sexto nível de tópicos</a:t>
            </a:r>
            <a:endParaRPr lang="pt-PT" sz="2000" b="0" strike="noStrike" spc="-1">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pt-PT" sz="2000" b="0" strike="noStrike" spc="-1">
                <a:latin typeface="Arial" panose="020B0604020202020204"/>
              </a:rPr>
              <a:t>Sétimo nível de tópicos</a:t>
            </a:r>
            <a:endParaRPr lang="pt-PT" sz="2000" b="0" strike="noStrike" spc="-1">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8.xml.rels><?xml version="1.0" encoding="UTF-8" standalone="yes"?>
<Relationships xmlns="http://schemas.openxmlformats.org/package/2006/relationships"><Relationship Id="rId9" Type="http://schemas.openxmlformats.org/officeDocument/2006/relationships/image" Target="../media/image13.png"/><Relationship Id="rId8" Type="http://schemas.openxmlformats.org/officeDocument/2006/relationships/image" Target="../media/image12.png"/><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0" Type="http://schemas.openxmlformats.org/officeDocument/2006/relationships/slideLayout" Target="../slideLayouts/slideLayout5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1.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479425" y="2708910"/>
            <a:ext cx="6662420" cy="1531620"/>
          </a:xfrm>
          <a:prstGeom prst="rect">
            <a:avLst/>
          </a:prstGeom>
          <a:noFill/>
          <a:ln w="0">
            <a:noFill/>
          </a:ln>
        </p:spPr>
        <p:txBody>
          <a:bodyPr lIns="0" tIns="0" rIns="0" bIns="0" anchor="t">
            <a:noAutofit/>
          </a:bodyPr>
          <a:p>
            <a:pPr algn="ctr">
              <a:lnSpc>
                <a:spcPct val="90000"/>
              </a:lnSpc>
              <a:buNone/>
              <a:tabLst>
                <a:tab pos="0" algn="l"/>
              </a:tabLst>
            </a:pPr>
            <a:r>
              <a:rPr lang="en-US" altLang="pt-PT" sz="3600" b="1" strike="noStrike" spc="-1">
                <a:solidFill>
                  <a:srgbClr val="1167A4"/>
                </a:solidFill>
                <a:latin typeface="Calibri" panose="020F0502020204030204" charset="0"/>
                <a:ea typeface="Roboto"/>
                <a:cs typeface="Calibri" panose="020F0502020204030204" charset="0"/>
              </a:rPr>
              <a:t>SISTEMA DE MONITORAMENTO DA SAUDE CARDIOVASCULAR DE IDOSOS</a:t>
            </a:r>
            <a:endParaRPr lang="en-US" altLang="pt-PT" sz="3600" b="1" strike="noStrike" spc="-1">
              <a:solidFill>
                <a:srgbClr val="1167A4"/>
              </a:solidFill>
              <a:latin typeface="Calibri" panose="020F0502020204030204" charset="0"/>
              <a:ea typeface="Roboto"/>
              <a:cs typeface="Calibri" panose="020F0502020204030204" charset="0"/>
            </a:endParaRPr>
          </a:p>
        </p:txBody>
      </p:sp>
      <p:sp>
        <p:nvSpPr>
          <p:cNvPr id="2" name="PlaceHolder 1"/>
          <p:cNvSpPr>
            <a:spLocks noGrp="1"/>
          </p:cNvSpPr>
          <p:nvPr/>
        </p:nvSpPr>
        <p:spPr>
          <a:xfrm>
            <a:off x="1991360" y="4652645"/>
            <a:ext cx="3545840" cy="527050"/>
          </a:xfrm>
          <a:prstGeom prst="rect">
            <a:avLst/>
          </a:prstGeom>
          <a:noFill/>
          <a:ln w="0">
            <a:noFill/>
          </a:ln>
        </p:spPr>
        <p:txBody>
          <a:bodyPr lIns="0" tIns="0" rIns="0" bIns="0" anchor="t">
            <a:noAutofit/>
          </a:bodyPr>
          <a:lstStyle>
            <a:lvl1pPr/>
          </a:lstStyle>
          <a:p>
            <a:pPr algn="ctr">
              <a:lnSpc>
                <a:spcPct val="90000"/>
              </a:lnSpc>
              <a:buNone/>
              <a:tabLst>
                <a:tab pos="0" algn="l"/>
              </a:tabLst>
            </a:pPr>
            <a:r>
              <a:rPr lang="en-US" altLang="pt-PT" sz="3600" b="1" strike="noStrike" spc="-1">
                <a:solidFill>
                  <a:srgbClr val="1167A4"/>
                </a:solidFill>
                <a:latin typeface="Calibri" panose="020F0502020204030204" charset="0"/>
                <a:ea typeface="Roboto"/>
                <a:cs typeface="Calibri" panose="020F0502020204030204" charset="0"/>
              </a:rPr>
              <a:t>PULSO SEGURO</a:t>
            </a:r>
            <a:endParaRPr lang="en-US" altLang="pt-PT" sz="3600" b="1" strike="noStrike" spc="-1">
              <a:solidFill>
                <a:srgbClr val="1167A4"/>
              </a:solidFill>
              <a:latin typeface="Calibri" panose="020F0502020204030204" charset="0"/>
              <a:ea typeface="Roboto"/>
              <a:cs typeface="Calibri" panose="020F0502020204030204" charset="0"/>
            </a:endParaRPr>
          </a:p>
        </p:txBody>
      </p:sp>
      <p:sp>
        <p:nvSpPr>
          <p:cNvPr id="4" name="Text Box 3"/>
          <p:cNvSpPr txBox="1"/>
          <p:nvPr/>
        </p:nvSpPr>
        <p:spPr>
          <a:xfrm>
            <a:off x="840740" y="5733415"/>
            <a:ext cx="3726180" cy="645160"/>
          </a:xfrm>
          <a:prstGeom prst="rect">
            <a:avLst/>
          </a:prstGeom>
          <a:noFill/>
        </p:spPr>
        <p:txBody>
          <a:bodyPr wrap="none" rtlCol="0">
            <a:spAutoFit/>
          </a:bodyPr>
          <a:p>
            <a:r>
              <a:rPr lang="en-US"/>
              <a:t>Cláudio Eduardo, Processo: 13302</a:t>
            </a:r>
            <a:endParaRPr lang="en-US"/>
          </a:p>
          <a:p>
            <a:r>
              <a:rPr lang="en-US"/>
              <a:t>Helder Cambuta, Processo: 13329</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 name="PlaceHolder 1"/>
          <p:cNvSpPr>
            <a:spLocks noGrp="1"/>
          </p:cNvSpPr>
          <p:nvPr>
            <p:ph type="subTitle"/>
          </p:nvPr>
        </p:nvSpPr>
        <p:spPr>
          <a:xfrm>
            <a:off x="2962910" y="189230"/>
            <a:ext cx="6266815" cy="695325"/>
          </a:xfrm>
          <a:prstGeom prst="rect">
            <a:avLst/>
          </a:prstGeom>
          <a:noFill/>
          <a:ln w="0">
            <a:noFill/>
          </a:ln>
        </p:spPr>
        <p:txBody>
          <a:bodyPr lIns="0" tIns="0" rIns="0" bIns="0" anchor="ctr">
            <a:noAutofit/>
          </a:bodyPr>
          <a:p>
            <a:pPr algn="ctr">
              <a:lnSpc>
                <a:spcPct val="90000"/>
              </a:lnSpc>
              <a:buNone/>
              <a:tabLst>
                <a:tab pos="0" algn="l"/>
              </a:tabLst>
            </a:pPr>
            <a:r>
              <a:rPr lang="en-US" altLang="pt-PT" sz="3200" b="1" strike="noStrike" spc="-1">
                <a:solidFill>
                  <a:srgbClr val="FFFFFF"/>
                </a:solidFill>
                <a:latin typeface="Twentieth Century"/>
                <a:ea typeface="Twentieth Century"/>
              </a:rPr>
              <a:t>Arquitetura da Pulseira</a:t>
            </a:r>
            <a:endParaRPr lang="en-US" altLang="pt-PT" sz="3200" b="1" strike="noStrike" spc="-1">
              <a:solidFill>
                <a:srgbClr val="FFFFFF"/>
              </a:solidFill>
              <a:latin typeface="Twentieth Century"/>
              <a:ea typeface="Twentieth Century"/>
            </a:endParaRPr>
          </a:p>
        </p:txBody>
      </p:sp>
      <p:pic>
        <p:nvPicPr>
          <p:cNvPr id="20" name="Picture 20" descr="Captura de ecrã de 2023-03-23 19-15-59"/>
          <p:cNvPicPr>
            <a:picLocks noChangeAspect="1"/>
          </p:cNvPicPr>
          <p:nvPr/>
        </p:nvPicPr>
        <p:blipFill>
          <a:blip r:embed="rId1"/>
          <a:stretch>
            <a:fillRect/>
          </a:stretch>
        </p:blipFill>
        <p:spPr>
          <a:xfrm>
            <a:off x="2063750" y="836930"/>
            <a:ext cx="7546340" cy="51784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524000" y="60325"/>
            <a:ext cx="9143365" cy="525145"/>
          </a:xfrm>
        </p:spPr>
        <p:txBody>
          <a:bodyPr/>
          <a:p>
            <a:pPr algn="ctr"/>
            <a:r>
              <a:rPr lang="en-US" sz="3200" b="1">
                <a:solidFill>
                  <a:schemeClr val="bg1"/>
                </a:solidFill>
              </a:rPr>
              <a:t>Conclusão</a:t>
            </a:r>
            <a:endParaRPr lang="en-US" sz="3200" b="1">
              <a:solidFill>
                <a:schemeClr val="bg1"/>
              </a:solidFill>
            </a:endParaRPr>
          </a:p>
        </p:txBody>
      </p:sp>
      <p:sp>
        <p:nvSpPr>
          <p:cNvPr id="5" name="Text Box 4"/>
          <p:cNvSpPr txBox="1"/>
          <p:nvPr/>
        </p:nvSpPr>
        <p:spPr>
          <a:xfrm>
            <a:off x="302895" y="892175"/>
            <a:ext cx="11696065" cy="2030095"/>
          </a:xfrm>
          <a:prstGeom prst="rect">
            <a:avLst/>
          </a:prstGeom>
          <a:noFill/>
        </p:spPr>
        <p:txBody>
          <a:bodyPr wrap="square" rtlCol="0">
            <a:spAutoFit/>
          </a:bodyPr>
          <a:p>
            <a:r>
              <a:rPr lang="en-US"/>
              <a:t>Concluímos, portanto, que a prevenção e o combate das doenças cardiovasculares são fundamentais e extremamente benéficos para nossa sociedade, pois não somente evitam o surgimrnto destas doenças, mas também reduzem significativamente o número de óbitos que elas causam anualmente. Além disso, favorecem a qualidade de vida das pessoas a partir do acesso a hábitos saudáveis e métodos preventivos que asseguram uma vida mais longa e saudável. É primordial que a sociedade dedique recursos para comprometer-se ainda mais com programas de promover e de prevenir as doenças cardiovasculares, para que possamos viver uma vida mais saudável e satisfatória.</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Google Shape;65;p2"/>
          <p:cNvSpPr/>
          <p:nvPr/>
        </p:nvSpPr>
        <p:spPr>
          <a:xfrm>
            <a:off x="1089360" y="1188720"/>
            <a:ext cx="3050280" cy="69912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spAutoFit/>
          </a:bodyPr>
          <a:p>
            <a:pPr algn="ctr">
              <a:lnSpc>
                <a:spcPct val="100000"/>
              </a:lnSpc>
              <a:buNone/>
              <a:tabLst>
                <a:tab pos="0" algn="l"/>
              </a:tabLst>
            </a:pPr>
            <a:r>
              <a:rPr lang="pt-PT" sz="4000" b="1" strike="noStrike" spc="-1">
                <a:solidFill>
                  <a:srgbClr val="1167A4"/>
                </a:solidFill>
                <a:latin typeface="Twentieth Century"/>
                <a:ea typeface="Twentieth Century"/>
              </a:rPr>
              <a:t>SUMÁRIO</a:t>
            </a:r>
            <a:endParaRPr lang="pt-PT" sz="4000" b="0" strike="noStrike" spc="-1">
              <a:latin typeface="Arial" panose="020B0604020202020204"/>
            </a:endParaRPr>
          </a:p>
        </p:txBody>
      </p:sp>
      <p:grpSp>
        <p:nvGrpSpPr>
          <p:cNvPr id="171" name="Google Shape;66;p2"/>
          <p:cNvGrpSpPr/>
          <p:nvPr/>
        </p:nvGrpSpPr>
        <p:grpSpPr>
          <a:xfrm>
            <a:off x="753840" y="1896840"/>
            <a:ext cx="10683360" cy="4327920"/>
            <a:chOff x="753840" y="1896840"/>
            <a:chExt cx="10683360" cy="4327920"/>
          </a:xfrm>
        </p:grpSpPr>
        <p:sp>
          <p:nvSpPr>
            <p:cNvPr id="172" name="Google Shape;67;p2"/>
            <p:cNvSpPr/>
            <p:nvPr/>
          </p:nvSpPr>
          <p:spPr>
            <a:xfrm>
              <a:off x="1206360" y="1896840"/>
              <a:ext cx="10230840" cy="4327920"/>
            </a:xfrm>
            <a:prstGeom prst="rect">
              <a:avLst/>
            </a:prstGeom>
            <a:solidFill>
              <a:srgbClr val="1167A4"/>
            </a:solidFill>
            <a:ln w="19080">
              <a:solidFill>
                <a:srgbClr val="FFFFFF"/>
              </a:solidFill>
              <a:miter/>
            </a:ln>
          </p:spPr>
          <p:style>
            <a:lnRef idx="0">
              <a:srgbClr val="FFFFFF"/>
            </a:lnRef>
            <a:fillRef idx="0">
              <a:srgbClr val="FFFFFF"/>
            </a:fillRef>
            <a:effectRef idx="0">
              <a:srgbClr val="FFFFFF"/>
            </a:effectRef>
            <a:fontRef idx="minor"/>
          </p:style>
        </p:sp>
        <p:sp>
          <p:nvSpPr>
            <p:cNvPr id="173" name="Google Shape;68;p2"/>
            <p:cNvSpPr/>
            <p:nvPr/>
          </p:nvSpPr>
          <p:spPr>
            <a:xfrm>
              <a:off x="753840" y="1927440"/>
              <a:ext cx="334800" cy="4297320"/>
            </a:xfrm>
            <a:prstGeom prst="rect">
              <a:avLst/>
            </a:prstGeom>
            <a:solidFill>
              <a:srgbClr val="1167A4"/>
            </a:solidFill>
            <a:ln w="19080">
              <a:solidFill>
                <a:srgbClr val="FFFFFF"/>
              </a:solidFill>
              <a:miter/>
            </a:ln>
          </p:spPr>
          <p:style>
            <a:lnRef idx="0">
              <a:srgbClr val="FFFFFF"/>
            </a:lnRef>
            <a:fillRef idx="0">
              <a:srgbClr val="FFFFFF"/>
            </a:fillRef>
            <a:effectRef idx="0">
              <a:srgbClr val="FFFFFF"/>
            </a:effectRef>
            <a:fontRef idx="minor"/>
          </p:style>
        </p:sp>
      </p:grpSp>
      <p:sp>
        <p:nvSpPr>
          <p:cNvPr id="174" name="Google Shape;69;p2"/>
          <p:cNvSpPr/>
          <p:nvPr/>
        </p:nvSpPr>
        <p:spPr>
          <a:xfrm>
            <a:off x="1422360" y="2282400"/>
            <a:ext cx="9557280" cy="3268800"/>
          </a:xfrm>
          <a:prstGeom prst="rect">
            <a:avLst/>
          </a:prstGeom>
          <a:noFill/>
          <a:ln w="0">
            <a:noFill/>
          </a:ln>
        </p:spPr>
        <p:style>
          <a:lnRef idx="0">
            <a:srgbClr val="FFFFFF"/>
          </a:lnRef>
          <a:fillRef idx="0">
            <a:srgbClr val="FFFFFF"/>
          </a:fillRef>
          <a:effectRef idx="0">
            <a:srgbClr val="FFFFFF"/>
          </a:effectRef>
          <a:fontRef idx="minor"/>
        </p:style>
        <p:txBody>
          <a:bodyPr lIns="90000" tIns="45000" rIns="90000" bIns="45000" anchor="t">
            <a:noAutofit/>
          </a:bodyPr>
          <a:p>
            <a:pPr marL="514350" indent="-514350">
              <a:lnSpc>
                <a:spcPct val="90000"/>
              </a:lnSpc>
              <a:buFont typeface="Wingdings" charset="0"/>
              <a:buAutoNum type="arabicPeriod"/>
            </a:pPr>
            <a:r>
              <a:rPr lang="pt-PT" sz="2600" b="1" strike="noStrike" spc="-1">
                <a:solidFill>
                  <a:srgbClr val="FFFFFF"/>
                </a:solidFill>
                <a:latin typeface="Calibri" panose="020F0502020204030204" charset="0"/>
                <a:ea typeface="Twentieth Century"/>
                <a:cs typeface="Calibri" panose="020F0502020204030204" charset="0"/>
              </a:rPr>
              <a:t>Introdução </a:t>
            </a:r>
            <a:endParaRPr lang="pt-PT" sz="2600" b="1" strike="noStrike" spc="-1">
              <a:latin typeface="Calibri" panose="020F0502020204030204" charset="0"/>
              <a:cs typeface="Calibri" panose="020F0502020204030204" charset="0"/>
            </a:endParaRPr>
          </a:p>
          <a:p>
            <a:pPr marL="514350" indent="-514350">
              <a:lnSpc>
                <a:spcPct val="90000"/>
              </a:lnSpc>
              <a:buFont typeface="Wingdings" charset="0"/>
              <a:buAutoNum type="arabicPeriod"/>
            </a:pPr>
            <a:r>
              <a:rPr lang="pt-PT" sz="2600" b="1" strike="noStrike" spc="-1">
                <a:solidFill>
                  <a:srgbClr val="FFFFFF"/>
                </a:solidFill>
                <a:latin typeface="Calibri" panose="020F0502020204030204" charset="0"/>
                <a:ea typeface="Twentieth Century"/>
                <a:cs typeface="Calibri" panose="020F0502020204030204" charset="0"/>
              </a:rPr>
              <a:t>Objectivos</a:t>
            </a:r>
            <a:endParaRPr lang="pt-PT" sz="2600" b="1" strike="noStrike" spc="-1">
              <a:latin typeface="Calibri" panose="020F0502020204030204" charset="0"/>
              <a:cs typeface="Calibri" panose="020F0502020204030204" charset="0"/>
            </a:endParaRPr>
          </a:p>
          <a:p>
            <a:pPr marL="514350" indent="-514350">
              <a:lnSpc>
                <a:spcPct val="90000"/>
              </a:lnSpc>
              <a:buFont typeface="Wingdings" charset="0"/>
              <a:buAutoNum type="arabicPeriod"/>
            </a:pPr>
            <a:r>
              <a:rPr lang="pt-PT" sz="2600" b="1" strike="noStrike" spc="-1">
                <a:solidFill>
                  <a:srgbClr val="FFFFFF"/>
                </a:solidFill>
                <a:latin typeface="Calibri" panose="020F0502020204030204" charset="0"/>
                <a:ea typeface="Twentieth Century"/>
                <a:cs typeface="Calibri" panose="020F0502020204030204" charset="0"/>
              </a:rPr>
              <a:t>Problemática</a:t>
            </a:r>
            <a:endParaRPr lang="en-US" altLang="pt-PT" sz="2600" b="1" strike="noStrike" spc="-1">
              <a:solidFill>
                <a:srgbClr val="FFFFFF"/>
              </a:solidFill>
              <a:latin typeface="Calibri" panose="020F0502020204030204" charset="0"/>
              <a:ea typeface="Twentieth Century"/>
              <a:cs typeface="Calibri" panose="020F0502020204030204" charset="0"/>
            </a:endParaRPr>
          </a:p>
          <a:p>
            <a:pPr marL="514350" indent="-514350">
              <a:lnSpc>
                <a:spcPct val="90000"/>
              </a:lnSpc>
              <a:buFont typeface="Wingdings" charset="0"/>
              <a:buAutoNum type="arabicPeriod"/>
            </a:pPr>
            <a:r>
              <a:rPr lang="en-US" altLang="pt-PT" sz="2600" b="1" spc="-1">
                <a:solidFill>
                  <a:srgbClr val="FFFFFF"/>
                </a:solidFill>
                <a:latin typeface="Calibri" panose="020F0502020204030204" charset="0"/>
                <a:ea typeface="Twentieth Century"/>
                <a:cs typeface="Calibri" panose="020F0502020204030204" charset="0"/>
                <a:sym typeface="+mn-ea"/>
              </a:rPr>
              <a:t>Justificativa</a:t>
            </a:r>
            <a:endParaRPr lang="pt-PT" sz="2600" b="1" strike="noStrike" spc="-1">
              <a:latin typeface="Calibri" panose="020F0502020204030204" charset="0"/>
              <a:cs typeface="Calibri" panose="020F0502020204030204" charset="0"/>
            </a:endParaRPr>
          </a:p>
          <a:p>
            <a:pPr marL="514350" indent="-514350">
              <a:lnSpc>
                <a:spcPct val="90000"/>
              </a:lnSpc>
              <a:buFont typeface="Wingdings" charset="0"/>
              <a:buAutoNum type="arabicPeriod"/>
            </a:pPr>
            <a:r>
              <a:rPr lang="pt-PT" sz="2600" b="1" strike="noStrike" spc="-1">
                <a:solidFill>
                  <a:srgbClr val="FFFFFF"/>
                </a:solidFill>
                <a:latin typeface="Calibri" panose="020F0502020204030204" charset="0"/>
                <a:ea typeface="Twentieth Century"/>
                <a:cs typeface="Calibri" panose="020F0502020204030204" charset="0"/>
              </a:rPr>
              <a:t>Solução Desenvolvida</a:t>
            </a:r>
            <a:endParaRPr lang="pt-PT" sz="2600" b="1" strike="noStrike" spc="-1">
              <a:latin typeface="Calibri" panose="020F0502020204030204" charset="0"/>
              <a:cs typeface="Calibri" panose="020F0502020204030204" charset="0"/>
            </a:endParaRPr>
          </a:p>
          <a:p>
            <a:pPr marL="514350" indent="-514350">
              <a:lnSpc>
                <a:spcPct val="90000"/>
              </a:lnSpc>
              <a:buFont typeface="Wingdings" charset="0"/>
              <a:buAutoNum type="arabicPeriod"/>
            </a:pPr>
            <a:r>
              <a:rPr lang="en-US" altLang="pt-PT" sz="2600" b="1" strike="noStrike" spc="-1">
                <a:solidFill>
                  <a:srgbClr val="FFFFFF"/>
                </a:solidFill>
                <a:latin typeface="Calibri" panose="020F0502020204030204" charset="0"/>
                <a:ea typeface="Twentieth Century"/>
                <a:cs typeface="Calibri" panose="020F0502020204030204" charset="0"/>
              </a:rPr>
              <a:t>Arquitetura do Sistema</a:t>
            </a:r>
            <a:endParaRPr lang="en-US" altLang="pt-PT" sz="2600" b="1" strike="noStrike" spc="-1">
              <a:solidFill>
                <a:srgbClr val="FFFFFF"/>
              </a:solidFill>
              <a:latin typeface="Calibri" panose="020F0502020204030204" charset="0"/>
              <a:ea typeface="Twentieth Century"/>
              <a:cs typeface="Calibri" panose="020F0502020204030204" charset="0"/>
            </a:endParaRPr>
          </a:p>
          <a:p>
            <a:pPr marL="514350" indent="-514350">
              <a:lnSpc>
                <a:spcPct val="90000"/>
              </a:lnSpc>
              <a:buFont typeface="Wingdings" charset="0"/>
              <a:buAutoNum type="arabicPeriod"/>
            </a:pPr>
            <a:r>
              <a:rPr lang="en-US" altLang="pt-PT" sz="2600" b="1" strike="noStrike" spc="-1">
                <a:solidFill>
                  <a:srgbClr val="FFFFFF"/>
                </a:solidFill>
                <a:latin typeface="Calibri" panose="020F0502020204030204" charset="0"/>
                <a:ea typeface="Twentieth Century"/>
                <a:cs typeface="Calibri" panose="020F0502020204030204" charset="0"/>
              </a:rPr>
              <a:t>Apresentação do Projecto</a:t>
            </a:r>
            <a:endParaRPr lang="en-US" altLang="pt-PT" sz="2600" b="1" strike="noStrike" spc="-1">
              <a:solidFill>
                <a:srgbClr val="FFFFFF"/>
              </a:solidFill>
              <a:latin typeface="Calibri" panose="020F0502020204030204" charset="0"/>
              <a:ea typeface="Twentieth Century"/>
              <a:cs typeface="Calibri" panose="020F0502020204030204" charset="0"/>
            </a:endParaRPr>
          </a:p>
          <a:p>
            <a:pPr marL="514350" indent="-514350">
              <a:lnSpc>
                <a:spcPct val="90000"/>
              </a:lnSpc>
              <a:buFont typeface="Wingdings" charset="0"/>
              <a:buAutoNum type="arabicPeriod"/>
            </a:pPr>
            <a:r>
              <a:rPr lang="en-US" altLang="pt-PT" sz="2600" b="1" spc="-1">
                <a:solidFill>
                  <a:srgbClr val="FFFFFF"/>
                </a:solidFill>
                <a:latin typeface="Calibri" panose="020F0502020204030204" charset="0"/>
                <a:ea typeface="Twentieth Century"/>
                <a:cs typeface="Calibri" panose="020F0502020204030204" charset="0"/>
                <a:sym typeface="+mn-ea"/>
              </a:rPr>
              <a:t>Conclusão</a:t>
            </a:r>
            <a:endParaRPr lang="en-US" altLang="pt-PT" sz="2600" b="1" strike="noStrike" spc="-1">
              <a:latin typeface="Calibri" panose="020F0502020204030204" charset="0"/>
              <a:cs typeface="Calibri" panose="020F0502020204030204" charset="0"/>
            </a:endParaRPr>
          </a:p>
        </p:txBody>
      </p:sp>
      <p:sp>
        <p:nvSpPr>
          <p:cNvPr id="175" name="Google Shape;69;p 1"/>
          <p:cNvSpPr/>
          <p:nvPr/>
        </p:nvSpPr>
        <p:spPr>
          <a:xfrm>
            <a:off x="5250960" y="4072320"/>
            <a:ext cx="9557280" cy="3268800"/>
          </a:xfrm>
          <a:prstGeom prst="rect">
            <a:avLst/>
          </a:prstGeom>
          <a:noFill/>
          <a:ln w="0">
            <a:noFill/>
          </a:ln>
        </p:spPr>
        <p:style>
          <a:lnRef idx="0">
            <a:srgbClr val="FFFFFF"/>
          </a:lnRef>
          <a:fillRef idx="0">
            <a:srgbClr val="FFFFFF"/>
          </a:fillRef>
          <a:effectRef idx="0">
            <a:srgbClr val="FFFFFF"/>
          </a:effectRef>
          <a:fontRef idx="minor"/>
        </p:style>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subTitle"/>
          </p:nvPr>
        </p:nvSpPr>
        <p:spPr>
          <a:xfrm>
            <a:off x="3726720" y="178920"/>
            <a:ext cx="5370120" cy="424080"/>
          </a:xfrm>
          <a:prstGeom prst="rect">
            <a:avLst/>
          </a:prstGeom>
          <a:noFill/>
          <a:ln w="0">
            <a:noFill/>
          </a:ln>
        </p:spPr>
        <p:txBody>
          <a:bodyPr lIns="0" tIns="0" rIns="0" bIns="0" anchor="ctr">
            <a:noAutofit/>
          </a:bodyPr>
          <a:p>
            <a:pPr algn="ctr">
              <a:lnSpc>
                <a:spcPct val="90000"/>
              </a:lnSpc>
              <a:buNone/>
              <a:tabLst>
                <a:tab pos="0" algn="l"/>
              </a:tabLst>
            </a:pPr>
            <a:r>
              <a:rPr lang="pt-PT" sz="3200" b="1" strike="noStrike" spc="-1">
                <a:solidFill>
                  <a:srgbClr val="FFFFFF"/>
                </a:solidFill>
                <a:latin typeface="Twentieth Century"/>
                <a:ea typeface="Twentieth Century"/>
              </a:rPr>
              <a:t>Introdução</a:t>
            </a:r>
            <a:endParaRPr lang="pt-PT" sz="3200" b="1" strike="noStrike" spc="-1">
              <a:solidFill>
                <a:srgbClr val="FFFFFF"/>
              </a:solidFill>
              <a:latin typeface="Twentieth Century"/>
              <a:ea typeface="Twentieth Century"/>
            </a:endParaRPr>
          </a:p>
        </p:txBody>
      </p:sp>
      <p:sp>
        <p:nvSpPr>
          <p:cNvPr id="177" name="PlaceHolder 2"/>
          <p:cNvSpPr>
            <a:spLocks noGrp="1"/>
          </p:cNvSpPr>
          <p:nvPr>
            <p:ph type="title"/>
          </p:nvPr>
        </p:nvSpPr>
        <p:spPr>
          <a:xfrm>
            <a:off x="923760" y="1238140"/>
            <a:ext cx="10415880" cy="4808520"/>
          </a:xfrm>
          <a:prstGeom prst="rect">
            <a:avLst/>
          </a:prstGeom>
          <a:noFill/>
          <a:ln w="0">
            <a:noFill/>
          </a:ln>
        </p:spPr>
        <p:txBody>
          <a:bodyPr lIns="0" tIns="0" rIns="0" bIns="0" anchor="t">
            <a:noAutofit/>
          </a:bodyPr>
          <a:p>
            <a:pPr algn="just">
              <a:lnSpc>
                <a:spcPct val="90000"/>
              </a:lnSpc>
              <a:buNone/>
              <a:tabLst>
                <a:tab pos="0" algn="l"/>
              </a:tabLst>
            </a:pPr>
            <a:r>
              <a:rPr lang="en-US" altLang="pt-PT" sz="24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400" b="0" strike="noStrike" spc="-1">
                <a:solidFill>
                  <a:schemeClr val="tx1">
                    <a:lumMod val="85000"/>
                    <a:lumOff val="15000"/>
                  </a:schemeClr>
                </a:solidFill>
                <a:latin typeface="Calibri" panose="020F0502020204030204" charset="0"/>
                <a:ea typeface="Twentieth Century"/>
                <a:cs typeface="Calibri" panose="020F0502020204030204" charset="0"/>
              </a:rPr>
              <a:t>A pandemia da COVID-19 colocou a área da saúde em destaque globalmente, resultando na incorporação de tecnologias e dispositivos eletrônicos para</a:t>
            </a:r>
            <a:r>
              <a:rPr lang="en-US" altLang="pt-PT" sz="24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400" b="0" strike="noStrike" spc="-1">
                <a:solidFill>
                  <a:schemeClr val="tx1">
                    <a:lumMod val="85000"/>
                    <a:lumOff val="15000"/>
                  </a:schemeClr>
                </a:solidFill>
                <a:latin typeface="Calibri" panose="020F0502020204030204" charset="0"/>
                <a:ea typeface="Twentieth Century"/>
                <a:cs typeface="Calibri" panose="020F0502020204030204" charset="0"/>
              </a:rPr>
              <a:t>tratamentos mais precisos.</a:t>
            </a:r>
            <a:r>
              <a:rPr lang="en-US" altLang="pt-PT" sz="24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400" b="0" strike="noStrike" spc="-1">
                <a:solidFill>
                  <a:schemeClr val="tx1">
                    <a:lumMod val="85000"/>
                    <a:lumOff val="15000"/>
                  </a:schemeClr>
                </a:solidFill>
                <a:latin typeface="Calibri" panose="020F0502020204030204" charset="0"/>
                <a:ea typeface="Twentieth Century"/>
                <a:cs typeface="Calibri" panose="020F0502020204030204" charset="0"/>
              </a:rPr>
              <a:t>Essas tecnologias fazem parte do ecossistema da</a:t>
            </a:r>
            <a:r>
              <a:rPr lang="en-US" altLang="pt-PT" sz="24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400" b="0" strike="noStrike" spc="-1">
                <a:solidFill>
                  <a:schemeClr val="tx1">
                    <a:lumMod val="85000"/>
                    <a:lumOff val="15000"/>
                  </a:schemeClr>
                </a:solidFill>
                <a:latin typeface="Calibri" panose="020F0502020204030204" charset="0"/>
                <a:ea typeface="Twentieth Century"/>
                <a:cs typeface="Calibri" panose="020F0502020204030204" charset="0"/>
              </a:rPr>
              <a:t>Internet das Coisas, incorporando dispositivos móveis, tecnologias de comunicação,</a:t>
            </a:r>
            <a:r>
              <a:rPr lang="en-US" altLang="pt-PT" sz="24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400" b="0" strike="noStrike" spc="-1">
                <a:solidFill>
                  <a:schemeClr val="tx1">
                    <a:lumMod val="85000"/>
                    <a:lumOff val="15000"/>
                  </a:schemeClr>
                </a:solidFill>
                <a:latin typeface="Calibri" panose="020F0502020204030204" charset="0"/>
                <a:ea typeface="Twentieth Century"/>
                <a:cs typeface="Calibri" panose="020F0502020204030204" charset="0"/>
              </a:rPr>
              <a:t>sistemas pervasivos e armazenamento</a:t>
            </a:r>
            <a:r>
              <a:rPr lang="en-US" altLang="pt-PT" sz="2400" b="0" strike="noStrike" spc="-1">
                <a:solidFill>
                  <a:schemeClr val="tx1">
                    <a:lumMod val="85000"/>
                    <a:lumOff val="15000"/>
                  </a:schemeClr>
                </a:solidFill>
                <a:latin typeface="Calibri" panose="020F0502020204030204" charset="0"/>
                <a:ea typeface="Twentieth Century"/>
                <a:cs typeface="Calibri" panose="020F0502020204030204" charset="0"/>
              </a:rPr>
              <a:t> e</a:t>
            </a:r>
            <a:r>
              <a:rPr lang="pt-PT" sz="2400" b="0" strike="noStrike" spc="-1">
                <a:solidFill>
                  <a:schemeClr val="tx1">
                    <a:lumMod val="85000"/>
                    <a:lumOff val="15000"/>
                  </a:schemeClr>
                </a:solidFill>
                <a:latin typeface="Calibri" panose="020F0502020204030204" charset="0"/>
                <a:ea typeface="Twentieth Century"/>
                <a:cs typeface="Calibri" panose="020F0502020204030204" charset="0"/>
              </a:rPr>
              <a:t>m nuvem</a:t>
            </a:r>
            <a:r>
              <a:rPr lang="en-US" altLang="pt-PT" sz="2400" b="0" strike="noStrike" spc="-1">
                <a:solidFill>
                  <a:schemeClr val="tx1">
                    <a:lumMod val="85000"/>
                    <a:lumOff val="15000"/>
                  </a:schemeClr>
                </a:solidFill>
                <a:latin typeface="Calibri" panose="020F0502020204030204" charset="0"/>
                <a:ea typeface="Twentieth Century"/>
                <a:cs typeface="Calibri" panose="020F0502020204030204" charset="0"/>
              </a:rPr>
              <a:t>.</a:t>
            </a:r>
            <a:br>
              <a:rPr lang="en-US" altLang="pt-PT" sz="2400" b="0" strike="noStrike" spc="-1">
                <a:solidFill>
                  <a:schemeClr val="tx1">
                    <a:lumMod val="85000"/>
                    <a:lumOff val="15000"/>
                  </a:schemeClr>
                </a:solidFill>
                <a:latin typeface="Calibri" panose="020F0502020204030204" charset="0"/>
                <a:ea typeface="Twentieth Century"/>
                <a:cs typeface="Calibri" panose="020F0502020204030204" charset="0"/>
              </a:rPr>
            </a:br>
            <a:br>
              <a:rPr lang="en-US" altLang="pt-PT" sz="2400" b="0" strike="noStrike" spc="-1">
                <a:solidFill>
                  <a:schemeClr val="tx1">
                    <a:lumMod val="85000"/>
                    <a:lumOff val="15000"/>
                  </a:schemeClr>
                </a:solidFill>
                <a:latin typeface="Calibri" panose="020F0502020204030204" charset="0"/>
                <a:ea typeface="Twentieth Century"/>
                <a:cs typeface="Calibri" panose="020F0502020204030204" charset="0"/>
              </a:rPr>
            </a:br>
            <a:br>
              <a:rPr lang="pt-PT" sz="2400" b="0" strike="noStrike" spc="-1">
                <a:solidFill>
                  <a:schemeClr val="tx1">
                    <a:lumMod val="85000"/>
                    <a:lumOff val="15000"/>
                  </a:schemeClr>
                </a:solidFill>
                <a:latin typeface="Calibri" panose="020F0502020204030204" charset="0"/>
                <a:ea typeface="Twentieth Century"/>
                <a:cs typeface="Calibri" panose="020F0502020204030204" charset="0"/>
              </a:rPr>
            </a:br>
            <a:r>
              <a:rPr lang="en-US" altLang="pt-PT" sz="24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400" b="0" strike="noStrike" spc="-1">
                <a:solidFill>
                  <a:schemeClr val="tx1">
                    <a:lumMod val="85000"/>
                    <a:lumOff val="15000"/>
                  </a:schemeClr>
                </a:solidFill>
                <a:latin typeface="Calibri" panose="020F0502020204030204" charset="0"/>
                <a:ea typeface="Twentieth Century"/>
                <a:cs typeface="Calibri" panose="020F0502020204030204" charset="0"/>
              </a:rPr>
              <a:t>Para monitorar o bom funcionamento do corpo humano, vários parâmetros são considerados, como frequência cardíaca, temperatura corporal, pressão e nível de oxigênio no sangue.</a:t>
            </a:r>
            <a:r>
              <a:rPr lang="en-US" altLang="pt-PT" sz="2400" b="0" strike="noStrike" spc="-1">
                <a:solidFill>
                  <a:schemeClr val="tx1">
                    <a:lumMod val="85000"/>
                    <a:lumOff val="15000"/>
                  </a:schemeClr>
                </a:solidFill>
                <a:latin typeface="Calibri" panose="020F0502020204030204" charset="0"/>
                <a:ea typeface="Twentieth Century"/>
                <a:cs typeface="Calibri" panose="020F0502020204030204" charset="0"/>
              </a:rPr>
              <a:t> </a:t>
            </a:r>
            <a:r>
              <a:rPr lang="pt-PT" sz="2400" b="0" strike="noStrike" spc="-1">
                <a:solidFill>
                  <a:schemeClr val="tx1">
                    <a:lumMod val="85000"/>
                    <a:lumOff val="15000"/>
                  </a:schemeClr>
                </a:solidFill>
                <a:latin typeface="Calibri" panose="020F0502020204030204" charset="0"/>
                <a:ea typeface="Twentieth Century"/>
                <a:cs typeface="Calibri" panose="020F0502020204030204" charset="0"/>
              </a:rPr>
              <a:t>O objetivo é proporcionar diagnósticos personalizados, melhorar o tratamento e os cuidados com os pacientes, resultando em um avanço significativo na qualidade dos serviços de saúde.</a:t>
            </a:r>
            <a:endParaRPr lang="pt-PT" sz="2400" b="0" strike="noStrike" spc="-1">
              <a:solidFill>
                <a:schemeClr val="tx1">
                  <a:lumMod val="85000"/>
                  <a:lumOff val="15000"/>
                </a:schemeClr>
              </a:solidFill>
              <a:latin typeface="Calibri" panose="020F0502020204030204" charset="0"/>
              <a:ea typeface="Twentieth Century"/>
              <a:cs typeface="Calibri" panose="020F0502020204030204" charset="0"/>
            </a:endParaRPr>
          </a:p>
        </p:txBody>
      </p:sp>
      <p:sp>
        <p:nvSpPr>
          <p:cNvPr id="2" name="Text Box 1"/>
          <p:cNvSpPr txBox="1"/>
          <p:nvPr/>
        </p:nvSpPr>
        <p:spPr>
          <a:xfrm>
            <a:off x="2105025" y="861695"/>
            <a:ext cx="309880" cy="368300"/>
          </a:xfrm>
          <a:prstGeom prst="rect">
            <a:avLst/>
          </a:prstGeom>
          <a:noFill/>
        </p:spPr>
        <p:txBody>
          <a:bodyPr wrap="non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subTitle"/>
          </p:nvPr>
        </p:nvSpPr>
        <p:spPr>
          <a:xfrm>
            <a:off x="3410490" y="188710"/>
            <a:ext cx="5370120" cy="424080"/>
          </a:xfrm>
          <a:prstGeom prst="rect">
            <a:avLst/>
          </a:prstGeom>
          <a:noFill/>
          <a:ln w="0">
            <a:noFill/>
          </a:ln>
        </p:spPr>
        <p:txBody>
          <a:bodyPr lIns="0" tIns="0" rIns="0" bIns="0" anchor="ctr">
            <a:noAutofit/>
          </a:bodyPr>
          <a:p>
            <a:pPr algn="ctr">
              <a:lnSpc>
                <a:spcPct val="90000"/>
              </a:lnSpc>
              <a:buNone/>
              <a:tabLst>
                <a:tab pos="0" algn="l"/>
              </a:tabLst>
            </a:pPr>
            <a:r>
              <a:rPr lang="en-US" altLang="pt-PT" sz="3200" b="1" strike="noStrike" spc="-1">
                <a:solidFill>
                  <a:srgbClr val="FFFFFF"/>
                </a:solidFill>
                <a:latin typeface="Twentieth Century"/>
                <a:ea typeface="Twentieth Century"/>
              </a:rPr>
              <a:t>Objectivos</a:t>
            </a:r>
            <a:endParaRPr lang="en-US" altLang="pt-PT" sz="3200" b="1" strike="noStrike" spc="-1">
              <a:solidFill>
                <a:srgbClr val="FFFFFF"/>
              </a:solidFill>
              <a:latin typeface="Twentieth Century"/>
              <a:ea typeface="Twentieth Century"/>
            </a:endParaRPr>
          </a:p>
        </p:txBody>
      </p:sp>
      <p:sp>
        <p:nvSpPr>
          <p:cNvPr id="3" name="Text Box 2"/>
          <p:cNvSpPr txBox="1"/>
          <p:nvPr/>
        </p:nvSpPr>
        <p:spPr>
          <a:xfrm>
            <a:off x="624205" y="1196975"/>
            <a:ext cx="10943590" cy="1322070"/>
          </a:xfrm>
          <a:prstGeom prst="rect">
            <a:avLst/>
          </a:prstGeom>
          <a:noFill/>
        </p:spPr>
        <p:txBody>
          <a:bodyPr wrap="square" rtlCol="0">
            <a:spAutoFit/>
          </a:bodyPr>
          <a:p>
            <a:pPr algn="l"/>
            <a:r>
              <a:rPr lang="en-US" sz="2000" b="1">
                <a:latin typeface="Calibri" panose="020F0502020204030204" charset="0"/>
                <a:cs typeface="Calibri" panose="020F0502020204030204" charset="0"/>
              </a:rPr>
              <a:t>Objectivo Geral</a:t>
            </a:r>
            <a:endParaRPr lang="en-US" sz="2000" b="1">
              <a:latin typeface="Calibri" panose="020F0502020204030204" charset="0"/>
              <a:cs typeface="Calibri" panose="020F0502020204030204" charset="0"/>
            </a:endParaRPr>
          </a:p>
          <a:p>
            <a:pPr marL="342900" indent="-342900" algn="l">
              <a:buFont typeface="Arial" panose="020B0604020202020204" pitchFamily="34" charset="0"/>
              <a:buChar char="•"/>
            </a:pPr>
            <a:r>
              <a:rPr lang="en-US" sz="2000">
                <a:latin typeface="Calibri" panose="020F0502020204030204" charset="0"/>
                <a:cs typeface="Calibri" panose="020F0502020204030204" charset="0"/>
              </a:rPr>
              <a:t>Desenvolver um sistema para monitorar e prevenir problemas cardiovasculares, empregando um sistema web e um dispositivo wearable, para fornecer informações precisas sobre os sinais vitais dos pacientes e enviar alertas de possíveis problemas de saúde. </a:t>
            </a:r>
            <a:endParaRPr lang="en-US" sz="2000">
              <a:latin typeface="Calibri" panose="020F0502020204030204" charset="0"/>
              <a:cs typeface="Calibri" panose="020F0502020204030204" charset="0"/>
            </a:endParaRPr>
          </a:p>
        </p:txBody>
      </p:sp>
      <p:sp>
        <p:nvSpPr>
          <p:cNvPr id="6" name="Text Box 5"/>
          <p:cNvSpPr txBox="1"/>
          <p:nvPr/>
        </p:nvSpPr>
        <p:spPr>
          <a:xfrm>
            <a:off x="624205" y="2419985"/>
            <a:ext cx="10944225" cy="2553335"/>
          </a:xfrm>
          <a:prstGeom prst="rect">
            <a:avLst/>
          </a:prstGeom>
          <a:noFill/>
        </p:spPr>
        <p:txBody>
          <a:bodyPr wrap="square" rtlCol="0">
            <a:spAutoFit/>
          </a:bodyPr>
          <a:p>
            <a:pPr lvl="8" algn="l"/>
            <a:endParaRPr lang="en-US" sz="2000">
              <a:latin typeface="Calibri" panose="020F0502020204030204" charset="0"/>
              <a:cs typeface="Calibri" panose="020F0502020204030204" charset="0"/>
            </a:endParaRPr>
          </a:p>
          <a:p>
            <a:pPr algn="l"/>
            <a:r>
              <a:rPr lang="en-US" sz="2000" b="1">
                <a:latin typeface="Calibri" panose="020F0502020204030204" charset="0"/>
                <a:cs typeface="Calibri" panose="020F0502020204030204" charset="0"/>
              </a:rPr>
              <a:t>Objectivos Específico</a:t>
            </a:r>
            <a:endParaRPr lang="en-US" sz="2000" b="1">
              <a:latin typeface="Calibri" panose="020F0502020204030204" charset="0"/>
              <a:cs typeface="Calibri" panose="020F0502020204030204" charset="0"/>
            </a:endParaRPr>
          </a:p>
          <a:p>
            <a:pPr marL="342900" indent="-342900" algn="l">
              <a:buFont typeface="Arial" panose="020B0604020202020204" pitchFamily="34" charset="0"/>
              <a:buChar char="•"/>
            </a:pPr>
            <a:r>
              <a:rPr lang="en-US" sz="2000">
                <a:latin typeface="Calibri" panose="020F0502020204030204" charset="0"/>
                <a:cs typeface="Calibri" panose="020F0502020204030204" charset="0"/>
              </a:rPr>
              <a:t>Desenvolver sistema para monitorar dados cardiovasculares, incluindo pressão arterial e batimentos cardíacos, em tempo real.</a:t>
            </a:r>
            <a:endParaRPr lang="en-US" sz="2000">
              <a:latin typeface="Calibri" panose="020F0502020204030204" charset="0"/>
              <a:cs typeface="Calibri" panose="020F0502020204030204" charset="0"/>
            </a:endParaRPr>
          </a:p>
          <a:p>
            <a:pPr marL="342900" indent="-342900" algn="l">
              <a:buFont typeface="Arial" panose="020B0604020202020204" pitchFamily="34" charset="0"/>
              <a:buChar char="•"/>
            </a:pPr>
            <a:r>
              <a:rPr lang="en-US" sz="2000">
                <a:latin typeface="Calibri" panose="020F0502020204030204" charset="0"/>
                <a:cs typeface="Calibri" panose="020F0502020204030204" charset="0"/>
              </a:rPr>
              <a:t>Desenvolver uma pulseira wreable;</a:t>
            </a:r>
            <a:endParaRPr lang="en-US" sz="2000">
              <a:latin typeface="Calibri" panose="020F0502020204030204" charset="0"/>
              <a:cs typeface="Calibri" panose="020F0502020204030204" charset="0"/>
            </a:endParaRPr>
          </a:p>
          <a:p>
            <a:pPr marL="342900" indent="-342900" algn="l">
              <a:buFont typeface="Arial" panose="020B0604020202020204" pitchFamily="34" charset="0"/>
              <a:buChar char="•"/>
            </a:pPr>
            <a:r>
              <a:rPr lang="en-US" sz="2000">
                <a:latin typeface="Calibri" panose="020F0502020204030204" charset="0"/>
                <a:cs typeface="Calibri" panose="020F0502020204030204" charset="0"/>
              </a:rPr>
              <a:t>Desenvolver uma dashboard web para o Administrador do Sistema e para os médicos;</a:t>
            </a:r>
            <a:endParaRPr lang="en-US" sz="2000">
              <a:latin typeface="Calibri" panose="020F0502020204030204" charset="0"/>
              <a:cs typeface="Calibri" panose="020F0502020204030204" charset="0"/>
            </a:endParaRPr>
          </a:p>
          <a:p>
            <a:pPr marL="342900" indent="-342900" algn="l">
              <a:buFont typeface="Arial" panose="020B0604020202020204" pitchFamily="34" charset="0"/>
              <a:buChar char="•"/>
            </a:pPr>
            <a:r>
              <a:rPr lang="en-US" sz="2000">
                <a:latin typeface="Calibri" panose="020F0502020204030204" charset="0"/>
                <a:cs typeface="Calibri" panose="020F0502020204030204" charset="0"/>
              </a:rPr>
              <a:t>Apresentar os sinais vitais do utilizador da pulseira na dashboard;</a:t>
            </a:r>
            <a:endParaRPr lang="en-US" sz="2000">
              <a:latin typeface="Calibri" panose="020F0502020204030204" charset="0"/>
              <a:cs typeface="Calibri" panose="020F0502020204030204" charset="0"/>
            </a:endParaRPr>
          </a:p>
          <a:p>
            <a:pPr marL="342900" indent="-342900" algn="l">
              <a:buFont typeface="Arial" panose="020B0604020202020204" pitchFamily="34" charset="0"/>
              <a:buChar char="•"/>
            </a:pPr>
            <a:r>
              <a:rPr lang="en-US" sz="2000">
                <a:latin typeface="Calibri" panose="020F0502020204030204" charset="0"/>
                <a:cs typeface="Calibri" panose="020F0502020204030204" charset="0"/>
              </a:rPr>
              <a:t>Enviar mensagens de urgência em quedas bruscas do batimento cardiaco.</a:t>
            </a:r>
            <a:endParaRPr lang="en-US" sz="2000">
              <a:latin typeface="Calibri" panose="020F0502020204030204" charset="0"/>
              <a:cs typeface="Calibri" panose="020F0502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624205" y="981710"/>
            <a:ext cx="10943590" cy="1999615"/>
          </a:xfrm>
          <a:prstGeom prst="rect">
            <a:avLst/>
          </a:prstGeom>
          <a:noFill/>
        </p:spPr>
        <p:txBody>
          <a:bodyPr wrap="square" rtlCol="0">
            <a:spAutoFit/>
          </a:bodyPr>
          <a:p>
            <a:pPr algn="just"/>
            <a:r>
              <a:rPr lang="en-US" sz="2400" b="1">
                <a:latin typeface="Calibri" panose="020F0502020204030204" charset="0"/>
                <a:cs typeface="Calibri" panose="020F0502020204030204" charset="0"/>
              </a:rPr>
              <a:t>Problemática</a:t>
            </a:r>
            <a:endParaRPr lang="en-US" sz="2000">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	As doenças cardiovasculares são um problema de saúde pública em Angola, com cerca de 30% da população afetada, representando aproximadamente nove milhões de habitantes, muitos dos quais desconhecem que possuem a doença. Há um baixo número de especialistas disponíveis no país, com apenas 100 cardiologistas para uma população de 34 milhões de pessoas. Segundo dados oficiais, ocorrem cerca de 310.754 casos de hipertensão arterial por ano em todas as unidades sanitárias do país.</a:t>
            </a:r>
            <a:endParaRPr lang="en-US" sz="2000">
              <a:latin typeface="Calibri" panose="020F0502020204030204" charset="0"/>
              <a:cs typeface="Calibri" panose="020F0502020204030204" charset="0"/>
            </a:endParaRPr>
          </a:p>
        </p:txBody>
      </p:sp>
      <p:sp>
        <p:nvSpPr>
          <p:cNvPr id="5" name="Text Box 4"/>
          <p:cNvSpPr txBox="1"/>
          <p:nvPr/>
        </p:nvSpPr>
        <p:spPr>
          <a:xfrm>
            <a:off x="624205" y="3349625"/>
            <a:ext cx="10943590" cy="2306955"/>
          </a:xfrm>
          <a:prstGeom prst="rect">
            <a:avLst/>
          </a:prstGeom>
          <a:noFill/>
        </p:spPr>
        <p:txBody>
          <a:bodyPr wrap="square" rtlCol="0">
            <a:spAutoFit/>
          </a:bodyPr>
          <a:p>
            <a:pPr algn="just"/>
            <a:r>
              <a:rPr lang="en-US" sz="2400" b="1">
                <a:latin typeface="Calibri" panose="020F0502020204030204" charset="0"/>
                <a:cs typeface="Calibri" panose="020F0502020204030204" charset="0"/>
              </a:rPr>
              <a:t>Justificativa</a:t>
            </a:r>
            <a:endParaRPr lang="en-US" sz="2200">
              <a:latin typeface="Calibri" panose="020F0502020204030204" charset="0"/>
              <a:cs typeface="Calibri" panose="020F0502020204030204" charset="0"/>
            </a:endParaRPr>
          </a:p>
          <a:p>
            <a:pPr algn="just"/>
            <a:r>
              <a:rPr lang="en-US" sz="2000">
                <a:latin typeface="Calibri" panose="020F0502020204030204" charset="0"/>
                <a:cs typeface="Calibri" panose="020F0502020204030204" charset="0"/>
              </a:rPr>
              <a:t>	Este projeto visa fornecer serviços de saúde de qualidade para pessoas idosas que sofrem de doenças cardíacas, com monitoramento constante dos pacientes, com o objetivo de reduzir a taxa de mortalidade por doenças cardíacas. A pesquisa de campo no Hospital Jossina Machel revelou que apenas três aparelhos de monitoramento estão disponíveis para atender a 36 pacientes na ala de cardiologia, e este projeto pode servir como uma alternativa para monitorar pacientes com essa enfermidade.</a:t>
            </a:r>
            <a:endParaRPr lang="en-US" sz="2000">
              <a:latin typeface="Calibri" panose="020F0502020204030204" charset="0"/>
              <a:cs typeface="Calibri" panose="020F0502020204030204" charset="0"/>
            </a:endParaRPr>
          </a:p>
        </p:txBody>
      </p:sp>
      <p:sp>
        <p:nvSpPr>
          <p:cNvPr id="6" name="Text Box 5"/>
          <p:cNvSpPr txBox="1"/>
          <p:nvPr/>
        </p:nvSpPr>
        <p:spPr>
          <a:xfrm>
            <a:off x="4503420" y="-542290"/>
            <a:ext cx="309880" cy="368300"/>
          </a:xfrm>
          <a:prstGeom prst="rect">
            <a:avLst/>
          </a:prstGeom>
          <a:noFill/>
        </p:spPr>
        <p:txBody>
          <a:bodyPr wrap="none" rtlCol="0">
            <a:spAutoFit/>
          </a:bodyPr>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 name="PlaceHolder 1"/>
          <p:cNvSpPr>
            <a:spLocks noGrp="1"/>
          </p:cNvSpPr>
          <p:nvPr>
            <p:ph type="subTitle"/>
          </p:nvPr>
        </p:nvSpPr>
        <p:spPr>
          <a:xfrm>
            <a:off x="3359785" y="205105"/>
            <a:ext cx="5370195" cy="695325"/>
          </a:xfrm>
          <a:prstGeom prst="rect">
            <a:avLst/>
          </a:prstGeom>
          <a:noFill/>
          <a:ln w="0">
            <a:noFill/>
          </a:ln>
        </p:spPr>
        <p:txBody>
          <a:bodyPr lIns="0" tIns="0" rIns="0" bIns="0" anchor="ctr">
            <a:noAutofit/>
          </a:bodyPr>
          <a:p>
            <a:pPr algn="ctr">
              <a:lnSpc>
                <a:spcPct val="90000"/>
              </a:lnSpc>
              <a:buNone/>
              <a:tabLst>
                <a:tab pos="0" algn="l"/>
              </a:tabLst>
            </a:pPr>
            <a:r>
              <a:rPr lang="en-US" altLang="pt-PT" sz="3200" b="1" strike="noStrike" spc="-1">
                <a:solidFill>
                  <a:srgbClr val="FFFFFF"/>
                </a:solidFill>
                <a:latin typeface="Twentieth Century"/>
                <a:ea typeface="Twentieth Century"/>
              </a:rPr>
              <a:t>Solução Desenvolvida</a:t>
            </a:r>
            <a:endParaRPr lang="en-US" altLang="pt-PT" sz="3200" b="1" strike="noStrike" spc="-1">
              <a:solidFill>
                <a:srgbClr val="FFFFFF"/>
              </a:solidFill>
              <a:latin typeface="Twentieth Century"/>
              <a:ea typeface="Twentieth Century"/>
            </a:endParaRPr>
          </a:p>
        </p:txBody>
      </p:sp>
      <p:sp>
        <p:nvSpPr>
          <p:cNvPr id="4" name="Text Box 3"/>
          <p:cNvSpPr txBox="1"/>
          <p:nvPr/>
        </p:nvSpPr>
        <p:spPr>
          <a:xfrm>
            <a:off x="624205" y="1196975"/>
            <a:ext cx="10943590" cy="2306955"/>
          </a:xfrm>
          <a:prstGeom prst="rect">
            <a:avLst/>
          </a:prstGeom>
          <a:noFill/>
        </p:spPr>
        <p:txBody>
          <a:bodyPr wrap="square" rtlCol="0">
            <a:spAutoFit/>
          </a:bodyPr>
          <a:p>
            <a:pPr algn="just"/>
            <a:r>
              <a:rPr lang="en-US" sz="2400">
                <a:latin typeface="Calibri" panose="020F0502020204030204" charset="0"/>
                <a:cs typeface="Calibri" panose="020F0502020204030204" charset="0"/>
              </a:rPr>
              <a:t>	Este projeto visa fornecer serviços de saúde de qualidade para pessoas idosas que sofrem de doenças cardíacas, com monitoramento constante da sua saúde, com o objetivo de reduzir a taxa de mortalidade por doenças cardíacas. A pesquisa de campo no Hospital Jossina Machel revelou que apenas três aparelhos de monitoramento estão disponíveis para atender a 36 pacientes na ala de cardiologia, e este projeto pode servir como uma alternativa para monitorar pacientes com essa enfermidade.</a:t>
            </a:r>
            <a:endParaRPr lang="en-US" sz="240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p:nvPr>
        </p:nvSpPr>
        <p:spPr>
          <a:xfrm>
            <a:off x="609480" y="1052705"/>
            <a:ext cx="10972440" cy="3977280"/>
          </a:xfrm>
        </p:spPr>
        <p:txBody>
          <a:bodyPr/>
          <a:p>
            <a:r>
              <a:rPr lang="en-US" sz="2400" b="1">
                <a:latin typeface="Calibri" panose="020F0502020204030204" charset="0"/>
                <a:cs typeface="Calibri" panose="020F0502020204030204" charset="0"/>
              </a:rPr>
              <a:t>Requisitos Funcionais</a:t>
            </a:r>
            <a:endParaRPr lang="en-US" sz="2400" b="1">
              <a:latin typeface="Calibri" panose="020F0502020204030204" charset="0"/>
              <a:cs typeface="Calibri" panose="020F0502020204030204" charset="0"/>
            </a:endParaRPr>
          </a:p>
          <a:p>
            <a:pPr marL="285750" indent="-285750">
              <a:buFont typeface="Arial" panose="020B0604020202020204" pitchFamily="34" charset="0"/>
              <a:buChar char="•"/>
            </a:pPr>
            <a:r>
              <a:rPr lang="en-US" sz="2000" b="0">
                <a:latin typeface="Calibri" panose="020F0502020204030204" charset="0"/>
                <a:cs typeface="Calibri" panose="020F0502020204030204" charset="0"/>
              </a:rPr>
              <a:t>Desenvolvim</a:t>
            </a:r>
            <a:r>
              <a:rPr lang="en-US" sz="2000" b="0">
                <a:latin typeface="Calibri" panose="020F0502020204030204" charset="0"/>
                <a:cs typeface="Calibri" panose="020F0502020204030204" charset="0"/>
                <a:sym typeface="+mn-ea"/>
              </a:rPr>
              <a:t>ento de uma dashboard para o acesso administrativo</a:t>
            </a:r>
            <a:endParaRPr lang="en-US" sz="2000" b="0">
              <a:latin typeface="Calibri" panose="020F0502020204030204" charset="0"/>
              <a:cs typeface="Calibri" panose="020F0502020204030204" charset="0"/>
            </a:endParaRPr>
          </a:p>
          <a:p>
            <a:pPr marL="285750" indent="-285750">
              <a:buFont typeface="Arial" panose="020B0604020202020204" pitchFamily="34" charset="0"/>
              <a:buChar char="•"/>
            </a:pPr>
            <a:r>
              <a:rPr lang="en-US" sz="2000" b="0">
                <a:solidFill>
                  <a:srgbClr val="000000"/>
                </a:solidFill>
                <a:latin typeface="Calibri" panose="020F0502020204030204" charset="0"/>
                <a:cs typeface="Times New Roman" panose="02020603050405020304" charset="0"/>
                <a:sym typeface="+mn-ea"/>
              </a:rPr>
              <a:t>Efectuar login/logout de usuários</a:t>
            </a:r>
            <a:endParaRPr lang="en-US" sz="2000" b="0">
              <a:solidFill>
                <a:srgbClr val="000000"/>
              </a:solidFill>
              <a:latin typeface="Calibri" panose="020F0502020204030204" charset="0"/>
              <a:ea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2000" b="0">
                <a:solidFill>
                  <a:srgbClr val="000000"/>
                </a:solidFill>
                <a:latin typeface="Calibri" panose="020F0502020204030204" charset="0"/>
                <a:cs typeface="Times New Roman" panose="02020603050405020304" charset="0"/>
                <a:sym typeface="+mn-ea"/>
              </a:rPr>
              <a:t>Gerenciar dados dos Médicos e Pacientes (Registrar, Editar, Selecionar e Remover)</a:t>
            </a:r>
            <a:endParaRPr lang="en-US" sz="2000" b="0">
              <a:solidFill>
                <a:srgbClr val="000000"/>
              </a:solidFill>
              <a:latin typeface="Calibri" panose="020F0502020204030204" charset="0"/>
              <a:cs typeface="Times New Roman" panose="02020603050405020304" charset="0"/>
              <a:sym typeface="+mn-ea"/>
            </a:endParaRPr>
          </a:p>
          <a:p>
            <a:pPr marL="285750" indent="-285750" algn="l">
              <a:buFont typeface="Arial" panose="020B0604020202020204" pitchFamily="34" charset="0"/>
              <a:buChar char="•"/>
            </a:pPr>
            <a:r>
              <a:rPr lang="en-US" sz="2000" b="0">
                <a:solidFill>
                  <a:srgbClr val="000000"/>
                </a:solidFill>
                <a:latin typeface="Calibri" panose="020F0502020204030204" charset="0"/>
                <a:cs typeface="Times New Roman" panose="02020603050405020304" charset="0"/>
                <a:sym typeface="+mn-ea"/>
              </a:rPr>
              <a:t>Construção de uma pulseira wreable para a obtenção dos dados</a:t>
            </a:r>
            <a:endParaRPr lang="en-US" sz="2000" b="0">
              <a:solidFill>
                <a:srgbClr val="000000"/>
              </a:solidFill>
              <a:latin typeface="Calibri" panose="020F0502020204030204" charset="0"/>
              <a:ea typeface="Times New Roman" panose="02020603050405020304" charset="0"/>
              <a:cs typeface="Times New Roman" panose="02020603050405020304" charset="0"/>
            </a:endParaRPr>
          </a:p>
          <a:p>
            <a:pPr marL="285750" indent="-285750" algn="l">
              <a:buFont typeface="Arial" panose="020B0604020202020204" pitchFamily="34" charset="0"/>
              <a:buChar char="•"/>
            </a:pPr>
            <a:r>
              <a:rPr lang="en-US" sz="2000" b="0">
                <a:solidFill>
                  <a:srgbClr val="000000"/>
                </a:solidFill>
                <a:latin typeface="Calibri" panose="020F0502020204030204" charset="0"/>
                <a:cs typeface="Times New Roman" panose="02020603050405020304" charset="0"/>
                <a:sym typeface="+mn-ea"/>
              </a:rPr>
              <a:t>Sensor integrado à pulseira para coletar dados cardíacos</a:t>
            </a:r>
            <a:endParaRPr lang="en-US" sz="2000" b="0">
              <a:latin typeface="Calibri" panose="020F0502020204030204" charset="0"/>
              <a:cs typeface="Calibri" panose="020F0502020204030204" charset="0"/>
            </a:endParaRPr>
          </a:p>
          <a:p>
            <a:pPr marL="285750" indent="-285750" algn="l">
              <a:buFont typeface="Arial" panose="020B0604020202020204" pitchFamily="34" charset="0"/>
              <a:buChar char="•"/>
            </a:pPr>
            <a:r>
              <a:rPr lang="en-US" sz="2000" b="0">
                <a:solidFill>
                  <a:srgbClr val="000000"/>
                </a:solidFill>
                <a:latin typeface="Calibri" panose="020F0502020204030204" charset="0"/>
                <a:cs typeface="Times New Roman" panose="02020603050405020304" charset="0"/>
                <a:sym typeface="+mn-ea"/>
              </a:rPr>
              <a:t>Armazenamento e processamento dos dados cardíacos coletados</a:t>
            </a:r>
            <a:endParaRPr lang="en-US" sz="2000" b="0">
              <a:solidFill>
                <a:srgbClr val="000000"/>
              </a:solidFill>
              <a:latin typeface="Calibri" panose="020F0502020204030204" charset="0"/>
              <a:ea typeface="Times New Roman" panose="02020603050405020304" charset="0"/>
              <a:cs typeface="Times New Roman" panose="02020603050405020304" charset="0"/>
            </a:endParaRPr>
          </a:p>
          <a:p>
            <a:pPr marL="285750" indent="-285750" algn="l">
              <a:buNone/>
            </a:pPr>
            <a:endParaRPr lang="en-US" sz="2000" b="0">
              <a:solidFill>
                <a:srgbClr val="000000"/>
              </a:solidFill>
              <a:latin typeface="Calibri" panose="020F0502020204030204" charset="0"/>
              <a:ea typeface="Times New Roman" panose="02020603050405020304" charset="0"/>
              <a:cs typeface="Times New Roman" panose="02020603050405020304" charset="0"/>
            </a:endParaRPr>
          </a:p>
        </p:txBody>
      </p:sp>
      <p:sp>
        <p:nvSpPr>
          <p:cNvPr id="179" name="PlaceHolder 1"/>
          <p:cNvSpPr>
            <a:spLocks noGrp="1"/>
          </p:cNvSpPr>
          <p:nvPr>
            <p:ph type="subTitle"/>
          </p:nvPr>
        </p:nvSpPr>
        <p:spPr>
          <a:xfrm>
            <a:off x="3359690" y="332690"/>
            <a:ext cx="5370120" cy="424080"/>
          </a:xfrm>
          <a:prstGeom prst="rect">
            <a:avLst/>
          </a:prstGeom>
          <a:noFill/>
          <a:ln w="0">
            <a:noFill/>
          </a:ln>
        </p:spPr>
        <p:txBody>
          <a:bodyPr lIns="0" tIns="0" rIns="0" bIns="0" anchor="ctr">
            <a:noAutofit/>
          </a:bodyPr>
          <a:p>
            <a:pPr algn="ctr">
              <a:lnSpc>
                <a:spcPct val="90000"/>
              </a:lnSpc>
              <a:buNone/>
              <a:tabLst>
                <a:tab pos="0" algn="l"/>
              </a:tabLst>
            </a:pPr>
            <a:r>
              <a:rPr lang="en-US" altLang="pt-PT" sz="3200" b="1" strike="noStrike" spc="-1">
                <a:solidFill>
                  <a:srgbClr val="FFFFFF"/>
                </a:solidFill>
                <a:latin typeface="Twentieth Century"/>
                <a:ea typeface="Twentieth Century"/>
              </a:rPr>
              <a:t>Requisitos e Tecnologias</a:t>
            </a:r>
            <a:endParaRPr lang="en-US" altLang="pt-PT" sz="3200" b="1" strike="noStrike" spc="-1">
              <a:solidFill>
                <a:srgbClr val="FFFFFF"/>
              </a:solidFill>
              <a:latin typeface="Twentieth Century"/>
              <a:ea typeface="Twentieth Century"/>
            </a:endParaRPr>
          </a:p>
        </p:txBody>
      </p:sp>
      <p:sp>
        <p:nvSpPr>
          <p:cNvPr id="4" name="Text Box 3"/>
          <p:cNvSpPr txBox="1"/>
          <p:nvPr/>
        </p:nvSpPr>
        <p:spPr>
          <a:xfrm>
            <a:off x="13621385" y="-56515"/>
            <a:ext cx="309880" cy="368300"/>
          </a:xfrm>
          <a:prstGeom prst="rect">
            <a:avLst/>
          </a:prstGeom>
          <a:noFill/>
        </p:spPr>
        <p:txBody>
          <a:bodyPr wrap="non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p:nvPr>
        </p:nvSpPr>
        <p:spPr>
          <a:xfrm>
            <a:off x="609480" y="886970"/>
            <a:ext cx="10972440" cy="3977280"/>
          </a:xfrm>
        </p:spPr>
        <p:txBody>
          <a:bodyPr/>
          <a:p>
            <a:r>
              <a:rPr lang="en-US" b="1">
                <a:latin typeface="Calibri" panose="020F0502020204030204" charset="0"/>
                <a:cs typeface="Calibri" panose="020F0502020204030204" charset="0"/>
                <a:sym typeface="+mn-ea"/>
              </a:rPr>
              <a:t>Tecnologias de Desenvolvimento</a:t>
            </a:r>
            <a:endParaRPr lang="en-US"/>
          </a:p>
        </p:txBody>
      </p:sp>
      <p:pic>
        <p:nvPicPr>
          <p:cNvPr id="2" name="Picture 1"/>
          <p:cNvPicPr>
            <a:picLocks noChangeAspect="1"/>
          </p:cNvPicPr>
          <p:nvPr/>
        </p:nvPicPr>
        <p:blipFill>
          <a:blip r:embed="rId1"/>
          <a:stretch>
            <a:fillRect/>
          </a:stretch>
        </p:blipFill>
        <p:spPr>
          <a:xfrm>
            <a:off x="4655820" y="1797050"/>
            <a:ext cx="1837055" cy="990600"/>
          </a:xfrm>
          <a:prstGeom prst="rect">
            <a:avLst/>
          </a:prstGeom>
        </p:spPr>
      </p:pic>
      <p:pic>
        <p:nvPicPr>
          <p:cNvPr id="5" name="Picture 4"/>
          <p:cNvPicPr>
            <a:picLocks noChangeAspect="1"/>
          </p:cNvPicPr>
          <p:nvPr/>
        </p:nvPicPr>
        <p:blipFill>
          <a:blip r:embed="rId2"/>
          <a:stretch>
            <a:fillRect/>
          </a:stretch>
        </p:blipFill>
        <p:spPr>
          <a:xfrm>
            <a:off x="695325" y="1569085"/>
            <a:ext cx="2070735" cy="1242695"/>
          </a:xfrm>
          <a:prstGeom prst="rect">
            <a:avLst/>
          </a:prstGeom>
        </p:spPr>
      </p:pic>
      <p:pic>
        <p:nvPicPr>
          <p:cNvPr id="6" name="Picture 5"/>
          <p:cNvPicPr>
            <a:picLocks noChangeAspect="1"/>
          </p:cNvPicPr>
          <p:nvPr/>
        </p:nvPicPr>
        <p:blipFill>
          <a:blip r:embed="rId3"/>
          <a:stretch>
            <a:fillRect/>
          </a:stretch>
        </p:blipFill>
        <p:spPr>
          <a:xfrm>
            <a:off x="1055370" y="2853055"/>
            <a:ext cx="902970" cy="1351915"/>
          </a:xfrm>
          <a:prstGeom prst="rect">
            <a:avLst/>
          </a:prstGeom>
        </p:spPr>
      </p:pic>
      <p:pic>
        <p:nvPicPr>
          <p:cNvPr id="7" name="Picture 6"/>
          <p:cNvPicPr>
            <a:picLocks noChangeAspect="1"/>
          </p:cNvPicPr>
          <p:nvPr/>
        </p:nvPicPr>
        <p:blipFill>
          <a:blip r:embed="rId4"/>
          <a:stretch>
            <a:fillRect/>
          </a:stretch>
        </p:blipFill>
        <p:spPr>
          <a:xfrm>
            <a:off x="623570" y="4725035"/>
            <a:ext cx="2653665" cy="1717040"/>
          </a:xfrm>
          <a:prstGeom prst="rect">
            <a:avLst/>
          </a:prstGeom>
        </p:spPr>
      </p:pic>
      <p:pic>
        <p:nvPicPr>
          <p:cNvPr id="8" name="Picture 7"/>
          <p:cNvPicPr>
            <a:picLocks noChangeAspect="1"/>
          </p:cNvPicPr>
          <p:nvPr/>
        </p:nvPicPr>
        <p:blipFill>
          <a:blip r:embed="rId5"/>
          <a:stretch>
            <a:fillRect/>
          </a:stretch>
        </p:blipFill>
        <p:spPr>
          <a:xfrm>
            <a:off x="839470" y="4509770"/>
            <a:ext cx="2418080" cy="354330"/>
          </a:xfrm>
          <a:prstGeom prst="rect">
            <a:avLst/>
          </a:prstGeom>
        </p:spPr>
      </p:pic>
      <p:pic>
        <p:nvPicPr>
          <p:cNvPr id="9" name="Picture 8"/>
          <p:cNvPicPr>
            <a:picLocks noChangeAspect="1"/>
          </p:cNvPicPr>
          <p:nvPr/>
        </p:nvPicPr>
        <p:blipFill>
          <a:blip r:embed="rId6"/>
          <a:stretch>
            <a:fillRect/>
          </a:stretch>
        </p:blipFill>
        <p:spPr>
          <a:xfrm>
            <a:off x="5088255" y="3213100"/>
            <a:ext cx="1169670" cy="1217930"/>
          </a:xfrm>
          <a:prstGeom prst="rect">
            <a:avLst/>
          </a:prstGeom>
        </p:spPr>
      </p:pic>
      <p:pic>
        <p:nvPicPr>
          <p:cNvPr id="10" name="Picture 9"/>
          <p:cNvPicPr>
            <a:picLocks noChangeAspect="1"/>
          </p:cNvPicPr>
          <p:nvPr/>
        </p:nvPicPr>
        <p:blipFill>
          <a:blip r:embed="rId7"/>
          <a:stretch>
            <a:fillRect/>
          </a:stretch>
        </p:blipFill>
        <p:spPr>
          <a:xfrm>
            <a:off x="7880350" y="4580890"/>
            <a:ext cx="2568575" cy="1206500"/>
          </a:xfrm>
          <a:prstGeom prst="rect">
            <a:avLst/>
          </a:prstGeom>
        </p:spPr>
      </p:pic>
      <p:pic>
        <p:nvPicPr>
          <p:cNvPr id="11" name="Picture 10"/>
          <p:cNvPicPr>
            <a:picLocks noChangeAspect="1"/>
          </p:cNvPicPr>
          <p:nvPr/>
        </p:nvPicPr>
        <p:blipFill>
          <a:blip r:embed="rId8"/>
          <a:stretch>
            <a:fillRect/>
          </a:stretch>
        </p:blipFill>
        <p:spPr>
          <a:xfrm>
            <a:off x="8544560" y="3140710"/>
            <a:ext cx="1147445" cy="1147445"/>
          </a:xfrm>
          <a:prstGeom prst="rect">
            <a:avLst/>
          </a:prstGeom>
        </p:spPr>
      </p:pic>
      <p:pic>
        <p:nvPicPr>
          <p:cNvPr id="12" name="Picture 11"/>
          <p:cNvPicPr>
            <a:picLocks noChangeAspect="1"/>
          </p:cNvPicPr>
          <p:nvPr/>
        </p:nvPicPr>
        <p:blipFill>
          <a:blip r:embed="rId9"/>
          <a:stretch>
            <a:fillRect/>
          </a:stretch>
        </p:blipFill>
        <p:spPr>
          <a:xfrm>
            <a:off x="7968615" y="1988820"/>
            <a:ext cx="2392045" cy="607060"/>
          </a:xfrm>
          <a:prstGeom prst="rect">
            <a:avLst/>
          </a:prstGeom>
        </p:spPr>
      </p:pic>
      <p:sp>
        <p:nvSpPr>
          <p:cNvPr id="13" name="Text Box 12"/>
          <p:cNvSpPr txBox="1"/>
          <p:nvPr/>
        </p:nvSpPr>
        <p:spPr>
          <a:xfrm>
            <a:off x="13592810" y="-185420"/>
            <a:ext cx="309880" cy="368300"/>
          </a:xfrm>
          <a:prstGeom prst="rect">
            <a:avLst/>
          </a:prstGeom>
          <a:noFill/>
        </p:spPr>
        <p:txBody>
          <a:bodyPr wrap="non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 name="PlaceHolder 1"/>
          <p:cNvSpPr>
            <a:spLocks noGrp="1"/>
          </p:cNvSpPr>
          <p:nvPr>
            <p:ph type="subTitle"/>
          </p:nvPr>
        </p:nvSpPr>
        <p:spPr>
          <a:xfrm>
            <a:off x="2962910" y="189230"/>
            <a:ext cx="6266815" cy="695325"/>
          </a:xfrm>
          <a:prstGeom prst="rect">
            <a:avLst/>
          </a:prstGeom>
          <a:noFill/>
          <a:ln w="0">
            <a:noFill/>
          </a:ln>
        </p:spPr>
        <p:txBody>
          <a:bodyPr lIns="0" tIns="0" rIns="0" bIns="0" anchor="ctr">
            <a:noAutofit/>
          </a:bodyPr>
          <a:p>
            <a:pPr algn="ctr">
              <a:lnSpc>
                <a:spcPct val="90000"/>
              </a:lnSpc>
              <a:buNone/>
              <a:tabLst>
                <a:tab pos="0" algn="l"/>
              </a:tabLst>
            </a:pPr>
            <a:r>
              <a:rPr lang="en-US" altLang="pt-PT" sz="3200" b="1" strike="noStrike" spc="-1">
                <a:solidFill>
                  <a:srgbClr val="FFFFFF"/>
                </a:solidFill>
                <a:latin typeface="Twentieth Century"/>
                <a:ea typeface="Twentieth Century"/>
              </a:rPr>
              <a:t>Arquitetura lógica do Sistema</a:t>
            </a:r>
            <a:endParaRPr lang="en-US" altLang="pt-PT" sz="3200" b="1" strike="noStrike" spc="-1">
              <a:solidFill>
                <a:srgbClr val="FFFFFF"/>
              </a:solidFill>
              <a:latin typeface="Twentieth Century"/>
              <a:ea typeface="Twentieth Century"/>
            </a:endParaRPr>
          </a:p>
        </p:txBody>
      </p:sp>
      <p:pic>
        <p:nvPicPr>
          <p:cNvPr id="7" name="Picture 6" descr="Atores"/>
          <p:cNvPicPr>
            <a:picLocks noChangeAspect="1"/>
          </p:cNvPicPr>
          <p:nvPr/>
        </p:nvPicPr>
        <p:blipFill>
          <a:blip r:embed="rId1"/>
          <a:stretch>
            <a:fillRect/>
          </a:stretch>
        </p:blipFill>
        <p:spPr>
          <a:xfrm>
            <a:off x="263525" y="836930"/>
            <a:ext cx="11320145" cy="53371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4290</Words>
  <Application>WPS Presentation</Application>
  <PresentationFormat/>
  <Paragraphs>65</Paragraphs>
  <Slides>12</Slides>
  <Notes>0</Notes>
  <HiddenSlides>0</HiddenSlides>
  <MMClips>0</MMClips>
  <ScaleCrop>false</ScaleCrop>
  <HeadingPairs>
    <vt:vector size="6" baseType="variant">
      <vt:variant>
        <vt:lpstr>已用的字体</vt:lpstr>
      </vt:variant>
      <vt:variant>
        <vt:i4>17</vt:i4>
      </vt:variant>
      <vt:variant>
        <vt:lpstr>主题</vt:lpstr>
      </vt:variant>
      <vt:variant>
        <vt:i4>5</vt:i4>
      </vt:variant>
      <vt:variant>
        <vt:lpstr>幻灯片标题</vt:lpstr>
      </vt:variant>
      <vt:variant>
        <vt:i4>12</vt:i4>
      </vt:variant>
    </vt:vector>
  </HeadingPairs>
  <TitlesOfParts>
    <vt:vector size="34" baseType="lpstr">
      <vt:lpstr>Arial</vt:lpstr>
      <vt:lpstr>SimSun</vt:lpstr>
      <vt:lpstr>Wingdings</vt:lpstr>
      <vt:lpstr>Arial</vt:lpstr>
      <vt:lpstr>OpenSymbol</vt:lpstr>
      <vt:lpstr>Symbol</vt:lpstr>
      <vt:lpstr>Calibri</vt:lpstr>
      <vt:lpstr>Times New Roman</vt:lpstr>
      <vt:lpstr>Calibri</vt:lpstr>
      <vt:lpstr>Roboto</vt:lpstr>
      <vt:lpstr>Gubbi</vt:lpstr>
      <vt:lpstr>Twentieth Century</vt:lpstr>
      <vt:lpstr>Wingdings</vt:lpstr>
      <vt:lpstr>Microsoft YaHei</vt:lpstr>
      <vt:lpstr>Droid Sans Fallback</vt:lpstr>
      <vt:lpstr>Arial Unicode MS</vt:lpstr>
      <vt:lpstr>Times New Roman</vt:lpstr>
      <vt:lpstr>Office Theme</vt:lpstr>
      <vt:lpstr>Office Theme</vt:lpstr>
      <vt:lpstr>Office Theme</vt:lpstr>
      <vt:lpstr>Office Theme</vt:lpstr>
      <vt:lpstr>1_Office Theme</vt:lpstr>
      <vt:lpstr>SISTEMA DE MONITORAMENTO DA SAUDE CARDIOVASCULAR DE IDOSOS</vt:lpstr>
      <vt:lpstr>PowerPoint 演示文稿</vt:lpstr>
      <vt:lpstr>		A pandemia da COVID-19 colocou a área da saúde em destaque globalmente, resultando na incorporação de tecnologias e dispositivos eletrônicos para tratamentos mais precisos. Essas tecnologias fazem parte do ecossistema da Internet das Coisas, incorporando dispositivos móveis, tecnologias de comunicação, sistemas pervasivos e armazenamento em nuvem.   		Para monitorar o bom funcionamento do corpo humano, vários parâmetros são considerados, como frequência cardíaca, temperatura corporal, pressão e nível de oxigênio no sangue. O objetivo é proporcionar diagnósticos personalizados, melhorar o tratamento e os cuidados com os pacientes, resultando em um avanço significativo na qualidade dos serviços de saúde.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Conclusão</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N´GOLA DIGITAL</dc:creator>
  <cp:lastModifiedBy>helder</cp:lastModifiedBy>
  <cp:revision>9</cp:revision>
  <dcterms:created xsi:type="dcterms:W3CDTF">2023-06-03T15:05:50Z</dcterms:created>
  <dcterms:modified xsi:type="dcterms:W3CDTF">2023-06-03T15:05:50Z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1033-11.1.0.11664</vt:lpwstr>
  </property>
</Properties>
</file>