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c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xão rect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c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xão rect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c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xão rect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F74086F-830A-4A83-B1C5-B96A10A91613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11CFEE-789B-4970-B37B-15F766BBB653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Projeto Módulo 5-Apresentação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573016"/>
            <a:ext cx="7772400" cy="1728192"/>
          </a:xfrm>
        </p:spPr>
        <p:txBody>
          <a:bodyPr>
            <a:normAutofit/>
          </a:bodyPr>
          <a:lstStyle/>
          <a:p>
            <a:r>
              <a:rPr lang="pt-PT" sz="2400" dirty="0" smtClean="0"/>
              <a:t>Realizado por: Hélder Costa </a:t>
            </a:r>
          </a:p>
          <a:p>
            <a:r>
              <a:rPr lang="pt-PT" sz="2400" dirty="0" smtClean="0"/>
              <a:t>Número: nº9 </a:t>
            </a:r>
          </a:p>
          <a:p>
            <a:r>
              <a:rPr lang="pt-PT" sz="2400" dirty="0" smtClean="0"/>
              <a:t>Turma:12ºI-1</a:t>
            </a:r>
          </a:p>
          <a:p>
            <a:r>
              <a:rPr lang="pt-PT" sz="2400" dirty="0" smtClean="0"/>
              <a:t>Disciplina: Redes de comunicação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54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2656"/>
            <a:ext cx="2798754" cy="588978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2: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4106352" cy="158417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6" y="450912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ea typeface="Adobe Fan Heiti Std B" pitchFamily="34" charset="-128"/>
              </a:rPr>
              <a:t>Objetivo: Criar um programa que devolvesse o dia da semana consoante o nº escolhido </a:t>
            </a:r>
            <a:endParaRPr lang="pt-PT" sz="1400" b="1" dirty="0"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1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64704"/>
            <a:ext cx="4108368" cy="518813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3: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9" y="1340768"/>
            <a:ext cx="4438423" cy="18001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1520" y="4581128"/>
            <a:ext cx="4438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ea typeface="Adobe Fan Heiti Std B" pitchFamily="34" charset="-128"/>
              </a:rPr>
              <a:t>Objetivo: Escolher e </a:t>
            </a:r>
            <a:r>
              <a:rPr lang="pt-PT" sz="1400" b="1" dirty="0">
                <a:ea typeface="Adobe Fan Heiti Std B" pitchFamily="34" charset="-128"/>
              </a:rPr>
              <a:t>a</a:t>
            </a:r>
            <a:r>
              <a:rPr lang="pt-PT" sz="1400" b="1" dirty="0" smtClean="0">
                <a:ea typeface="Adobe Fan Heiti Std B" pitchFamily="34" charset="-128"/>
              </a:rPr>
              <a:t>rmazenar 15 números inteiros aleatórios de 1 a 1000 num array. Onde depois visualizasse todo array e mostrasse a posição do nº e se ele era par ou ímpar</a:t>
            </a:r>
            <a:endParaRPr lang="pt-PT" sz="1400" b="1" dirty="0"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8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fluência">
  <a:themeElements>
    <a:clrScheme name="Colmo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Confluê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fluê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</TotalTime>
  <Words>72</Words>
  <Application>Microsoft Office PowerPoint</Application>
  <PresentationFormat>Apresentação no Ecrã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Confluência</vt:lpstr>
      <vt:lpstr>Projeto Módulo 5-Apresentação</vt:lpstr>
      <vt:lpstr>Exercício 2:</vt:lpstr>
      <vt:lpstr>Exercício 3:</vt:lpstr>
    </vt:vector>
  </TitlesOfParts>
  <Company>M. E. - GEPE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</dc:creator>
  <cp:lastModifiedBy>Utilizador</cp:lastModifiedBy>
  <cp:revision>5</cp:revision>
  <dcterms:created xsi:type="dcterms:W3CDTF">2020-12-10T10:56:32Z</dcterms:created>
  <dcterms:modified xsi:type="dcterms:W3CDTF">2020-12-16T09:42:54Z</dcterms:modified>
</cp:coreProperties>
</file>