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2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9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9BADB-2DD1-7E4B-A7CD-DC21AE5B9398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C1C3-D08E-8044-A98A-066916B8B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61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9800" dirty="0" smtClean="0"/>
              <a:t>Tomcat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ur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93" y="181482"/>
            <a:ext cx="3958820" cy="26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Conhecer</a:t>
            </a:r>
            <a:r>
              <a:rPr lang="en-US" dirty="0" smtClean="0"/>
              <a:t> a </a:t>
            </a:r>
            <a:r>
              <a:rPr lang="en-US" dirty="0" err="1" smtClean="0"/>
              <a:t>arquitetura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do Tomcat</a:t>
            </a:r>
          </a:p>
          <a:p>
            <a:r>
              <a:rPr lang="en-US" dirty="0" err="1" smtClean="0"/>
              <a:t>Explorar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do Tomcat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prática</a:t>
            </a:r>
            <a:endParaRPr lang="en-US" dirty="0" smtClean="0"/>
          </a:p>
          <a:p>
            <a:r>
              <a:rPr lang="en-US" dirty="0" err="1" smtClean="0"/>
              <a:t>Configurar</a:t>
            </a:r>
            <a:r>
              <a:rPr lang="en-US" dirty="0" smtClean="0"/>
              <a:t> o Tomcat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 (tuning e </a:t>
            </a:r>
            <a:r>
              <a:rPr lang="en-US" dirty="0" err="1" smtClean="0"/>
              <a:t>monitoração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4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9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 </a:t>
            </a:r>
            <a:r>
              <a:rPr lang="en-US" dirty="0" err="1"/>
              <a:t>Introdução</a:t>
            </a:r>
            <a:endParaRPr lang="en-US" dirty="0"/>
          </a:p>
          <a:p>
            <a:pPr lvl="1"/>
            <a:r>
              <a:rPr lang="en-US" dirty="0" err="1"/>
              <a:t>Demonstração</a:t>
            </a:r>
            <a:endParaRPr lang="en-US" dirty="0"/>
          </a:p>
          <a:p>
            <a:r>
              <a:rPr lang="en-US" dirty="0" smtClean="0"/>
              <a:t>2 </a:t>
            </a:r>
            <a:r>
              <a:rPr lang="en-US" dirty="0" err="1"/>
              <a:t>Arquitetura</a:t>
            </a:r>
            <a:endParaRPr lang="en-US" dirty="0"/>
          </a:p>
          <a:p>
            <a:pPr lvl="1"/>
            <a:r>
              <a:rPr lang="en-US" dirty="0" err="1"/>
              <a:t>Demonstração</a:t>
            </a:r>
            <a:endParaRPr lang="en-US" dirty="0"/>
          </a:p>
          <a:p>
            <a:r>
              <a:rPr lang="en-US" dirty="0" smtClean="0"/>
              <a:t>3 </a:t>
            </a:r>
            <a:r>
              <a:rPr lang="en-US" dirty="0" err="1"/>
              <a:t>Instalação</a:t>
            </a:r>
            <a:r>
              <a:rPr lang="en-US" dirty="0"/>
              <a:t> e </a:t>
            </a:r>
            <a:r>
              <a:rPr lang="en-US" dirty="0" err="1"/>
              <a:t>Uso</a:t>
            </a:r>
            <a:endParaRPr lang="en-US" dirty="0"/>
          </a:p>
          <a:p>
            <a:pPr lvl="1"/>
            <a:r>
              <a:rPr lang="en-US" dirty="0" err="1"/>
              <a:t>Instalar</a:t>
            </a:r>
            <a:endParaRPr lang="en-US" dirty="0"/>
          </a:p>
          <a:p>
            <a:pPr lvl="1"/>
            <a:r>
              <a:rPr lang="en-US" dirty="0" err="1"/>
              <a:t>Iniciar</a:t>
            </a:r>
            <a:r>
              <a:rPr lang="en-US" dirty="0"/>
              <a:t>, </a:t>
            </a:r>
            <a:r>
              <a:rPr lang="en-US" dirty="0" err="1"/>
              <a:t>encerrar</a:t>
            </a:r>
            <a:endParaRPr lang="en-US" dirty="0"/>
          </a:p>
          <a:p>
            <a:r>
              <a:rPr lang="en-US" dirty="0" smtClean="0"/>
              <a:t>4 </a:t>
            </a:r>
            <a:r>
              <a:rPr lang="en-US" dirty="0" err="1"/>
              <a:t>Configuração</a:t>
            </a:r>
            <a:r>
              <a:rPr lang="en-US" dirty="0"/>
              <a:t> e </a:t>
            </a:r>
            <a:r>
              <a:rPr lang="en-US" dirty="0" err="1"/>
              <a:t>server.xml</a:t>
            </a:r>
            <a:endParaRPr lang="en-US" dirty="0"/>
          </a:p>
          <a:p>
            <a:pPr lvl="1"/>
            <a:r>
              <a:rPr lang="en-US" dirty="0"/>
              <a:t>Trocar a </a:t>
            </a:r>
            <a:r>
              <a:rPr lang="en-US" dirty="0" err="1"/>
              <a:t>porta</a:t>
            </a:r>
            <a:endParaRPr lang="en-US" dirty="0"/>
          </a:p>
          <a:p>
            <a:pPr lvl="1"/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instância</a:t>
            </a:r>
            <a:r>
              <a:rPr lang="en-US" dirty="0"/>
              <a:t> </a:t>
            </a:r>
            <a:r>
              <a:rPr lang="en-US" dirty="0" err="1"/>
              <a:t>separada</a:t>
            </a:r>
            <a:endParaRPr lang="en-US" dirty="0"/>
          </a:p>
          <a:p>
            <a:pPr lvl="1"/>
            <a:r>
              <a:rPr lang="en-US" dirty="0" err="1"/>
              <a:t>Criar</a:t>
            </a:r>
            <a:r>
              <a:rPr lang="en-US" dirty="0"/>
              <a:t> um host </a:t>
            </a:r>
            <a:r>
              <a:rPr lang="en-US" dirty="0" smtClean="0"/>
              <a:t>virtual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7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00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5 </a:t>
            </a:r>
            <a:r>
              <a:rPr lang="en-US" dirty="0" err="1"/>
              <a:t>Aplicações</a:t>
            </a:r>
            <a:r>
              <a:rPr lang="en-US" dirty="0"/>
              <a:t>: </a:t>
            </a:r>
            <a:r>
              <a:rPr lang="en-US" dirty="0" err="1"/>
              <a:t>WebApps</a:t>
            </a:r>
            <a:r>
              <a:rPr lang="en-US" dirty="0"/>
              <a:t> e </a:t>
            </a:r>
            <a:r>
              <a:rPr lang="en-US" dirty="0" err="1"/>
              <a:t>contextos</a:t>
            </a:r>
            <a:endParaRPr lang="en-US" dirty="0"/>
          </a:p>
          <a:p>
            <a:pPr lvl="1"/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Servlet / JSP</a:t>
            </a:r>
          </a:p>
          <a:p>
            <a:pPr lvl="1"/>
            <a:r>
              <a:rPr lang="en-US" dirty="0" err="1" smtClean="0"/>
              <a:t>Instalar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endParaRPr lang="en-US" dirty="0"/>
          </a:p>
          <a:p>
            <a:pPr lvl="1"/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contextos</a:t>
            </a:r>
            <a:endParaRPr lang="en-US" dirty="0"/>
          </a:p>
          <a:p>
            <a:r>
              <a:rPr lang="en-US" dirty="0" smtClean="0"/>
              <a:t>6 </a:t>
            </a:r>
            <a:r>
              <a:rPr lang="en-US" dirty="0"/>
              <a:t>Manager e </a:t>
            </a:r>
            <a:r>
              <a:rPr lang="en-US" dirty="0" err="1"/>
              <a:t>ferramentas</a:t>
            </a:r>
            <a:endParaRPr lang="en-US" dirty="0"/>
          </a:p>
          <a:p>
            <a:pPr lvl="1"/>
            <a:r>
              <a:rPr lang="en-US" dirty="0" err="1"/>
              <a:t>Configurar</a:t>
            </a:r>
            <a:r>
              <a:rPr lang="en-US" dirty="0"/>
              <a:t> o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7 </a:t>
            </a:r>
            <a:r>
              <a:rPr lang="en-US" dirty="0"/>
              <a:t>JNDI Resources</a:t>
            </a:r>
          </a:p>
          <a:p>
            <a:pPr lvl="1"/>
            <a:r>
              <a:rPr lang="en-US" dirty="0" err="1"/>
              <a:t>Configurar</a:t>
            </a:r>
            <a:r>
              <a:rPr lang="en-US" dirty="0"/>
              <a:t> um bean</a:t>
            </a:r>
          </a:p>
          <a:p>
            <a:r>
              <a:rPr lang="en-US" dirty="0" smtClean="0"/>
              <a:t>8 </a:t>
            </a:r>
            <a:r>
              <a:rPr lang="en-US" dirty="0"/>
              <a:t>JDBC </a:t>
            </a:r>
            <a:r>
              <a:rPr lang="en-US" dirty="0" err="1"/>
              <a:t>Datasources</a:t>
            </a:r>
            <a:endParaRPr lang="en-US" dirty="0"/>
          </a:p>
          <a:p>
            <a:pPr lvl="1"/>
            <a:r>
              <a:rPr lang="en-US" dirty="0" err="1"/>
              <a:t>Configurar</a:t>
            </a:r>
            <a:r>
              <a:rPr lang="en-US" dirty="0"/>
              <a:t> um pool e </a:t>
            </a:r>
            <a:r>
              <a:rPr lang="en-US" dirty="0" err="1" smtClean="0"/>
              <a:t>acessar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–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98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9 Realms, </a:t>
            </a:r>
            <a:r>
              <a:rPr lang="en-US" dirty="0" err="1"/>
              <a:t>autenticação</a:t>
            </a:r>
            <a:r>
              <a:rPr lang="en-US" dirty="0"/>
              <a:t> e </a:t>
            </a:r>
            <a:r>
              <a:rPr lang="en-US" dirty="0" err="1"/>
              <a:t>autorização</a:t>
            </a:r>
            <a:endParaRPr lang="en-US" dirty="0"/>
          </a:p>
          <a:p>
            <a:pPr lvl="1"/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autenticação</a:t>
            </a:r>
            <a:endParaRPr lang="en-US" dirty="0"/>
          </a:p>
          <a:p>
            <a:pPr lvl="1"/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 smtClean="0"/>
              <a:t>autorização</a:t>
            </a:r>
            <a:endParaRPr lang="en-US" dirty="0" smtClean="0"/>
          </a:p>
          <a:p>
            <a:r>
              <a:rPr lang="en-US" dirty="0"/>
              <a:t>10 Valves</a:t>
            </a:r>
          </a:p>
          <a:p>
            <a:pPr lvl="1"/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Valve</a:t>
            </a:r>
          </a:p>
          <a:p>
            <a:r>
              <a:rPr lang="en-US" dirty="0"/>
              <a:t>11 Apache Connector</a:t>
            </a:r>
          </a:p>
          <a:p>
            <a:pPr lvl="1"/>
            <a:r>
              <a:rPr lang="en-US" dirty="0" err="1"/>
              <a:t>Conectar</a:t>
            </a:r>
            <a:r>
              <a:rPr lang="en-US" dirty="0"/>
              <a:t> o Apache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formas</a:t>
            </a:r>
            <a:endParaRPr lang="en-US" dirty="0"/>
          </a:p>
          <a:p>
            <a:r>
              <a:rPr lang="en-US" dirty="0"/>
              <a:t>12 Load Balancing</a:t>
            </a:r>
          </a:p>
          <a:p>
            <a:pPr lvl="1"/>
            <a:r>
              <a:rPr lang="en-US" dirty="0" err="1"/>
              <a:t>Fazer</a:t>
            </a:r>
            <a:r>
              <a:rPr lang="en-US" dirty="0"/>
              <a:t> load balancing de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formas</a:t>
            </a:r>
            <a:endParaRPr lang="en-US" dirty="0"/>
          </a:p>
          <a:p>
            <a:r>
              <a:rPr lang="en-US" dirty="0"/>
              <a:t>13 Logging</a:t>
            </a:r>
          </a:p>
          <a:p>
            <a:pPr lvl="1"/>
            <a:r>
              <a:rPr lang="en-US" dirty="0" err="1"/>
              <a:t>Configurar</a:t>
            </a:r>
            <a:r>
              <a:rPr lang="en-US" dirty="0"/>
              <a:t>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8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–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14 Clustering</a:t>
            </a:r>
            <a:endParaRPr lang="en-US" dirty="0"/>
          </a:p>
          <a:p>
            <a:pPr lvl="1"/>
            <a:r>
              <a:rPr lang="en-US" dirty="0" err="1"/>
              <a:t>Configurar</a:t>
            </a:r>
            <a:r>
              <a:rPr lang="en-US" dirty="0"/>
              <a:t> cluster</a:t>
            </a:r>
          </a:p>
          <a:p>
            <a:r>
              <a:rPr lang="en-US" dirty="0" smtClean="0"/>
              <a:t>15 </a:t>
            </a:r>
            <a:r>
              <a:rPr lang="en-US" dirty="0"/>
              <a:t>Tuning, </a:t>
            </a:r>
            <a:r>
              <a:rPr lang="en-US" dirty="0" err="1"/>
              <a:t>segurança</a:t>
            </a:r>
            <a:r>
              <a:rPr lang="en-US" dirty="0"/>
              <a:t> e </a:t>
            </a:r>
            <a:r>
              <a:rPr lang="en-US" dirty="0" err="1"/>
              <a:t>monitoração</a:t>
            </a:r>
            <a:endParaRPr lang="en-US" dirty="0"/>
          </a:p>
          <a:p>
            <a:pPr lvl="1"/>
            <a:r>
              <a:rPr lang="en-US" dirty="0" err="1"/>
              <a:t>Demonstrar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n-US" dirty="0"/>
          </a:p>
          <a:p>
            <a:pPr lvl="1"/>
            <a:r>
              <a:rPr lang="en-US" dirty="0" err="1"/>
              <a:t>Monitorar</a:t>
            </a:r>
            <a:r>
              <a:rPr lang="en-US" dirty="0"/>
              <a:t> </a:t>
            </a:r>
            <a:r>
              <a:rPr lang="en-US" dirty="0" err="1"/>
              <a:t>memória</a:t>
            </a:r>
            <a:endParaRPr lang="en-US" dirty="0"/>
          </a:p>
          <a:p>
            <a:pPr lvl="1"/>
            <a:r>
              <a:rPr lang="en-US" dirty="0" err="1"/>
              <a:t>Demonstrar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endParaRPr lang="en-US" dirty="0"/>
          </a:p>
          <a:p>
            <a:pPr lvl="1"/>
            <a:r>
              <a:rPr lang="en-US" dirty="0" err="1"/>
              <a:t>Ajustar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14011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Documentação</a:t>
            </a:r>
            <a:r>
              <a:rPr lang="en-US" dirty="0" smtClean="0"/>
              <a:t> online do Tomcat 8</a:t>
            </a:r>
          </a:p>
          <a:p>
            <a:pPr lvl="1"/>
            <a:r>
              <a:rPr lang="en-US" dirty="0" smtClean="0"/>
              <a:t>How-</a:t>
            </a:r>
            <a:r>
              <a:rPr lang="en-US" dirty="0" err="1" smtClean="0"/>
              <a:t>tos</a:t>
            </a:r>
            <a:endParaRPr lang="en-US" dirty="0" smtClean="0"/>
          </a:p>
          <a:p>
            <a:pPr lvl="1"/>
            <a:r>
              <a:rPr lang="en-US" dirty="0" err="1" smtClean="0"/>
              <a:t>Tutoriais</a:t>
            </a:r>
            <a:endParaRPr lang="en-US" dirty="0" smtClean="0"/>
          </a:p>
          <a:p>
            <a:pPr lvl="1"/>
            <a:r>
              <a:rPr lang="en-US" dirty="0" err="1" smtClean="0"/>
              <a:t>Referências</a:t>
            </a:r>
            <a:endParaRPr lang="en-US" dirty="0" smtClean="0"/>
          </a:p>
          <a:p>
            <a:r>
              <a:rPr lang="en-US" dirty="0" smtClean="0"/>
              <a:t>Material de </a:t>
            </a:r>
            <a:r>
              <a:rPr lang="en-US" dirty="0" err="1" smtClean="0"/>
              <a:t>referência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endParaRPr lang="en-US" dirty="0" smtClean="0"/>
          </a:p>
          <a:p>
            <a:pPr lvl="1"/>
            <a:r>
              <a:rPr lang="en-US" dirty="0" err="1" smtClean="0"/>
              <a:t>Apostila</a:t>
            </a:r>
            <a:endParaRPr lang="en-US" dirty="0" smtClean="0"/>
          </a:p>
          <a:p>
            <a:pPr lvl="1"/>
            <a:r>
              <a:rPr lang="en-US" dirty="0" smtClean="0"/>
              <a:t>Slides</a:t>
            </a:r>
          </a:p>
          <a:p>
            <a:pPr lvl="1"/>
            <a:r>
              <a:rPr lang="en-US" dirty="0" err="1" smtClean="0"/>
              <a:t>Código-fonte</a:t>
            </a:r>
            <a:r>
              <a:rPr lang="en-US" dirty="0" smtClean="0"/>
              <a:t> de </a:t>
            </a:r>
            <a:r>
              <a:rPr lang="en-US" dirty="0" err="1" smtClean="0"/>
              <a:t>exemplos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188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Tomcat</vt:lpstr>
      <vt:lpstr>Objetivos do treinamento</vt:lpstr>
      <vt:lpstr>Programa – primeiro dia</vt:lpstr>
      <vt:lpstr>Programa – primeiro dia</vt:lpstr>
      <vt:lpstr>Programa – segundo dia</vt:lpstr>
      <vt:lpstr>Programa – segundo dia</vt:lpstr>
      <vt:lpstr>Material</vt:lpstr>
    </vt:vector>
  </TitlesOfParts>
  <Manager/>
  <Company>Argo Navis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Tomcat</dc:title>
  <dc:subject/>
  <dc:creator>Helder da Rocha</dc:creator>
  <cp:keywords/>
  <dc:description/>
  <cp:lastModifiedBy>Helder da Rocha</cp:lastModifiedBy>
  <cp:revision>5</cp:revision>
  <dcterms:created xsi:type="dcterms:W3CDTF">2016-02-27T18:49:18Z</dcterms:created>
  <dcterms:modified xsi:type="dcterms:W3CDTF">2016-03-01T11:24:18Z</dcterms:modified>
  <cp:category/>
</cp:coreProperties>
</file>