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EF44-0200-4518-AB23-B78C13D5E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Simulador 3d</a:t>
            </a:r>
            <a:br>
              <a:rPr lang="pt-BR" dirty="0"/>
            </a:br>
            <a:r>
              <a:rPr lang="pt-BR" dirty="0"/>
              <a:t>sistema de elevadores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DC995F-145C-4E7B-9F44-9D73BAE9B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Alex Shun Yamazaki – Helder Gomes Doutel – Rodrigo da Silva Melo</a:t>
            </a:r>
          </a:p>
        </p:txBody>
      </p:sp>
    </p:spTree>
    <p:extLst>
      <p:ext uri="{BB962C8B-B14F-4D97-AF65-F5344CB8AC3E}">
        <p14:creationId xmlns:p14="http://schemas.microsoft.com/office/powerpoint/2010/main" val="33151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9950-D9F2-4B33-BE0A-CC2D525A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58346"/>
            <a:ext cx="8610600" cy="1293028"/>
          </a:xfrm>
        </p:spPr>
        <p:txBody>
          <a:bodyPr/>
          <a:lstStyle/>
          <a:p>
            <a:r>
              <a:rPr lang="pt-BR" dirty="0"/>
              <a:t>Definição do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1B85-393E-48CC-9768-93E5AD73C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59" y="1387580"/>
            <a:ext cx="10890682" cy="4922545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pt-BR" dirty="0"/>
              <a:t>    O modelo simula o comportamento de fila para pegar o elevador em </a:t>
            </a:r>
            <a:r>
              <a:rPr lang="pt-BR" dirty="0" smtClean="0"/>
              <a:t>um prédio comercial / empresa em horário de pico.</a:t>
            </a:r>
            <a:endParaRPr lang="pt-BR" dirty="0"/>
          </a:p>
          <a:p>
            <a:pPr marL="0" lvl="0" indent="0">
              <a:buNone/>
            </a:pPr>
            <a:r>
              <a:rPr lang="pt-BR" dirty="0"/>
              <a:t>	</a:t>
            </a:r>
            <a:br>
              <a:rPr lang="pt-BR" dirty="0"/>
            </a:br>
            <a:r>
              <a:rPr lang="pt-BR" sz="3000" dirty="0"/>
              <a:t>   </a:t>
            </a:r>
            <a:endParaRPr lang="pt-BR" sz="3000" dirty="0" smtClean="0"/>
          </a:p>
          <a:p>
            <a:pPr marL="0" lvl="0" indent="0">
              <a:buNone/>
            </a:pPr>
            <a:r>
              <a:rPr lang="pt-BR" sz="3000" b="1" dirty="0" smtClean="0"/>
              <a:t>Modelo</a:t>
            </a:r>
            <a:r>
              <a:rPr lang="pt-BR" sz="3000" b="1" dirty="0"/>
              <a:t>:</a:t>
            </a:r>
          </a:p>
          <a:p>
            <a:r>
              <a:rPr lang="pt-BR" dirty="0" smtClean="0"/>
              <a:t>Os </a:t>
            </a:r>
            <a:r>
              <a:rPr lang="pt-BR" dirty="0"/>
              <a:t>funcionários de uma empresa chegam a uma taxa </a:t>
            </a:r>
            <a:r>
              <a:rPr lang="pt-BR" dirty="0" smtClean="0"/>
              <a:t>que varia </a:t>
            </a:r>
            <a:r>
              <a:rPr lang="pt-BR" dirty="0" smtClean="0"/>
              <a:t>por volta de </a:t>
            </a:r>
            <a:r>
              <a:rPr lang="pt-BR" dirty="0" smtClean="0"/>
              <a:t>x pessoas/minuto. (sendo x uma das entradas fornecidas pelo usuário)</a:t>
            </a:r>
          </a:p>
          <a:p>
            <a:r>
              <a:rPr lang="pt-BR" dirty="0"/>
              <a:t>No prédio em questão trabalham Y pessoas. (sendo y outra das entradas fornecidas pelo usuário)</a:t>
            </a:r>
          </a:p>
          <a:p>
            <a:r>
              <a:rPr lang="pt-BR" dirty="0" smtClean="0"/>
              <a:t>Com um</a:t>
            </a:r>
            <a:r>
              <a:rPr lang="pt-BR" dirty="0" smtClean="0"/>
              <a:t> </a:t>
            </a:r>
            <a:r>
              <a:rPr lang="pt-BR" dirty="0"/>
              <a:t>numero </a:t>
            </a:r>
            <a:r>
              <a:rPr lang="pt-BR" dirty="0" smtClean="0"/>
              <a:t>Z de </a:t>
            </a:r>
            <a:r>
              <a:rPr lang="pt-BR" dirty="0" smtClean="0"/>
              <a:t>elevadores.  </a:t>
            </a:r>
            <a:r>
              <a:rPr lang="pt-BR" dirty="0"/>
              <a:t>(sendo z a ultima das entradas fornecidas pelo usuário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Cada elevador tem capacidade máxima de 10 pessoas e demora um tempo aleatório variando de acordo com uma normal que tende a 2 minutos para subir e descer.</a:t>
            </a:r>
          </a:p>
          <a:p>
            <a:r>
              <a:rPr lang="pt-BR" dirty="0" smtClean="0"/>
              <a:t>O </a:t>
            </a:r>
            <a:r>
              <a:rPr lang="pt-BR" dirty="0"/>
              <a:t>elevador parte quando a lotação máxima é atingida ou quando ficar 1 minuto parado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</a:t>
            </a:r>
            <a:r>
              <a:rPr lang="pt-BR" dirty="0"/>
              <a:t>cada viagem, existe uma chance </a:t>
            </a:r>
            <a:r>
              <a:rPr lang="pt-BR" dirty="0" smtClean="0"/>
              <a:t>fixa de </a:t>
            </a:r>
            <a:r>
              <a:rPr lang="pt-BR" dirty="0"/>
              <a:t>1% do elevador quebrar e ficar </a:t>
            </a:r>
            <a:r>
              <a:rPr lang="pt-BR" dirty="0" smtClean="0"/>
              <a:t>até 20 </a:t>
            </a:r>
            <a:r>
              <a:rPr lang="pt-BR" dirty="0"/>
              <a:t>minutos parado.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Obs</a:t>
            </a:r>
            <a:r>
              <a:rPr lang="pt-BR" dirty="0" smtClean="0"/>
              <a:t>*:O valor de Y serve como critério de parada para o algoritmo, pois esse objetivo marca a entrada de todos os funcionários da empresa e o fim do horário de pico (inicio do expediente ou volta do horário de almoço).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34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0576-8DBE-4DC1-8827-4D547F1E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Impacto das variaveis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7058A-7014-489F-822F-52E31494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   As variáveis influenciam na vazão da fila e, consequentemente, no tempo de espera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 smtClean="0"/>
              <a:t>Taxa </a:t>
            </a:r>
            <a:r>
              <a:rPr lang="pt-BR" b="1" dirty="0"/>
              <a:t>de chegada:</a:t>
            </a:r>
            <a:r>
              <a:rPr lang="pt-BR" dirty="0"/>
              <a:t> Se </a:t>
            </a:r>
            <a:r>
              <a:rPr lang="pt-BR" dirty="0" smtClean="0"/>
              <a:t>chegarem </a:t>
            </a:r>
            <a:r>
              <a:rPr lang="pt-BR" dirty="0"/>
              <a:t>muitos funcionários em um espaço de tempo muito curto, o número de elevadores necessários para atender todo mundo precisa ser maior.</a:t>
            </a:r>
          </a:p>
          <a:p>
            <a:r>
              <a:rPr lang="pt-BR" b="1" dirty="0" smtClean="0"/>
              <a:t>Tempo </a:t>
            </a:r>
            <a:r>
              <a:rPr lang="pt-BR" b="1" dirty="0"/>
              <a:t>de viagem: </a:t>
            </a:r>
            <a:r>
              <a:rPr lang="pt-BR" dirty="0"/>
              <a:t>O tempo de viagem influencia quanto tempo o elevador vai ficar indisponível, e todo fluxo deverá utilizar os outros elevadores, em muitos casos, todos elevadores ficam indisponíveis, e consequentemente, dependendo da taxa de chegada, a fila e o tempo de espera crescem.</a:t>
            </a:r>
          </a:p>
          <a:p>
            <a:r>
              <a:rPr lang="pt-BR" b="1" dirty="0" smtClean="0"/>
              <a:t>Probabilidade </a:t>
            </a:r>
            <a:r>
              <a:rPr lang="pt-BR" b="1" dirty="0"/>
              <a:t>de quebra:</a:t>
            </a:r>
            <a:r>
              <a:rPr lang="pt-BR" dirty="0"/>
              <a:t> Quando um elevador quebra, fica indisponível até que seja arrumado, nesse caso, todo fluxo fica dividido entre os elevadores que ainda estão operando.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16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C754-6290-4FB0-83EE-42DBF462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gráfica da simulação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F15D-8C18-4937-96E7-83A93BB50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nossa simulação, focamos nos elevadores e </a:t>
            </a:r>
            <a:r>
              <a:rPr lang="pt-BR" dirty="0" smtClean="0"/>
              <a:t>em como seus comportamentos afetam a granularidade das filas. </a:t>
            </a:r>
            <a:r>
              <a:rPr lang="pt-BR" dirty="0"/>
              <a:t>Modelamos os elevadores como cubos </a:t>
            </a:r>
            <a:r>
              <a:rPr lang="pt-BR" dirty="0" smtClean="0"/>
              <a:t>enquanto </a:t>
            </a:r>
            <a:r>
              <a:rPr lang="pt-BR" dirty="0"/>
              <a:t>as pessoas estão sendo simbolizadas por pequenas esferas que tem </a:t>
            </a:r>
            <a:r>
              <a:rPr lang="pt-BR" dirty="0" smtClean="0"/>
              <a:t>a ação de aguardar no saguão do prédio e de entrar no elevador quando o mesmo chegar ao térreo seguindo um modelo de fila.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70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problema tratado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Determinar </a:t>
            </a:r>
            <a:r>
              <a:rPr lang="pt-BR" dirty="0"/>
              <a:t>qual o número mínimo de elevadores necessário para que o</a:t>
            </a:r>
            <a:br>
              <a:rPr lang="pt-BR" dirty="0"/>
            </a:br>
            <a:r>
              <a:rPr lang="pt-BR" dirty="0"/>
              <a:t>tempo de espera não seja maior que 2 minutos</a:t>
            </a:r>
            <a:r>
              <a:rPr lang="pt-BR" dirty="0" smtClean="0"/>
              <a:t>. (acumulo de usuários no saguão)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98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7509" y="2384167"/>
            <a:ext cx="6810102" cy="1293028"/>
          </a:xfrm>
        </p:spPr>
        <p:txBody>
          <a:bodyPr/>
          <a:lstStyle/>
          <a:p>
            <a:r>
              <a:rPr lang="pt-BR" dirty="0" smtClean="0"/>
              <a:t>Muito 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9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994</TotalTime>
  <Words>253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Simulador 3d sistema de elevadores</vt:lpstr>
      <vt:lpstr>Definição do modelo</vt:lpstr>
      <vt:lpstr>Impacto das variaveis</vt:lpstr>
      <vt:lpstr>Modelagem gráfica da simulação</vt:lpstr>
      <vt:lpstr>O problema tratado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Simulador 3d sistema de filas</dc:title>
  <dc:creator>Rodrigo Melo</dc:creator>
  <cp:lastModifiedBy>Rodrigo da Silva Melo (E)</cp:lastModifiedBy>
  <cp:revision>15</cp:revision>
  <dcterms:created xsi:type="dcterms:W3CDTF">2018-12-04T00:57:51Z</dcterms:created>
  <dcterms:modified xsi:type="dcterms:W3CDTF">2018-12-05T12:19:01Z</dcterms:modified>
</cp:coreProperties>
</file>