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61" r:id="rId3"/>
    <p:sldId id="346" r:id="rId4"/>
    <p:sldId id="409" r:id="rId5"/>
    <p:sldId id="34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33FF"/>
    <a:srgbClr val="3366FF"/>
    <a:srgbClr val="0000CC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F3484-B8C1-49A7-9AD1-7E994108BDE2}" v="70" dt="2021-03-16T13:13:59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1176" autoAdjust="0"/>
  </p:normalViewPr>
  <p:slideViewPr>
    <p:cSldViewPr>
      <p:cViewPr>
        <p:scale>
          <a:sx n="90" d="100"/>
          <a:sy n="90" d="100"/>
        </p:scale>
        <p:origin x="18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val Marcelino" userId="9790ed0c9341b7a8" providerId="LiveId" clId="{69BF3484-B8C1-49A7-9AD1-7E994108BDE2}"/>
    <pc:docChg chg="undo custSel delSld modSld">
      <pc:chgData name="Roderval Marcelino" userId="9790ed0c9341b7a8" providerId="LiveId" clId="{69BF3484-B8C1-49A7-9AD1-7E994108BDE2}" dt="2021-03-16T13:13:59.071" v="174"/>
      <pc:docMkLst>
        <pc:docMk/>
      </pc:docMkLst>
      <pc:sldChg chg="modSp mod">
        <pc:chgData name="Roderval Marcelino" userId="9790ed0c9341b7a8" providerId="LiveId" clId="{69BF3484-B8C1-49A7-9AD1-7E994108BDE2}" dt="2021-03-16T12:39:11.249" v="13" actId="20577"/>
        <pc:sldMkLst>
          <pc:docMk/>
          <pc:sldMk cId="0" sldId="344"/>
        </pc:sldMkLst>
        <pc:spChg chg="mod">
          <ac:chgData name="Roderval Marcelino" userId="9790ed0c9341b7a8" providerId="LiveId" clId="{69BF3484-B8C1-49A7-9AD1-7E994108BDE2}" dt="2021-03-16T12:39:11.249" v="13" actId="20577"/>
          <ac:spMkLst>
            <pc:docMk/>
            <pc:sldMk cId="0" sldId="344"/>
            <ac:spMk id="7" creationId="{00000000-0000-0000-0000-000000000000}"/>
          </ac:spMkLst>
        </pc:spChg>
      </pc:sldChg>
      <pc:sldChg chg="addSp delSp modSp mod">
        <pc:chgData name="Roderval Marcelino" userId="9790ed0c9341b7a8" providerId="LiveId" clId="{69BF3484-B8C1-49A7-9AD1-7E994108BDE2}" dt="2021-03-16T13:13:59.071" v="174"/>
        <pc:sldMkLst>
          <pc:docMk/>
          <pc:sldMk cId="3323151769" sldId="346"/>
        </pc:sldMkLst>
        <pc:grpChg chg="del mod">
          <ac:chgData name="Roderval Marcelino" userId="9790ed0c9341b7a8" providerId="LiveId" clId="{69BF3484-B8C1-49A7-9AD1-7E994108BDE2}" dt="2021-03-16T13:08:40.286" v="29"/>
          <ac:grpSpMkLst>
            <pc:docMk/>
            <pc:sldMk cId="3323151769" sldId="346"/>
            <ac:grpSpMk id="5" creationId="{BB7D1C9B-A0F3-42CA-8666-9EF6255C2B8D}"/>
          </ac:grpSpMkLst>
        </pc:grpChg>
        <pc:grpChg chg="del mod">
          <ac:chgData name="Roderval Marcelino" userId="9790ed0c9341b7a8" providerId="LiveId" clId="{69BF3484-B8C1-49A7-9AD1-7E994108BDE2}" dt="2021-03-16T13:08:44.927" v="35"/>
          <ac:grpSpMkLst>
            <pc:docMk/>
            <pc:sldMk cId="3323151769" sldId="346"/>
            <ac:grpSpMk id="11" creationId="{C4AE2C82-DCC0-46A4-8BE2-CC5962BB77BE}"/>
          </ac:grpSpMkLst>
        </pc:grpChg>
        <pc:grpChg chg="del mod">
          <ac:chgData name="Roderval Marcelino" userId="9790ed0c9341b7a8" providerId="LiveId" clId="{69BF3484-B8C1-49A7-9AD1-7E994108BDE2}" dt="2021-03-16T13:08:47.769" v="38"/>
          <ac:grpSpMkLst>
            <pc:docMk/>
            <pc:sldMk cId="3323151769" sldId="346"/>
            <ac:grpSpMk id="17" creationId="{09FDB9B5-2012-4628-A6C9-A681DCAEF725}"/>
          </ac:grpSpMkLst>
        </pc:grpChg>
        <pc:grpChg chg="del mod">
          <ac:chgData name="Roderval Marcelino" userId="9790ed0c9341b7a8" providerId="LiveId" clId="{69BF3484-B8C1-49A7-9AD1-7E994108BDE2}" dt="2021-03-16T13:08:51.942" v="42"/>
          <ac:grpSpMkLst>
            <pc:docMk/>
            <pc:sldMk cId="3323151769" sldId="346"/>
            <ac:grpSpMk id="20" creationId="{1746E68E-6674-430F-8A01-9AF239540D30}"/>
          </ac:grpSpMkLst>
        </pc:grpChg>
        <pc:grpChg chg="del mod">
          <ac:chgData name="Roderval Marcelino" userId="9790ed0c9341b7a8" providerId="LiveId" clId="{69BF3484-B8C1-49A7-9AD1-7E994108BDE2}" dt="2021-03-16T13:08:52.927" v="45"/>
          <ac:grpSpMkLst>
            <pc:docMk/>
            <pc:sldMk cId="3323151769" sldId="346"/>
            <ac:grpSpMk id="24" creationId="{A4CC304B-5A88-4B75-98E4-3BC87F286668}"/>
          </ac:grpSpMkLst>
        </pc:grpChg>
        <pc:grpChg chg="del mod">
          <ac:chgData name="Roderval Marcelino" userId="9790ed0c9341b7a8" providerId="LiveId" clId="{69BF3484-B8C1-49A7-9AD1-7E994108BDE2}" dt="2021-03-16T13:09:00.949" v="57"/>
          <ac:grpSpMkLst>
            <pc:docMk/>
            <pc:sldMk cId="3323151769" sldId="346"/>
            <ac:grpSpMk id="27" creationId="{6C562EAB-1D64-4668-BE6B-DBDF3700CD1D}"/>
          </ac:grpSpMkLst>
        </pc:grpChg>
        <pc:grpChg chg="del mod">
          <ac:chgData name="Roderval Marcelino" userId="9790ed0c9341b7a8" providerId="LiveId" clId="{69BF3484-B8C1-49A7-9AD1-7E994108BDE2}" dt="2021-03-16T13:09:02.943" v="59"/>
          <ac:grpSpMkLst>
            <pc:docMk/>
            <pc:sldMk cId="3323151769" sldId="346"/>
            <ac:grpSpMk id="39" creationId="{70FC3DD2-3DA7-4D4C-B20A-3B7C93DE3FA3}"/>
          </ac:grpSpMkLst>
        </pc:grpChg>
        <pc:grpChg chg="del mod">
          <ac:chgData name="Roderval Marcelino" userId="9790ed0c9341b7a8" providerId="LiveId" clId="{69BF3484-B8C1-49A7-9AD1-7E994108BDE2}" dt="2021-03-16T13:09:08.118" v="61"/>
          <ac:grpSpMkLst>
            <pc:docMk/>
            <pc:sldMk cId="3323151769" sldId="346"/>
            <ac:grpSpMk id="41" creationId="{EEF2384D-73F1-4D92-AB04-DDF1859B07CD}"/>
          </ac:grpSpMkLst>
        </pc:grpChg>
        <pc:grpChg chg="del mod">
          <ac:chgData name="Roderval Marcelino" userId="9790ed0c9341b7a8" providerId="LiveId" clId="{69BF3484-B8C1-49A7-9AD1-7E994108BDE2}" dt="2021-03-16T13:09:10.711" v="65"/>
          <ac:grpSpMkLst>
            <pc:docMk/>
            <pc:sldMk cId="3323151769" sldId="346"/>
            <ac:grpSpMk id="43" creationId="{59A007F4-2D1F-4B31-8146-6AE273FFB235}"/>
          </ac:grpSpMkLst>
        </pc:grpChg>
        <pc:grpChg chg="del mod">
          <ac:chgData name="Roderval Marcelino" userId="9790ed0c9341b7a8" providerId="LiveId" clId="{69BF3484-B8C1-49A7-9AD1-7E994108BDE2}" dt="2021-03-16T13:09:13.722" v="69"/>
          <ac:grpSpMkLst>
            <pc:docMk/>
            <pc:sldMk cId="3323151769" sldId="346"/>
            <ac:grpSpMk id="47" creationId="{DADA837F-F6B9-4EC0-B5B3-1EFDDAF9C771}"/>
          </ac:grpSpMkLst>
        </pc:grpChg>
        <pc:grpChg chg="del mod">
          <ac:chgData name="Roderval Marcelino" userId="9790ed0c9341b7a8" providerId="LiveId" clId="{69BF3484-B8C1-49A7-9AD1-7E994108BDE2}" dt="2021-03-16T13:09:15.780" v="71"/>
          <ac:grpSpMkLst>
            <pc:docMk/>
            <pc:sldMk cId="3323151769" sldId="346"/>
            <ac:grpSpMk id="51" creationId="{E0C3130A-EA20-45C0-B265-379795E07BD1}"/>
          </ac:grpSpMkLst>
        </pc:grpChg>
        <pc:grpChg chg="add del mod">
          <ac:chgData name="Roderval Marcelino" userId="9790ed0c9341b7a8" providerId="LiveId" clId="{69BF3484-B8C1-49A7-9AD1-7E994108BDE2}" dt="2021-03-16T13:12:42.689" v="118"/>
          <ac:grpSpMkLst>
            <pc:docMk/>
            <pc:sldMk cId="3323151769" sldId="346"/>
            <ac:grpSpMk id="53" creationId="{C51724BD-F65D-4264-B3D4-B46ADD4D3095}"/>
          </ac:grpSpMkLst>
        </pc:grpChg>
        <pc:grpChg chg="mod">
          <ac:chgData name="Roderval Marcelino" userId="9790ed0c9341b7a8" providerId="LiveId" clId="{69BF3484-B8C1-49A7-9AD1-7E994108BDE2}" dt="2021-03-16T13:12:28.530" v="82"/>
          <ac:grpSpMkLst>
            <pc:docMk/>
            <pc:sldMk cId="3323151769" sldId="346"/>
            <ac:grpSpMk id="55" creationId="{1F4AB8DC-1F95-43B8-B730-F43BB8DA36D4}"/>
          </ac:grpSpMkLst>
        </pc:grpChg>
        <pc:grpChg chg="del mod">
          <ac:chgData name="Roderval Marcelino" userId="9790ed0c9341b7a8" providerId="LiveId" clId="{69BF3484-B8C1-49A7-9AD1-7E994108BDE2}" dt="2021-03-16T13:13:13.063" v="131"/>
          <ac:grpSpMkLst>
            <pc:docMk/>
            <pc:sldMk cId="3323151769" sldId="346"/>
            <ac:grpSpMk id="59" creationId="{EB6F2E99-12E3-475E-8E66-5C2627BC3CC0}"/>
          </ac:grpSpMkLst>
        </pc:grpChg>
        <pc:grpChg chg="del mod">
          <ac:chgData name="Roderval Marcelino" userId="9790ed0c9341b7a8" providerId="LiveId" clId="{69BF3484-B8C1-49A7-9AD1-7E994108BDE2}" dt="2021-03-16T13:13:18.504" v="135"/>
          <ac:grpSpMkLst>
            <pc:docMk/>
            <pc:sldMk cId="3323151769" sldId="346"/>
            <ac:grpSpMk id="5124" creationId="{31AE8F2E-6AF0-406C-8991-F937AED4F01A}"/>
          </ac:grpSpMkLst>
        </pc:grpChg>
        <pc:grpChg chg="del mod">
          <ac:chgData name="Roderval Marcelino" userId="9790ed0c9341b7a8" providerId="LiveId" clId="{69BF3484-B8C1-49A7-9AD1-7E994108BDE2}" dt="2021-03-16T13:13:22.489" v="138"/>
          <ac:grpSpMkLst>
            <pc:docMk/>
            <pc:sldMk cId="3323151769" sldId="346"/>
            <ac:grpSpMk id="5128" creationId="{692D7786-4AAF-4F40-B193-CC313ECC3074}"/>
          </ac:grpSpMkLst>
        </pc:grpChg>
        <pc:grpChg chg="del mod">
          <ac:chgData name="Roderval Marcelino" userId="9790ed0c9341b7a8" providerId="LiveId" clId="{69BF3484-B8C1-49A7-9AD1-7E994108BDE2}" dt="2021-03-16T13:13:29.020" v="140"/>
          <ac:grpSpMkLst>
            <pc:docMk/>
            <pc:sldMk cId="3323151769" sldId="346"/>
            <ac:grpSpMk id="5131" creationId="{0AEE675C-8C2F-4D35-888A-36F12FB7F9DF}"/>
          </ac:grpSpMkLst>
        </pc:grpChg>
        <pc:grpChg chg="del mod">
          <ac:chgData name="Roderval Marcelino" userId="9790ed0c9341b7a8" providerId="LiveId" clId="{69BF3484-B8C1-49A7-9AD1-7E994108BDE2}" dt="2021-03-16T13:13:32.292" v="144"/>
          <ac:grpSpMkLst>
            <pc:docMk/>
            <pc:sldMk cId="3323151769" sldId="346"/>
            <ac:grpSpMk id="5133" creationId="{27B0B055-12FF-4CE2-AC2C-73A49A7BBDE4}"/>
          </ac:grpSpMkLst>
        </pc:grpChg>
        <pc:grpChg chg="del mod">
          <ac:chgData name="Roderval Marcelino" userId="9790ed0c9341b7a8" providerId="LiveId" clId="{69BF3484-B8C1-49A7-9AD1-7E994108BDE2}" dt="2021-03-16T13:13:36.570" v="150"/>
          <ac:grpSpMkLst>
            <pc:docMk/>
            <pc:sldMk cId="3323151769" sldId="346"/>
            <ac:grpSpMk id="5137" creationId="{3B6A2B13-A73F-46AA-B63D-43F97C8F2024}"/>
          </ac:grpSpMkLst>
        </pc:grpChg>
        <pc:grpChg chg="del mod">
          <ac:chgData name="Roderval Marcelino" userId="9790ed0c9341b7a8" providerId="LiveId" clId="{69BF3484-B8C1-49A7-9AD1-7E994108BDE2}" dt="2021-03-16T13:13:36.570" v="150"/>
          <ac:grpSpMkLst>
            <pc:docMk/>
            <pc:sldMk cId="3323151769" sldId="346"/>
            <ac:grpSpMk id="5140" creationId="{8C060F3F-B76B-4A45-856D-9A1BA7F98E74}"/>
          </ac:grpSpMkLst>
        </pc:grpChg>
        <pc:grpChg chg="del mod">
          <ac:chgData name="Roderval Marcelino" userId="9790ed0c9341b7a8" providerId="LiveId" clId="{69BF3484-B8C1-49A7-9AD1-7E994108BDE2}" dt="2021-03-16T13:13:39.921" v="155"/>
          <ac:grpSpMkLst>
            <pc:docMk/>
            <pc:sldMk cId="3323151769" sldId="346"/>
            <ac:grpSpMk id="5143" creationId="{CC4B5E5B-DB31-4B83-909F-1F5F8DA64512}"/>
          </ac:grpSpMkLst>
        </pc:grpChg>
        <pc:grpChg chg="del mod">
          <ac:chgData name="Roderval Marcelino" userId="9790ed0c9341b7a8" providerId="LiveId" clId="{69BF3484-B8C1-49A7-9AD1-7E994108BDE2}" dt="2021-03-16T13:13:42.067" v="159"/>
          <ac:grpSpMkLst>
            <pc:docMk/>
            <pc:sldMk cId="3323151769" sldId="346"/>
            <ac:grpSpMk id="5148" creationId="{0AADB985-273A-466E-AE1B-2595C72CA1EE}"/>
          </ac:grpSpMkLst>
        </pc:grpChg>
        <pc:grpChg chg="del mod">
          <ac:chgData name="Roderval Marcelino" userId="9790ed0c9341b7a8" providerId="LiveId" clId="{69BF3484-B8C1-49A7-9AD1-7E994108BDE2}" dt="2021-03-16T13:13:44.489" v="161"/>
          <ac:grpSpMkLst>
            <pc:docMk/>
            <pc:sldMk cId="3323151769" sldId="346"/>
            <ac:grpSpMk id="5152" creationId="{29EF8CED-5094-4C73-9113-581C51FE90BC}"/>
          </ac:grpSpMkLst>
        </pc:grpChg>
        <pc:grpChg chg="del mod">
          <ac:chgData name="Roderval Marcelino" userId="9790ed0c9341b7a8" providerId="LiveId" clId="{69BF3484-B8C1-49A7-9AD1-7E994108BDE2}" dt="2021-03-16T13:13:46.121" v="163"/>
          <ac:grpSpMkLst>
            <pc:docMk/>
            <pc:sldMk cId="3323151769" sldId="346"/>
            <ac:grpSpMk id="5154" creationId="{E3328FB8-E4F8-4AD5-89CB-777AC143A6EB}"/>
          </ac:grpSpMkLst>
        </pc:grpChg>
        <pc:grpChg chg="mod">
          <ac:chgData name="Roderval Marcelino" userId="9790ed0c9341b7a8" providerId="LiveId" clId="{69BF3484-B8C1-49A7-9AD1-7E994108BDE2}" dt="2021-03-16T13:13:46.121" v="163"/>
          <ac:grpSpMkLst>
            <pc:docMk/>
            <pc:sldMk cId="3323151769" sldId="346"/>
            <ac:grpSpMk id="5156" creationId="{46AEA0FB-A243-4DCF-B52C-FC3431444396}"/>
          </ac:grpSpMkLst>
        </pc:grpChg>
        <pc:grpChg chg="del mod">
          <ac:chgData name="Roderval Marcelino" userId="9790ed0c9341b7a8" providerId="LiveId" clId="{69BF3484-B8C1-49A7-9AD1-7E994108BDE2}" dt="2021-03-16T13:13:59.071" v="174"/>
          <ac:grpSpMkLst>
            <pc:docMk/>
            <pc:sldMk cId="3323151769" sldId="346"/>
            <ac:grpSpMk id="5165" creationId="{C87C9183-7DED-4B30-A0D0-B35F800DFDF0}"/>
          </ac:grpSpMkLst>
        </pc:grpChg>
        <pc:grpChg chg="mod">
          <ac:chgData name="Roderval Marcelino" userId="9790ed0c9341b7a8" providerId="LiveId" clId="{69BF3484-B8C1-49A7-9AD1-7E994108BDE2}" dt="2021-03-16T13:13:59.071" v="174"/>
          <ac:grpSpMkLst>
            <pc:docMk/>
            <pc:sldMk cId="3323151769" sldId="346"/>
            <ac:grpSpMk id="5167" creationId="{99451130-3404-4EE5-9A0C-AE57C8773AA2}"/>
          </ac:grpSpMkLst>
        </pc:grpChg>
        <pc:inkChg chg="add del mod">
          <ac:chgData name="Roderval Marcelino" userId="9790ed0c9341b7a8" providerId="LiveId" clId="{69BF3484-B8C1-49A7-9AD1-7E994108BDE2}" dt="2021-03-16T13:12:42.689" v="118"/>
          <ac:inkMkLst>
            <pc:docMk/>
            <pc:sldMk cId="3323151769" sldId="346"/>
            <ac:inkMk id="2" creationId="{90D25857-E555-4EC1-9C03-4CA3C55A90B2}"/>
          </ac:inkMkLst>
        </pc:inkChg>
        <pc:inkChg chg="add del mod">
          <ac:chgData name="Roderval Marcelino" userId="9790ed0c9341b7a8" providerId="LiveId" clId="{69BF3484-B8C1-49A7-9AD1-7E994108BDE2}" dt="2021-03-16T13:12:42.686" v="112"/>
          <ac:inkMkLst>
            <pc:docMk/>
            <pc:sldMk cId="3323151769" sldId="346"/>
            <ac:inkMk id="3" creationId="{BC43586E-8491-4527-A876-E1E4608FF8CC}"/>
          </ac:inkMkLst>
        </pc:inkChg>
        <pc:inkChg chg="add del mod">
          <ac:chgData name="Roderval Marcelino" userId="9790ed0c9341b7a8" providerId="LiveId" clId="{69BF3484-B8C1-49A7-9AD1-7E994108BDE2}" dt="2021-03-16T13:12:42.688" v="115"/>
          <ac:inkMkLst>
            <pc:docMk/>
            <pc:sldMk cId="3323151769" sldId="346"/>
            <ac:inkMk id="4" creationId="{4216EB55-B19D-41FC-820F-3A6CB67355E1}"/>
          </ac:inkMkLst>
        </pc:inkChg>
        <pc:inkChg chg="add del mod">
          <ac:chgData name="Roderval Marcelino" userId="9790ed0c9341b7a8" providerId="LiveId" clId="{69BF3484-B8C1-49A7-9AD1-7E994108BDE2}" dt="2021-03-16T13:12:42.688" v="114"/>
          <ac:inkMkLst>
            <pc:docMk/>
            <pc:sldMk cId="3323151769" sldId="346"/>
            <ac:inkMk id="6" creationId="{113EC867-7894-4B39-9C17-1E8C2B215F1E}"/>
          </ac:inkMkLst>
        </pc:inkChg>
        <pc:inkChg chg="add del mod">
          <ac:chgData name="Roderval Marcelino" userId="9790ed0c9341b7a8" providerId="LiveId" clId="{69BF3484-B8C1-49A7-9AD1-7E994108BDE2}" dt="2021-03-16T13:12:41.230" v="111"/>
          <ac:inkMkLst>
            <pc:docMk/>
            <pc:sldMk cId="3323151769" sldId="346"/>
            <ac:inkMk id="7" creationId="{74399510-45DA-40E5-B406-FBC24CF8F0CC}"/>
          </ac:inkMkLst>
        </pc:inkChg>
        <pc:inkChg chg="add del mod">
          <ac:chgData name="Roderval Marcelino" userId="9790ed0c9341b7a8" providerId="LiveId" clId="{69BF3484-B8C1-49A7-9AD1-7E994108BDE2}" dt="2021-03-16T13:12:44.109" v="119"/>
          <ac:inkMkLst>
            <pc:docMk/>
            <pc:sldMk cId="3323151769" sldId="346"/>
            <ac:inkMk id="12" creationId="{D60D4691-E6C1-46AF-8C33-C354ACEAA81E}"/>
          </ac:inkMkLst>
        </pc:inkChg>
        <pc:inkChg chg="add del mod">
          <ac:chgData name="Roderval Marcelino" userId="9790ed0c9341b7a8" providerId="LiveId" clId="{69BF3484-B8C1-49A7-9AD1-7E994108BDE2}" dt="2021-03-16T13:12:42.688" v="117"/>
          <ac:inkMkLst>
            <pc:docMk/>
            <pc:sldMk cId="3323151769" sldId="346"/>
            <ac:inkMk id="13" creationId="{CD8C11C4-AB43-4D08-962F-07DFDDDF92D5}"/>
          </ac:inkMkLst>
        </pc:inkChg>
        <pc:inkChg chg="add del mod">
          <ac:chgData name="Roderval Marcelino" userId="9790ed0c9341b7a8" providerId="LiveId" clId="{69BF3484-B8C1-49A7-9AD1-7E994108BDE2}" dt="2021-03-16T13:12:42.688" v="113"/>
          <ac:inkMkLst>
            <pc:docMk/>
            <pc:sldMk cId="3323151769" sldId="346"/>
            <ac:inkMk id="14" creationId="{28D81708-AB1B-48D9-BE6D-BF7381D26697}"/>
          </ac:inkMkLst>
        </pc:inkChg>
        <pc:inkChg chg="add del mod">
          <ac:chgData name="Roderval Marcelino" userId="9790ed0c9341b7a8" providerId="LiveId" clId="{69BF3484-B8C1-49A7-9AD1-7E994108BDE2}" dt="2021-03-16T13:12:41.228" v="109"/>
          <ac:inkMkLst>
            <pc:docMk/>
            <pc:sldMk cId="3323151769" sldId="346"/>
            <ac:inkMk id="15" creationId="{B0FBF9C0-117F-42E3-B965-D36B68DD3436}"/>
          </ac:inkMkLst>
        </pc:inkChg>
        <pc:inkChg chg="add del mod">
          <ac:chgData name="Roderval Marcelino" userId="9790ed0c9341b7a8" providerId="LiveId" clId="{69BF3484-B8C1-49A7-9AD1-7E994108BDE2}" dt="2021-03-16T13:12:41.228" v="108"/>
          <ac:inkMkLst>
            <pc:docMk/>
            <pc:sldMk cId="3323151769" sldId="346"/>
            <ac:inkMk id="16" creationId="{E5274587-FF2F-4CAE-809C-96C638D9FA87}"/>
          </ac:inkMkLst>
        </pc:inkChg>
        <pc:inkChg chg="add del mod">
          <ac:chgData name="Roderval Marcelino" userId="9790ed0c9341b7a8" providerId="LiveId" clId="{69BF3484-B8C1-49A7-9AD1-7E994108BDE2}" dt="2021-03-16T13:12:42.688" v="116"/>
          <ac:inkMkLst>
            <pc:docMk/>
            <pc:sldMk cId="3323151769" sldId="346"/>
            <ac:inkMk id="18" creationId="{B6C2572A-C482-4B69-A6C8-4F489B66EBA6}"/>
          </ac:inkMkLst>
        </pc:inkChg>
        <pc:inkChg chg="add del mod">
          <ac:chgData name="Roderval Marcelino" userId="9790ed0c9341b7a8" providerId="LiveId" clId="{69BF3484-B8C1-49A7-9AD1-7E994108BDE2}" dt="2021-03-16T13:12:41.229" v="110"/>
          <ac:inkMkLst>
            <pc:docMk/>
            <pc:sldMk cId="3323151769" sldId="346"/>
            <ac:inkMk id="19" creationId="{236C9917-AA14-46C2-AC69-F1900260180E}"/>
          </ac:inkMkLst>
        </pc:inkChg>
        <pc:inkChg chg="add del mod">
          <ac:chgData name="Roderval Marcelino" userId="9790ed0c9341b7a8" providerId="LiveId" clId="{69BF3484-B8C1-49A7-9AD1-7E994108BDE2}" dt="2021-03-16T13:12:34.145" v="88"/>
          <ac:inkMkLst>
            <pc:docMk/>
            <pc:sldMk cId="3323151769" sldId="346"/>
            <ac:inkMk id="21" creationId="{D4174C90-1CA3-4BBA-9B83-CD2240E6BEB0}"/>
          </ac:inkMkLst>
        </pc:inkChg>
        <pc:inkChg chg="add del mod">
          <ac:chgData name="Roderval Marcelino" userId="9790ed0c9341b7a8" providerId="LiveId" clId="{69BF3484-B8C1-49A7-9AD1-7E994108BDE2}" dt="2021-03-16T13:12:34.150" v="99"/>
          <ac:inkMkLst>
            <pc:docMk/>
            <pc:sldMk cId="3323151769" sldId="346"/>
            <ac:inkMk id="22" creationId="{F25D3F68-565F-44CF-93B5-024AEE149AF9}"/>
          </ac:inkMkLst>
        </pc:inkChg>
        <pc:inkChg chg="add del mod">
          <ac:chgData name="Roderval Marcelino" userId="9790ed0c9341b7a8" providerId="LiveId" clId="{69BF3484-B8C1-49A7-9AD1-7E994108BDE2}" dt="2021-03-16T13:12:34.151" v="102"/>
          <ac:inkMkLst>
            <pc:docMk/>
            <pc:sldMk cId="3323151769" sldId="346"/>
            <ac:inkMk id="23" creationId="{783BA665-DA5F-4742-B8BC-0C3FE826FCBF}"/>
          </ac:inkMkLst>
        </pc:inkChg>
        <pc:inkChg chg="add del mod">
          <ac:chgData name="Roderval Marcelino" userId="9790ed0c9341b7a8" providerId="LiveId" clId="{69BF3484-B8C1-49A7-9AD1-7E994108BDE2}" dt="2021-03-16T13:12:34.145" v="87"/>
          <ac:inkMkLst>
            <pc:docMk/>
            <pc:sldMk cId="3323151769" sldId="346"/>
            <ac:inkMk id="25" creationId="{1728ABF4-1222-4471-9C83-091D0B21E680}"/>
          </ac:inkMkLst>
        </pc:inkChg>
        <pc:inkChg chg="add del mod">
          <ac:chgData name="Roderval Marcelino" userId="9790ed0c9341b7a8" providerId="LiveId" clId="{69BF3484-B8C1-49A7-9AD1-7E994108BDE2}" dt="2021-03-16T13:12:34.149" v="95"/>
          <ac:inkMkLst>
            <pc:docMk/>
            <pc:sldMk cId="3323151769" sldId="346"/>
            <ac:inkMk id="26" creationId="{5BDA6301-28C2-44E5-8E98-0460395CD12E}"/>
          </ac:inkMkLst>
        </pc:inkChg>
        <pc:inkChg chg="add del mod">
          <ac:chgData name="Roderval Marcelino" userId="9790ed0c9341b7a8" providerId="LiveId" clId="{69BF3484-B8C1-49A7-9AD1-7E994108BDE2}" dt="2021-03-16T13:12:34.147" v="92"/>
          <ac:inkMkLst>
            <pc:docMk/>
            <pc:sldMk cId="3323151769" sldId="346"/>
            <ac:inkMk id="28" creationId="{30BF9144-9E36-4D4D-974E-533181740E3E}"/>
          </ac:inkMkLst>
        </pc:inkChg>
        <pc:inkChg chg="add del mod">
          <ac:chgData name="Roderval Marcelino" userId="9790ed0c9341b7a8" providerId="LiveId" clId="{69BF3484-B8C1-49A7-9AD1-7E994108BDE2}" dt="2021-03-16T13:12:34.149" v="96"/>
          <ac:inkMkLst>
            <pc:docMk/>
            <pc:sldMk cId="3323151769" sldId="346"/>
            <ac:inkMk id="29" creationId="{6CCBD875-297E-4BB4-8A9C-FB55F907911B}"/>
          </ac:inkMkLst>
        </pc:inkChg>
        <pc:inkChg chg="add del mod">
          <ac:chgData name="Roderval Marcelino" userId="9790ed0c9341b7a8" providerId="LiveId" clId="{69BF3484-B8C1-49A7-9AD1-7E994108BDE2}" dt="2021-03-16T13:12:34.151" v="101"/>
          <ac:inkMkLst>
            <pc:docMk/>
            <pc:sldMk cId="3323151769" sldId="346"/>
            <ac:inkMk id="30" creationId="{B7AB9101-49EC-491B-B647-322F14682958}"/>
          </ac:inkMkLst>
        </pc:inkChg>
        <pc:inkChg chg="add del mod">
          <ac:chgData name="Roderval Marcelino" userId="9790ed0c9341b7a8" providerId="LiveId" clId="{69BF3484-B8C1-49A7-9AD1-7E994108BDE2}" dt="2021-03-16T13:12:34.150" v="98"/>
          <ac:inkMkLst>
            <pc:docMk/>
            <pc:sldMk cId="3323151769" sldId="346"/>
            <ac:inkMk id="31" creationId="{265A87AD-DC80-4697-B950-5B0D9F4E043B}"/>
          </ac:inkMkLst>
        </pc:inkChg>
        <pc:inkChg chg="add del mod">
          <ac:chgData name="Roderval Marcelino" userId="9790ed0c9341b7a8" providerId="LiveId" clId="{69BF3484-B8C1-49A7-9AD1-7E994108BDE2}" dt="2021-03-16T13:12:34.144" v="86"/>
          <ac:inkMkLst>
            <pc:docMk/>
            <pc:sldMk cId="3323151769" sldId="346"/>
            <ac:inkMk id="32" creationId="{8B1E4243-6DF3-4A0D-9C41-30D8D923B92A}"/>
          </ac:inkMkLst>
        </pc:inkChg>
        <pc:inkChg chg="add del mod">
          <ac:chgData name="Roderval Marcelino" userId="9790ed0c9341b7a8" providerId="LiveId" clId="{69BF3484-B8C1-49A7-9AD1-7E994108BDE2}" dt="2021-03-16T13:12:34.143" v="85"/>
          <ac:inkMkLst>
            <pc:docMk/>
            <pc:sldMk cId="3323151769" sldId="346"/>
            <ac:inkMk id="33" creationId="{DE0DDA86-3CEF-489A-99B0-3F42420490D8}"/>
          </ac:inkMkLst>
        </pc:inkChg>
        <pc:inkChg chg="add del mod">
          <ac:chgData name="Roderval Marcelino" userId="9790ed0c9341b7a8" providerId="LiveId" clId="{69BF3484-B8C1-49A7-9AD1-7E994108BDE2}" dt="2021-03-16T13:12:34.152" v="103"/>
          <ac:inkMkLst>
            <pc:docMk/>
            <pc:sldMk cId="3323151769" sldId="346"/>
            <ac:inkMk id="34" creationId="{E7FAA729-12C7-43B7-9F60-51B9E1A35241}"/>
          </ac:inkMkLst>
        </pc:inkChg>
        <pc:inkChg chg="add del mod">
          <ac:chgData name="Roderval Marcelino" userId="9790ed0c9341b7a8" providerId="LiveId" clId="{69BF3484-B8C1-49A7-9AD1-7E994108BDE2}" dt="2021-03-16T13:12:34.142" v="84"/>
          <ac:inkMkLst>
            <pc:docMk/>
            <pc:sldMk cId="3323151769" sldId="346"/>
            <ac:inkMk id="35" creationId="{8E78A9A5-3EB4-412A-B180-E3FC32D2FF32}"/>
          </ac:inkMkLst>
        </pc:inkChg>
        <pc:inkChg chg="add del mod">
          <ac:chgData name="Roderval Marcelino" userId="9790ed0c9341b7a8" providerId="LiveId" clId="{69BF3484-B8C1-49A7-9AD1-7E994108BDE2}" dt="2021-03-16T13:12:34.147" v="91"/>
          <ac:inkMkLst>
            <pc:docMk/>
            <pc:sldMk cId="3323151769" sldId="346"/>
            <ac:inkMk id="36" creationId="{322D17BB-CF9E-4293-92DA-E0B4C9796266}"/>
          </ac:inkMkLst>
        </pc:inkChg>
        <pc:inkChg chg="add del mod">
          <ac:chgData name="Roderval Marcelino" userId="9790ed0c9341b7a8" providerId="LiveId" clId="{69BF3484-B8C1-49A7-9AD1-7E994108BDE2}" dt="2021-03-16T13:12:34.150" v="97"/>
          <ac:inkMkLst>
            <pc:docMk/>
            <pc:sldMk cId="3323151769" sldId="346"/>
            <ac:inkMk id="37" creationId="{7E986A82-CB0E-43F7-966C-636111480471}"/>
          </ac:inkMkLst>
        </pc:inkChg>
        <pc:inkChg chg="add del mod">
          <ac:chgData name="Roderval Marcelino" userId="9790ed0c9341b7a8" providerId="LiveId" clId="{69BF3484-B8C1-49A7-9AD1-7E994108BDE2}" dt="2021-03-16T13:12:34.152" v="104"/>
          <ac:inkMkLst>
            <pc:docMk/>
            <pc:sldMk cId="3323151769" sldId="346"/>
            <ac:inkMk id="38" creationId="{45BFFD10-BD1F-4F53-80BF-C032FDA466FC}"/>
          </ac:inkMkLst>
        </pc:inkChg>
        <pc:inkChg chg="add del mod">
          <ac:chgData name="Roderval Marcelino" userId="9790ed0c9341b7a8" providerId="LiveId" clId="{69BF3484-B8C1-49A7-9AD1-7E994108BDE2}" dt="2021-03-16T13:12:34.146" v="90"/>
          <ac:inkMkLst>
            <pc:docMk/>
            <pc:sldMk cId="3323151769" sldId="346"/>
            <ac:inkMk id="40" creationId="{CC0CD6C3-02ED-41E3-8865-09DC342F809A}"/>
          </ac:inkMkLst>
        </pc:inkChg>
        <pc:inkChg chg="add del mod">
          <ac:chgData name="Roderval Marcelino" userId="9790ed0c9341b7a8" providerId="LiveId" clId="{69BF3484-B8C1-49A7-9AD1-7E994108BDE2}" dt="2021-03-16T13:12:34.146" v="89"/>
          <ac:inkMkLst>
            <pc:docMk/>
            <pc:sldMk cId="3323151769" sldId="346"/>
            <ac:inkMk id="42" creationId="{9662F7FD-D2A7-49D8-9DA1-AFD9C46E5E6D}"/>
          </ac:inkMkLst>
        </pc:inkChg>
        <pc:inkChg chg="add del mod">
          <ac:chgData name="Roderval Marcelino" userId="9790ed0c9341b7a8" providerId="LiveId" clId="{69BF3484-B8C1-49A7-9AD1-7E994108BDE2}" dt="2021-03-16T13:12:34.151" v="100"/>
          <ac:inkMkLst>
            <pc:docMk/>
            <pc:sldMk cId="3323151769" sldId="346"/>
            <ac:inkMk id="44" creationId="{1E4836F4-9845-4825-B3E4-46AA0B7E4832}"/>
          </ac:inkMkLst>
        </pc:inkChg>
        <pc:inkChg chg="add del mod">
          <ac:chgData name="Roderval Marcelino" userId="9790ed0c9341b7a8" providerId="LiveId" clId="{69BF3484-B8C1-49A7-9AD1-7E994108BDE2}" dt="2021-03-16T13:12:34.153" v="107"/>
          <ac:inkMkLst>
            <pc:docMk/>
            <pc:sldMk cId="3323151769" sldId="346"/>
            <ac:inkMk id="45" creationId="{26BBCBB1-98CE-4824-A958-0583406E5CDD}"/>
          </ac:inkMkLst>
        </pc:inkChg>
        <pc:inkChg chg="add del mod">
          <ac:chgData name="Roderval Marcelino" userId="9790ed0c9341b7a8" providerId="LiveId" clId="{69BF3484-B8C1-49A7-9AD1-7E994108BDE2}" dt="2021-03-16T13:12:34.141" v="83"/>
          <ac:inkMkLst>
            <pc:docMk/>
            <pc:sldMk cId="3323151769" sldId="346"/>
            <ac:inkMk id="46" creationId="{87FE919C-0735-451A-8D4B-1820C8559D5E}"/>
          </ac:inkMkLst>
        </pc:inkChg>
        <pc:inkChg chg="add del mod">
          <ac:chgData name="Roderval Marcelino" userId="9790ed0c9341b7a8" providerId="LiveId" clId="{69BF3484-B8C1-49A7-9AD1-7E994108BDE2}" dt="2021-03-16T13:12:34.152" v="106"/>
          <ac:inkMkLst>
            <pc:docMk/>
            <pc:sldMk cId="3323151769" sldId="346"/>
            <ac:inkMk id="48" creationId="{DCAB5DE0-F605-46FB-A23D-8A51429C43A2}"/>
          </ac:inkMkLst>
        </pc:inkChg>
        <pc:inkChg chg="add del mod">
          <ac:chgData name="Roderval Marcelino" userId="9790ed0c9341b7a8" providerId="LiveId" clId="{69BF3484-B8C1-49A7-9AD1-7E994108BDE2}" dt="2021-03-16T13:12:34.152" v="105"/>
          <ac:inkMkLst>
            <pc:docMk/>
            <pc:sldMk cId="3323151769" sldId="346"/>
            <ac:inkMk id="49" creationId="{30AFB24C-7E33-44AE-B077-8AB27F5FB28F}"/>
          </ac:inkMkLst>
        </pc:inkChg>
        <pc:inkChg chg="add del mod">
          <ac:chgData name="Roderval Marcelino" userId="9790ed0c9341b7a8" providerId="LiveId" clId="{69BF3484-B8C1-49A7-9AD1-7E994108BDE2}" dt="2021-03-16T13:12:34.148" v="93"/>
          <ac:inkMkLst>
            <pc:docMk/>
            <pc:sldMk cId="3323151769" sldId="346"/>
            <ac:inkMk id="50" creationId="{94AE94A1-B91E-4E53-A16D-B12683240323}"/>
          </ac:inkMkLst>
        </pc:inkChg>
        <pc:inkChg chg="add del mod">
          <ac:chgData name="Roderval Marcelino" userId="9790ed0c9341b7a8" providerId="LiveId" clId="{69BF3484-B8C1-49A7-9AD1-7E994108BDE2}" dt="2021-03-16T13:12:34.148" v="94"/>
          <ac:inkMkLst>
            <pc:docMk/>
            <pc:sldMk cId="3323151769" sldId="346"/>
            <ac:inkMk id="52" creationId="{7C272F27-4931-4373-9DB4-85A07B5F033B}"/>
          </ac:inkMkLst>
        </pc:inkChg>
        <pc:inkChg chg="add del mod">
          <ac:chgData name="Roderval Marcelino" userId="9790ed0c9341b7a8" providerId="LiveId" clId="{69BF3484-B8C1-49A7-9AD1-7E994108BDE2}" dt="2021-03-16T13:12:28.530" v="82"/>
          <ac:inkMkLst>
            <pc:docMk/>
            <pc:sldMk cId="3323151769" sldId="346"/>
            <ac:inkMk id="54" creationId="{BAD53E2F-EB58-49D0-B8C7-DD609587BFE8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6" creationId="{C303787D-7774-42C0-AD81-B9029D0C1305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7" creationId="{53A45A95-63E6-461D-A8C0-89C3F22E3A5C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8" creationId="{88854B0F-6232-4FA6-AACF-BBDA03A642C7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60" creationId="{47386538-EAAF-4BDB-B041-8AF9AB3ABFF0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61" creationId="{6C64B63B-7CA8-47F6-9372-660D69A186B8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62" creationId="{B17E3C9D-2009-4644-AF72-24166A9F8B9C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63" creationId="{6C36638A-ECEC-40E4-9047-9DF73BEAB4CD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20" creationId="{F9F4EEDF-3C51-4E77-ABB2-037E36C59AEA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21" creationId="{293D0FFF-4168-405B-95A0-BC27A1E2DA64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22" creationId="{5BC220FB-A01F-47CD-980D-480A151AEBE7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25" creationId="{E021E88F-8568-4E65-AEFD-60E563075202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26" creationId="{BAD8CD1B-5BBD-4640-AB29-C7E69BA7B2E1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27" creationId="{62794B13-130E-4807-A83D-6AE81ED1A98C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29" creationId="{415381E7-A32A-4E88-BA70-02382EDBBF12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30" creationId="{6B79CEFE-EF51-4F5B-BCA9-AF655EFAE4E5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32" creationId="{FB743452-F76D-4B8F-A06F-4961DA8A05CA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34" creationId="{2B878A51-FBE2-408C-A68C-7E992250A8CB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35" creationId="{0D4CE27B-7099-44C0-8957-E8F90036092D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36" creationId="{2E441F91-5A00-43DB-A5B9-937DE2D68023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38" creationId="{399C37F3-DB64-4BEA-A52D-40B0E9CEEE85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39" creationId="{77A6A7DE-C292-4FAC-81F6-94AF9A74743B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41" creationId="{5716FE67-1054-4838-8D2F-D481A199257D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42" creationId="{44C061ED-7278-4855-ABA5-210D963D80A5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44" creationId="{5115A12A-8576-4B5D-A55B-B2B0B5D1F76B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45" creationId="{95B81395-4B3B-4D4A-97B9-D6C8E1FDE440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46" creationId="{B0A67AED-DDF2-4D3B-8884-755830AE7FFD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47" creationId="{646B2467-947C-4096-8C8B-9CFE17E8C90C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49" creationId="{B59845E5-581C-46CD-898C-360683F6FCEF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50" creationId="{28FE9582-352E-497F-926F-99AFABA3640A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51" creationId="{B7D92D34-8A40-4FDC-B92F-2083E3121875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53" creationId="{2BB520B9-7618-4F8C-A89E-D42E3111C9D9}"/>
          </ac:inkMkLst>
        </pc:inkChg>
        <pc:inkChg chg="add mod">
          <ac:chgData name="Roderval Marcelino" userId="9790ed0c9341b7a8" providerId="LiveId" clId="{69BF3484-B8C1-49A7-9AD1-7E994108BDE2}" dt="2021-03-16T13:13:46.121" v="163"/>
          <ac:inkMkLst>
            <pc:docMk/>
            <pc:sldMk cId="3323151769" sldId="346"/>
            <ac:inkMk id="5155" creationId="{B2B34F79-2F9D-4FAA-9EAD-92C0F6A9D796}"/>
          </ac:inkMkLst>
        </pc:inkChg>
        <pc:inkChg chg="add mod">
          <ac:chgData name="Roderval Marcelino" userId="9790ed0c9341b7a8" providerId="LiveId" clId="{69BF3484-B8C1-49A7-9AD1-7E994108BDE2}" dt="2021-03-16T13:13:59.071" v="174"/>
          <ac:inkMkLst>
            <pc:docMk/>
            <pc:sldMk cId="3323151769" sldId="346"/>
            <ac:inkMk id="5157" creationId="{64AC792E-D5DE-4255-B716-33488714B9C0}"/>
          </ac:inkMkLst>
        </pc:inkChg>
        <pc:inkChg chg="add mod">
          <ac:chgData name="Roderval Marcelino" userId="9790ed0c9341b7a8" providerId="LiveId" clId="{69BF3484-B8C1-49A7-9AD1-7E994108BDE2}" dt="2021-03-16T13:13:59.071" v="174"/>
          <ac:inkMkLst>
            <pc:docMk/>
            <pc:sldMk cId="3323151769" sldId="346"/>
            <ac:inkMk id="5158" creationId="{E6D2D329-AB26-480B-9745-476339469FA0}"/>
          </ac:inkMkLst>
        </pc:inkChg>
        <pc:inkChg chg="add mod">
          <ac:chgData name="Roderval Marcelino" userId="9790ed0c9341b7a8" providerId="LiveId" clId="{69BF3484-B8C1-49A7-9AD1-7E994108BDE2}" dt="2021-03-16T13:13:59.071" v="174"/>
          <ac:inkMkLst>
            <pc:docMk/>
            <pc:sldMk cId="3323151769" sldId="346"/>
            <ac:inkMk id="5159" creationId="{AB2ABA83-D67F-4426-BC3B-894BA0D2C068}"/>
          </ac:inkMkLst>
        </pc:inkChg>
        <pc:inkChg chg="add mod">
          <ac:chgData name="Roderval Marcelino" userId="9790ed0c9341b7a8" providerId="LiveId" clId="{69BF3484-B8C1-49A7-9AD1-7E994108BDE2}" dt="2021-03-16T13:13:59.071" v="174"/>
          <ac:inkMkLst>
            <pc:docMk/>
            <pc:sldMk cId="3323151769" sldId="346"/>
            <ac:inkMk id="5160" creationId="{6F56245A-CC0E-43CB-977E-675886E65AFB}"/>
          </ac:inkMkLst>
        </pc:inkChg>
        <pc:inkChg chg="add mod">
          <ac:chgData name="Roderval Marcelino" userId="9790ed0c9341b7a8" providerId="LiveId" clId="{69BF3484-B8C1-49A7-9AD1-7E994108BDE2}" dt="2021-03-16T13:13:59.071" v="174"/>
          <ac:inkMkLst>
            <pc:docMk/>
            <pc:sldMk cId="3323151769" sldId="346"/>
            <ac:inkMk id="5161" creationId="{818C2B36-A5DF-4FF7-8A86-31BECB28FF68}"/>
          </ac:inkMkLst>
        </pc:inkChg>
        <pc:inkChg chg="add mod">
          <ac:chgData name="Roderval Marcelino" userId="9790ed0c9341b7a8" providerId="LiveId" clId="{69BF3484-B8C1-49A7-9AD1-7E994108BDE2}" dt="2021-03-16T13:13:59.071" v="174"/>
          <ac:inkMkLst>
            <pc:docMk/>
            <pc:sldMk cId="3323151769" sldId="346"/>
            <ac:inkMk id="5162" creationId="{EA81F968-6CD5-487F-91A5-E7CDB79FBC50}"/>
          </ac:inkMkLst>
        </pc:inkChg>
        <pc:inkChg chg="add mod">
          <ac:chgData name="Roderval Marcelino" userId="9790ed0c9341b7a8" providerId="LiveId" clId="{69BF3484-B8C1-49A7-9AD1-7E994108BDE2}" dt="2021-03-16T13:13:59.071" v="174"/>
          <ac:inkMkLst>
            <pc:docMk/>
            <pc:sldMk cId="3323151769" sldId="346"/>
            <ac:inkMk id="5163" creationId="{E42CB7FD-441E-48CB-89FE-EFC1E01DC97F}"/>
          </ac:inkMkLst>
        </pc:inkChg>
        <pc:inkChg chg="add mod">
          <ac:chgData name="Roderval Marcelino" userId="9790ed0c9341b7a8" providerId="LiveId" clId="{69BF3484-B8C1-49A7-9AD1-7E994108BDE2}" dt="2021-03-16T13:13:59.071" v="174"/>
          <ac:inkMkLst>
            <pc:docMk/>
            <pc:sldMk cId="3323151769" sldId="346"/>
            <ac:inkMk id="5164" creationId="{848FD524-3487-40CC-9B91-AB9F6CFF805E}"/>
          </ac:inkMkLst>
        </pc:inkChg>
        <pc:inkChg chg="add mod">
          <ac:chgData name="Roderval Marcelino" userId="9790ed0c9341b7a8" providerId="LiveId" clId="{69BF3484-B8C1-49A7-9AD1-7E994108BDE2}" dt="2021-03-16T13:13:59.071" v="174"/>
          <ac:inkMkLst>
            <pc:docMk/>
            <pc:sldMk cId="3323151769" sldId="346"/>
            <ac:inkMk id="5166" creationId="{10B36615-49DD-431B-9F78-16B915A400C0}"/>
          </ac:inkMkLst>
        </pc:inkChg>
      </pc:sldChg>
      <pc:sldChg chg="del">
        <pc:chgData name="Roderval Marcelino" userId="9790ed0c9341b7a8" providerId="LiveId" clId="{69BF3484-B8C1-49A7-9AD1-7E994108BDE2}" dt="2021-03-16T12:37:42.370" v="0" actId="2696"/>
        <pc:sldMkLst>
          <pc:docMk/>
          <pc:sldMk cId="2252746170" sldId="347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478011064" sldId="348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896327972" sldId="351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849528530" sldId="352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205221847" sldId="354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533803808" sldId="355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798184902" sldId="356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567865339" sldId="357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049031941" sldId="360"/>
        </pc:sldMkLst>
      </pc:sldChg>
      <pc:sldChg chg="modSp mod">
        <pc:chgData name="Roderval Marcelino" userId="9790ed0c9341b7a8" providerId="LiveId" clId="{69BF3484-B8C1-49A7-9AD1-7E994108BDE2}" dt="2021-03-16T12:56:08.217" v="22" actId="20577"/>
        <pc:sldMkLst>
          <pc:docMk/>
          <pc:sldMk cId="3053414075" sldId="361"/>
        </pc:sldMkLst>
        <pc:spChg chg="mod">
          <ac:chgData name="Roderval Marcelino" userId="9790ed0c9341b7a8" providerId="LiveId" clId="{69BF3484-B8C1-49A7-9AD1-7E994108BDE2}" dt="2021-03-16T12:56:08.217" v="22" actId="20577"/>
          <ac:spMkLst>
            <pc:docMk/>
            <pc:sldMk cId="3053414075" sldId="361"/>
            <ac:spMk id="9" creationId="{00000000-0000-0000-0000-000000000000}"/>
          </ac:spMkLst>
        </pc:spChg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624685366" sldId="362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817813614" sldId="363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785830048" sldId="364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05568496" sldId="365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45020271" sldId="366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195192433" sldId="367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637086176" sldId="368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00187245" sldId="369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251287010" sldId="373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175032069" sldId="375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744576971" sldId="377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744576971" sldId="378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181852496" sldId="380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893299922" sldId="381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699334621" sldId="383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805173148" sldId="384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820262436" sldId="385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050062409" sldId="386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470883996" sldId="387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946951714" sldId="388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652027884" sldId="389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625046271" sldId="390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412256367" sldId="391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034362460" sldId="392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7261398" sldId="393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515542045" sldId="394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974858424" sldId="395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065566526" sldId="396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208846793" sldId="397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602031549" sldId="398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41049703" sldId="399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704112114" sldId="400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255399180" sldId="401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766063213" sldId="402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054184328" sldId="403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832611995" sldId="404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293358892" sldId="405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583124028" sldId="406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68436635" sldId="407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658292148" sldId="408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102285716" sldId="410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75887264" sldId="411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4140368686" sldId="412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763300984" sldId="413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554031960" sldId="414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4252621280" sldId="415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246987743" sldId="416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78571916" sldId="417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542017328" sldId="418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2014698281" sldId="419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4208969962" sldId="420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1598831203" sldId="421"/>
        </pc:sldMkLst>
      </pc:sldChg>
      <pc:sldChg chg="del">
        <pc:chgData name="Roderval Marcelino" userId="9790ed0c9341b7a8" providerId="LiveId" clId="{69BF3484-B8C1-49A7-9AD1-7E994108BDE2}" dt="2021-03-16T12:39:01.341" v="1" actId="2696"/>
        <pc:sldMkLst>
          <pc:docMk/>
          <pc:sldMk cId="3220897255" sldId="4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2336,'7'-43'21,"-7"43"-16,1-1 1,-1 1-1,0 0 0,1-1 0,-1 1 0,0 0 0,0-1 0,1 1 0,-1 0 0,1-1 1,-1 1-1,0 0 0,1 0 0,-1 0 0,1-1 0,-1 1 0,0 0 0,1 0 1,-1 0-1,1 0 0,-1 0 0,1 0 0,-1 0 0,1 0 0,-1 0 0,0 0 1,1 0-1,-1 0 0,1 0 0,-1 0 0,1 0 0,-1 0 0,1 0 0,-1 1 1,0-1-1,1 0 0,-1 0 0,1 1 0,-1-1 0,1 0 10,2 2-44,0-1 80,0 0 0,0 1-1,0 0 1,0 0 0,0 0 0,0 0 0,0 0 0,3 5 0,11 7 72,4 2-67,0-2-1,1 0 0,1-1 0,0-1 1,45 17-1,-11-10 283,85 16 0,-76-24-218,169 24 322,-107-24 62,-79-8-163,11 0-109,165 11 832,-61 1-278,-101-12-395,72-5 876,-96 1-1008,-23 2-16,-1-1-1,1-1 1,-1 0 0,30-7 0,-45 8-262,1 0 1,-1 0-1,0 0 0,1 0 1,-1 0-1,0-1 0,1 1 1,-1 0-1,0 0 0,1 0 1,-1 0-1,0-1 0,1 1 1,-1 0-1,0 0 0,0-1 1,1 1-1,-1 0 0,0-1 1,0 1-1,0 0 0,1 0 1,-1-1-1,0 1 0,0 0 1,0-1-1,0 1 1,0-1-1,0 1 0,0 0 1,1-1-1,-1 0 0,-8-11-254,-24-10-547,27 18 257,-35-23-4970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1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5296,'3'0'76,"1"-1"1,0 1-1,-1-1 1,1 0-1,-1 0 1,1 0-1,-1-1 1,0 1-1,1-1 1,-1 0-1,0 0 1,0 0-1,0 0 1,0 0-1,-1 0 1,1-1-1,-1 0 1,1 1-1,-1-1 1,0 0-1,0 0 1,0 0-1,0-1 1,-1 1-1,1 0 1,0-5-1,10-12 193,0 0 0,1 1 0,1 1 0,27-29 0,21-29 645,-57 68-881,0 2 1,0-1 0,1 1-1,-1-1 1,1 2-1,1-1 1,-1 1 0,1 0-1,0 0 1,0 0-1,0 1 1,13-5 0,-9 6-700,0 0-1,0 0 1,0 1 0,0 0 0,16 1 0,16-2-2954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1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379 120 1624,'33'-29'9,"-34"29"13,0 1-12,0 0 0,0-1 0,0 1 0,0-1 0,0 1 0,0-1 0,0 1 0,0-1 0,0 0 0,0 0 0,0 0 0,-1 1 0,1-1 0,0 0 0,0 0 0,0 0 0,0-1 0,0 1 0,0 0 0,-1 0 0,1-1 0,0 1 0,0 0 0,0-1 0,0 1 0,-1-2 0,-10-8 300,10 8-280,1 1 1,-1 0-1,0-1 0,1 0 1,-1 1-1,1-1 0,-1 0 0,1 0 1,0 0-1,0 0 0,0 0 0,0 0 1,0 0-1,0 0 0,1 0 0,-1 0 1,0-4-1,1 4 95,-1 0 0,1 0 0,-1-1 0,0 1 0,0 0 0,0 0 0,0 0 0,0 0 0,0 0 0,-1 0 0,1 0 0,0 1 0,-1-1 0,0 0 0,1 1 0,-1-1 0,0 1 0,0-1 0,0 1 0,0 0 0,0 0 0,0 0 0,0 0 0,0 0 0,0 1 0,-1-1 0,1 1 0,0-1 0,0 1 0,-1 0 0,1-1 0,0 1 0,-1 1 0,1-1 0,-3 1 0,-5-1 55,1 2 0,-1-1 0,1 2 0,0-1 0,-1 1 0,1 0 0,-11 7 0,-1 0-26,9-4-64,-1 0 0,1 0 0,0 1-1,1 0 1,0 1 0,0 1 0,1 0 0,0 0 0,0 1 0,-9 13-1,-7 29-13,23-45-74,0-1-1,0 1 1,1 0-1,0 0 0,0 0 1,1 0-1,-1 0 1,2 1-1,-1 6 1,1 0 5,1 19 62,1-21-58,3 29-3,3-14-19,0-1 1,22 45-1,-20-49 3,-3-6-5,-3-9-21,37 49-7,120 220-185,-118-183 258,-31-64-646,17 30 0,-11-32-2191,-10-14-568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1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1113 10312,'-3'-20'-243,"2"14"16,0 0-1,0 0 1,-1 0 0,1-1 0,-1 1 0,0 1 0,-1-1 0,0 0 0,0 0 0,0 1 0,-5-7 0,-6-9 358,1 0 0,1-2 1,1 1-1,-13-38 0,-21-90 25,38 121-146,1 1 0,2-1 1,0 0-1,2 0 0,1 0 1,2 0-1,5-38 0,1 10-8,2 0-2,2 3 0,-3 20 104,2 1 1,17-41 0,-20 58 56,0 1 0,1 1 0,1-1 0,0 1 0,1 1 0,17-19 0,-25 30-135,0 1 0,0-1-1,-1 0 1,1 1 0,0-1 0,0 1-1,1-1 1,-1 1 0,0 0-1,0 0 1,1 0 0,-1 0 0,0 0-1,1 1 1,-1-1 0,1 1 0,-1-1-1,1 1 1,-1 0 0,1 0 0,-1 0-1,1 0 1,-1 1 0,1-1 0,-1 1-1,1-1 1,-1 1 0,0 0 0,1 0-1,-1 0 1,0 0 0,0 0 0,0 1-1,1-1 1,1 3 0,1 1-253,1 0 1,-1 1-1,1-1 1,-2 1-1,1 1 1,-1-1-1,0 1 0,0-1 1,4 11-1,-2-1-855,4 11-3378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1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4312,'51'-40'998,"-31"24"-419,31-19 0,-17 16-556,-24 17-23,0 0-3,25-4 3,-9 3 19,0 2-1,0 0 1,0 2 0,0 0 0,-1 2 0,1 1 0,38 11-1,-20-5-24,-38-8 6,24-1 0,-23-1 67,1 0 0,0 1 0,0-1 0,0 2 0,8 1 0,-36-3 341,-13-7-174,1-3-149,0 1-1,0 2 1,-1 1 0,-46-2 0,-81 1 29,149 7-88,-4-4 19,4 1-42,10 2-6,0 1 0,1 0 0,-1 0 1,0 0-1,0-1 0,0 1 0,0 0 0,0-1 1,0 1-1,0-1 0,0 1 0,0-1 0,1 1 1,-1-1-1,0 0 0,0 1 0,1-1 0,-1 0 1,1 0-1,-1 1 0,0-1 0,1 0 1,-1 0-1,1 0 0,0 0 0,-1 0 0,1 0 1,0 0-1,0 0 0,-1-1 0,2 0-10,-1 0 0,1 1 1,0-1-1,0 1 0,0-1 0,0 1 0,0-1 0,0 1 0,1-1 0,-1 1 1,0 0-1,1 0 0,-1 0 0,3-2 0,6-3-63,0 0-1,1 0 1,16-5-1,-13 7 52,-1 1 0,1 1-1,-1 0 1,1 1-1,0 0 1,-1 1-1,1 1 1,16 2 0,-4 2-10,0 0 1,-1 2 0,42 17 0,-60-21 35,8 3-1,-2 1-1,1 0 0,-1 1 0,14 10 0,-1 5 138,-22-17-338,-9-9-1115,-43-38-829,14 11 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2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95 5744,'-3'-18'-83,"3"15"203,0-1 0,-1 0-1,0 0 1,0 0 0,0 1 0,0-1-1,-1 1 1,-2-5 0,3 6-79,-1 1 0,1-1 1,-1 1-1,1 0 0,-1-1 0,0 1 1,0 0-1,1 0 0,-1 1 0,0-1 1,0 0-1,0 0 0,0 1 0,0-1 1,0 1-1,0 0 0,0 0 0,0-1 1,-4 2-1,-45-3 291,11 2 453,1-2 1,-79-14-1,114 15-731,1 0 1,0 0 0,-1 1-1,1-1 1,-1 1 0,1 0-1,-1 0 1,1 0 0,-1 1-1,1-1 1,0 1 0,-1 0-1,1 0 1,0 0 0,-1 0-1,1 1 1,0-1 0,-4 3-1,1 1-39,1-1-1,-1 1 0,1 0 1,0 1-1,1-1 0,-1 1 1,-5 10-1,-19 33-11,25-37-3,0-6 0,1 0 0,-1 0 0,1 1 0,1 0 0,-1-1 0,-1 11 0,1-5 0,-3 9 24,0 1 0,1-1 0,2 1 0,0-1 0,1 1 0,1 0 0,1 0 0,1 0 0,1 0 0,1-1 0,8 33 0,33 110 244,-34-132-91,20 40 1,-7-19-53,-16-37-80,1 1 0,1-1 0,1-1-1,0 0 1,20 22 0,-23-29-32,-6-5-74,1-1 0,0 0 0,0 1 0,0-1 0,0 0-1,0 0 1,0-1 0,1 1 0,-1 0 0,1-1 0,-1 1 0,1-1 0,0 0-1,-1 0 1,1 0 0,0 0 0,0-1 0,0 1 0,-1-1 0,1 1-1,0-1 1,5 0 0,-3-1-293,0-1 1,1 0-1,-1 0 0,0 0 0,0 0 0,0-1 0,0 0 0,-1 0 0,1 0 1,5-5-1,27-20-4106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2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6280,'31'0'27,"111"-5"549,-121 2-532,-1 0 0,0-1-1,0-2 1,0 0-1,20-9 1,19-12-944,33-12-2913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2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2279 5384,'22'-23'2033,"-26"28"-762,-2-1 611,0-15-1363,-13-43 249,-13-60 0,30 104-755,-26-105 589,-22-214-1,40 107-400,6 129-178,3 15-4,1-13-15,0 17-4,0 15 0,0-7 57,4 0 0,11-71 1,-11 125-44,1 1 1,-1-1 0,2 1-1,-1 0 1,2 1 0,-1-1-1,2 1 1,-1 0 0,1 1-1,14-13 1,-17 17-16,-2 1 6,0 1 0,0 0-1,0 0 1,1 0 0,-1 1 0,7-5 0,2 0 1,28-18-2,7 1 8,87-32 1,-109 47-9,0 2-1,42-9 1,-30 9-15,309-56-82,-241 43 55,55-6 9,174-15-62,-201 23 69,70-6 3,-115 12 2,104-8 5,152-3-122,-197 18 93,188-2-14,-208 4 53,-7 2 2,-5 1 0,-1-1 0,-2-1 0,132-5-64,20-8-59,-167 6 111,-89 8 12,72-8-13,93-22 1,95-56-1394,-261 85 1361,-1 0 1,0 0-1,1 1 0,-1-1 0,1 2 1,-1-1-1,1 1 0,0 0 0,7 1 0,-11 0 41,0 1-1,-1 0 1,1 0 0,-1 0-1,0 0 1,0 0-1,0 0 1,0 0-1,0 1 1,0-1-1,0 1 1,-1-1 0,3 5-1,-4-5-1,8 11-24,-1 1-1,-1 1 0,0-1 1,-1 1-1,0 0 0,4 31 1,-3-18 19,63 260-237,2-12 67,-21-54 115,-15-70 53,-5-22 12,-2-3 1,0-1 1,0-3 4,1-4-3,-3-1-2,-1-6 0,40 244-8,-55-313 17,-6-31 38,-1 0-1,0 1 1,-1-1 0,0 0 0,-1 1 0,0-1-1,-1 1 1,0 0 0,-1-1 0,-4 16 0,4-25-13,0-1 1,0 1 0,-1 0 0,1 0 0,-1-1-1,0 1 1,0-1 0,0 0 0,0 1 0,0-1-1,-1 0 1,1 0 0,-1 0 0,-4 2 0,-33 14 206,35-16-238,-4 0 66,1 0-1,-1 0 1,0-1 0,0 0-1,1-1 1,-1 1-1,-15-3 1,10 1-48,-4 1-11,1 0 0,-1-2 0,0 0 0,-23-6 0,-9-3 113,-220-53 26,139 33-146,-4-1 2,-2 0-2,1 0 2,1-1-3,-172-39-57,-83-18-354,268 65 326,74 15-169,-339-68-353,271 57 538,71 13-126,-64-8-1,-19-3 156,116 17 38,-257-24 8,-90 17 21,217 9-17,-192 7 17,214-8-2,-136-2 289,150 3-232,-196 7 196,119 6-324,175-13-353,-1-1 1,1 0-1,0-1 1,-1 0-1,1 0 1,0 0-1,0-1 1,0-1 0,1 1-1,-9-6 1,-2 0-135,-34-17-3902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7984,'-32'0'197,"31"0"-153,1 0 0,0 0 0,0 0 0,-1 1 0,1-1-1,0 0 1,0 0 0,-1 0 0,1 0 0,0 1 0,0-1 0,0 0 0,0 0 0,-1 0 0,1 1-1,0-1 1,0 0 0,0 0 0,0 1 0,0-1 0,0 0 0,-1 0 0,1 1 0,0-1-1,0 0 1,0 1 0,0-1 0,0 0 0,0 0 0,0 1 0,0-1 0,0 0 0,0 1 0,1-1-1,-1 0 1,0 0 0,0 1 0,0-1 0,0 0 0,0 0 0,0 1 0,1-1 0,-1 0 0,0 0-1,0 0 1,0 1 0,1-1 0,6 14 15,-7-14 108,53 61 2507,-51-57-2656,-1 0 0,0-1 1,0 1-1,0 0 1,0 0-1,0-1 0,-1 1 1,0 0-1,0 0 1,0 0-1,0 0 1,-1 5-1,0-4 19,0 25 153,-2 1 0,-2-1 0,0 1 0,-13 34 0,-11 65 492,5 31-236,17-120-504,1-14-403,1 0 1,1 0 0,2 0 0,0 0-1,5 47 1,3-55-2415,-2-12 1714,5 11-4205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7624,'32'-59'109,"-25"50"1123,-6 18-635,-1-8-560,0 0 0,0 0 0,0 0 0,0 0 0,0 0-1,0 0 1,0 0 0,0 0 0,0 0 0,1 0 0,-1 0 0,0 0 0,1 0-1,-1 0 1,1 0 0,0 1 0,4 0-9,20 2-28,-12-3-1,63 2 280,29 4 338,0-1-170,56 7-402,-153-13-523,0 1 0,0-1 1,0 0-1,0-1 1,0 0-1,-1 0 0,1 0 1,0-1-1,0-1 0,-1 1 1,1-1-1,8-5 1,4 0-2630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7000,'61'-10'128,"-60"10"-108,-1 0 1,0 0-1,0-1 1,1 1-1,-1 0 1,0 0-1,1 0 1,-1 0-1,0 0 1,1 0-1,-1 0 1,0 0 0,1 0-1,-1 0 1,0 1-1,1-1 1,-1 0-1,0 0 1,1 0-1,-1 0 1,0 0-1,0 1 1,1-1-1,-1 0 1,0 0-1,0 0 1,1 1-1,-1-1 1,0 0-1,0 0 1,0 1-1,1-1 1,-1 0-1,0 1 1,0-1-1,0 0 1,0 0 0,0 1-1,0-1 1,1 0-1,-1 1 1,0-1-1,0 0 1,0 1-1,0-1 1,0 0-1,0 1 1,0-1-1,0 0 1,-1 1-1,1-1 1,0 0-1,0 1 1,0-1-1,0 0 1,0 0-1,0 1 1,-1-1-1,1 1 50,-12 29 873,9-24-869,0 0-1,1 0 1,0 0-1,0 0 1,-1 7-1,3-10-43,-1 0-1,1 0 0,1-1 1,-1 1-1,0 0 1,1 0-1,-1 0 0,1-1 1,0 1-1,0 0 0,0-1 1,0 1-1,0 0 1,0-1-1,1 0 0,1 3 1,0-2 14,-1 1 0,1-1 1,0 0-1,0-1 1,0 1-1,0 0 0,0-1 1,1 0-1,-1 0 1,1 0-1,-1 0 0,1 0 1,0-1-1,0 1 0,7 0 1,-4-1 12,0 0 0,1-1 0,-1 0-1,0 0 1,0 0 0,1-1 0,-1-1 0,10-2 0,0-2-5,0 0 1,-1-1-1,0-1 0,0 0 1,-1-1-1,0-1 1,15-13-1,-18 13-62,27-27-361,74-102-2185,-69 77 1388,26-36-3692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0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 3416,'-10'-15'95,"14"28"303,-2-8-345,-1 0 0,1 1 1,-1-1-1,0 1 0,0-1 0,0 8 0,-3-1 83,-1 0-1,0 0 1,0-1-1,-1 0 1,-1 1-1,0-1 1,0-1-1,-1 1 1,0-1-1,-12 14 1,-37 45-115,51-64-182,0 0-1,-1-1 1,1 0-1,-1 0 0,0 0 1,0-1-1,0 0 1,-1 0-1,1 0 1,-1 0-1,0-1 1,-10 3-1,-15 7-1851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9144,'31'-25'204,"-30"25"-167,-1 0 0,0 0-1,0 0 1,1 0 0,-1 0 0,0 0 0,0 0 0,1 0 0,-1 0 0,0 0 0,0 0 0,0 0 0,1 0 0,-1 0-1,0 0 1,0 0 0,1 1 0,-1-1 0,0 0 0,0 0 0,0 0 0,1 0 0,-1 0 0,0 1 0,0-1 0,0 0-1,1 0 1,-1 0 0,0 1 0,0-1 0,0 0 0,0 0 0,0 0 0,0 1 0,0-1 0,1 0 0,-1 0 0,0 1-1,0-1 1,0 0 0,0 0 0,0 1 0,0-1 0,0 0 0,0 0 0,0 1 0,0-1 0,0 0 0,-1 0 0,1 0-1,0 1 1,0-1 0,0 1 53,2 38 1448,2 25-236,27 51-960,-28-104-308,0 1 0,0 1 1,-2-1-1,2 24 0,-2-16-24,8 135 72,-8-108-61,2 24-80,-7 36-610,-1-18-3753,5-89 4404,-3 31-6202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57 163 11208,'5'-1'248,"0"-1"1,1 1 0,-1-1 0,0 0-1,1-1 1,-1 1 0,-1-1 0,1 0-1,0 0 1,-1 0 0,1-1 0,-1 0-1,0 0 1,5-6 0,14-11 638,-10 10-798,-1 1 84,0 0 1,1 1-1,0 0 0,0 1 1,1 0-1,16-6 1,-17 10-246,0 1-1,0 0 1,0 1 0,0 0 0,1 1 0,-1 0 0,18 2-1,-19 0 34,-8 0 12,0-1 1,0 1-1,0 0 0,-1 0 0,1 0 1,0 0-1,-1 0 0,8 5 1,10 5-69,1 0 0,-2 2 0,1 1 0,21 19 0,-28-21 81,-9-8 12,0 1-1,0 0 1,-1 0 0,1 0-1,6 11 1,9 16-31,-1 0 1,26 65 0,-37-77 25,-4-11-5,-1 0 1,0 0-1,0 0 1,1 15 0,4 32-23,-2 0 1,-2 76 0,-9-43 19,0-55-31,-8 15 31,-3-2-1,-2 0 1,-30 58 0,2-42 14,39-54 0,-2 0 0,-17 15 0,20-19 0,0-1 0,0-1 0,0 1 0,-12 4 0,12-6-46,0 0 0,1-1 1,-1 0-1,0 0 0,0 0 1,0-1-1,0 1 0,1-1 1,-1-1-1,0 1 0,0-1 1,0 0-1,1-1 1,-1 1-1,-7-4 0,-3-3-225,0 0 0,0-1-1,0-1 1,-14-12 0,-119-107-3685,79 71 2713,-36-35-3743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3 273 10224,'0'1'111,"0"0"0,-1 0 0,1 0 1,0 0-1,-1 0 0,1 1 0,0-1 0,0 0 1,0 0-1,0 0 0,0 0 0,0 0 0,0 1 1,0-1-1,1 0 0,-1 0 0,0 0 1,1 0-1,-1 0 0,1 0 0,-1 0 0,1 0 1,-1 0-1,1 0 0,0 0 0,1 1 0,19 35 889,-19-35-834,47 72 772,-46-69-905,-1 0-1,1 0 1,-1 0-1,0 0 1,0 1-1,0-1 1,-1 1-1,2 10 1,-1-5 12,2 12 83,-1 0 0,0 1 0,-2-1 1,-3 35-1,2-27-67,-7 136 430,7-145-487,1 0 1,2 0-1,0 0 1,1-1-1,11 34 0,-12-43-11,5 12-23,-3-18 27,-1-1 0,1 1 0,0-1 0,1 1 0,7 4-1,-10-6 17,1-1 0,1 0-1,-1 0 1,0-1-1,1 0 1,0 1-1,-1-1 1,1-1-1,0 1 1,0-1-1,0 0 1,0 0 0,0 0-1,0-1 1,0 1-1,0-1 1,1-1-1,-1 1 1,0-1-1,0 0 1,0 0-1,0 0 1,0-1-1,-1 1 1,1-1 0,0-1-1,-1 1 1,1 0-1,-1-1 1,0 0-1,7-6 1,4-5 24,16-20 146,31-66-69,69-118-230,-7 19-962,-80 123 441,-41 71 597,115-212-3463,-40 68-1553,-49 91 743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0 366 8696,'54'-23'218,"-54"23"-190,0 0-1,1 0 1,-1 0 0,0 0-1,0 0 1,0 0-1,0 0 1,0-1-1,0 1 1,0 0-1,1 0 1,-1 0-1,0 0 1,0 0 0,0 0-1,0 0 1,0 0-1,1 0 1,-1 0-1,0 0 1,0 0-1,0 0 1,0 0-1,0 0 1,1 0-1,-1 0 1,0 0 0,0 0-1,0 0 1,0 0-1,0 0 1,0 0-1,1 0 1,-1 0-1,0 0 1,0 1-1,0-1 1,0 0 0,0 0-1,0 0 1,1 0-1,-1 0 1,0 0-1,0 0 1,0 0-1,0 1 1,0-1-1,0 0 1,0 0 0,0 0-1,0 0 1,0 0-1,0 1 1,0-1-1,0 0 1,0 0-1,0 0 1,0 0-1,0 0 1,0 1-1,0-1 1,0 0 0,0 0-1,0 0 1,0 0-1,-3 9 342,-13 20 953,10-20-1014,0 1 0,1 0 0,0 0 0,1 1 0,0-1-1,-4 18 1,7-15-220,0 1-1,1 0 1,0 0-1,1 0 1,1-1-1,0 1 1,1-1-1,0 1 1,7 15-1,1-2 69,1 0 1,1-2-1,17 26 0,-22-40-58,0 0 1,1-1-1,1 0 0,0-1 0,0 0 1,0 0-1,1-1 0,1 0 1,16 8-1,-21-12-72,0 0-1,0 0 1,1-1 0,0 0 0,-1 0-1,1-1 1,0 0 0,0 0 0,1-1-1,-1 0 1,0-1 0,0 1 0,1-2-1,-1 1 1,8-2 0,5-6-10,-1-1 0,0 0 0,-1-1 0,0-2 0,0 0 0,21-18 0,-34 25-14,0 0 0,0 0 1,0-1-1,7-9 0,-2 1 0,28-36-1,-6-3-473,-3-1 0,37-89-1,-53 111-720,-2 0-1,-1 0 0,11-54 1,3-49-1414,-2 11-2866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44 914 8432,'-2'-2'120,"0"0"0,0-1 0,0 1 0,1-1 0,-1 1 0,1-1 0,0 0 0,0 0 0,0 1 0,0-1 0,0 0 0,1 0 0,-1 0 0,1 0 0,0 0 1,0 0-1,0 0 0,0 0 0,0 0 0,2-3 0,-1-23 456,-2-2-416,-2 0-1,-6-31 1,3 23 40,-3-61 1,8-79 71,2 158-261,4-34 26,3 3-5,5-6-25,-1 9-7,1 8 0,-11 34 1,1 0 1,0 1 0,0-1-1,1 1 1,-1-1-1,2 1 1,-1 0 0,1 1-1,-1-1 1,2 1 0,-1 0-1,10-8 1,-10 11 14,-1-1-1,1 0 1,0 1-1,1 0 1,-1 0 0,0 1-1,1-1 1,-1 1-1,1 0 1,-1 1 0,1-1-1,-1 1 1,1 0-1,-1 1 1,1-1 0,-1 1-1,10 3 1,-8-2 23,0 1-1,1 1 1,-2-1 0,1 1-1,0 0 1,-1 1 0,0 0-1,0 0 1,0 0 0,0 1 0,-1-1-1,7 11 1,-3-5-11,-5-7-7,-1 0 0,0 1-1,0-1 1,-1 1 0,1 0 0,-1 0 0,2 5 0,15 39 355,18 76 1,-20-42-298,8 106 186,-25-167-248,3 27-3,19 66-251,-9-56-3182,-7-35-3941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13536,'5'8'-278,"0"0"0,0 0 0,1-1 0,0 0 0,0 0 0,14 11 0,-15-15 15,0 1-1,0-1 1,0-1 0,0 1-1,1-1 1,-1 0 0,1 0-1,-1 0 1,1-1-1,0 0 1,0 0 0,9 0-1,19 0-4662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7448,'0'1'14,"-1"0"0,1 0 1,-1-1-1,1 1 0,0 0 0,-1 0 1,1 0-1,0 0 0,0-1 1,0 1-1,-1 0 0,1 0 0,0 0 1,0 0-1,0 0 0,1 0 0,-1-1 1,0 1-1,0 0 0,0 0 1,1 0-1,-1 0 0,0 0 0,1-1 1,-1 1-1,1 0 0,-1 0 0,1-1 1,0 2-1,26 30 721,-9-9-480,14 23-1064,51 118-1027,-74-143 1839,-1 0 1,0 1-1,-1 0 0,-2 0 1,0 0-1,-2 1 0,0-1 1,-1 1-1,-2 31 0,0-53-27,0 1 0,0-1-1,0 0 1,0 1 0,0-1-1,0 1 1,-1-1 0,1 1-1,0-1 1,-1 1 0,1-1-1,-1 0 1,1 1-1,-1-1 1,0 0 0,0 1-1,1-1 1,-1 0 0,0 0-1,0 0 1,0 0 0,0 0-1,-2 1 1,2-2-50,0 0 0,-1 0 0,1-1 1,0 1-1,0 0 0,0-1 0,0 1 0,0-1 1,0 0-1,0 1 0,0-1 0,0 0 0,0 0 0,0 1 1,0-1-1,-1-1 0,-5-5-57,-19-11-2289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3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6104,'10'-45'1473,"22"-56"-1,-24 81-844,2 0-1,0 0 0,1 1 0,25-32 0,-6 14-482,-23 31-140,0 1-28,-6 4 16,0 0 0,0 0 1,0 0-1,0 0 0,0 1 1,1-1-1,-1 0 1,0 0-1,1 1 0,-1-1 1,0 0-1,1 1 0,-1 0 1,0-1-1,1 1 1,-1 0-1,1 0 0,-1-1 1,1 1-1,-1 0 0,1 1 1,-1-1-1,0 0 0,1 0 1,-1 0-1,1 1 1,-1-1-1,0 1 0,1-1 1,-1 1-1,0 0 0,1 0 1,-1-1-1,0 1 1,0 0-1,0 0 0,0 0 1,0 0-1,0 0 0,2 2 1,2 4-73,0 0 1,0 0-1,-1 1 1,7 15-1,-8-17 45,0 1-21,-1 0 0,1 1 0,-1-1 0,-1 1 0,0-1 0,0 1 0,0 0 0,-1-1 1,-1 11-1,1-6 13,-1 29-129,-2 1 0,-1-1 1,-18 72-1,18-96 145,-2 12-176,-1-1 0,-19 45-1,12-35 57,-9 19-498,-58 107 1,74-149 589,4-11 54,1 1 0,-1-1 0,1 0 0,-1 0 0,-1 0 0,1 0-1,-5 4 1,35 2 652,-13-5-310,-1 0-1,1 2 0,-1-1 1,-1 2-1,23 15 0,45 45 509,-72-61-838,0 2 1,-1-1 0,0 1 0,9 14-1,-10-13-595,1 0-1,0-1 1,10 10-1,5-3-1472,-4-2-2537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4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3680,'20'101'3532,"12"175"1,-30-258-3292,4 54 397,29 103 519,-17-107-1002,-1-10-366,10 38-912,-9-24-2823,-8-28-694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4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26 557 12192,'13'15'81,"-1"0"1,-1 1 0,-1 0-1,0 0 1,-1 1 0,-1 1 0,-1-1-1,0 1 1,5 23 0,30 168 1014,-35-164-1016,-2-5 51,-1 1 0,-3 47 0,-1-67-67,-9 80 727,9-109-969,-2 0 0,1 0 0,-1 0 0,-6-15 0,-4-13-508,-11-40-226,-17-67-625,-2-52-225,26 113 1260,-6-123-566,18 123 721,3 55 201,-1-21 77,3 0 1,6-51-1,-1 67 61,3-2 7,-5 25 26,0-1 1,1 1-1,0 1 1,1-1-1,0 1 1,0 0-1,1 0 1,0 1-1,0 0 1,1 0 0,0 0-1,0 1 1,18-10-1,-22 14 0,0 1 1,0-1-1,0 1 0,0 0 0,0 0 0,0 0 1,0 1-1,0 0 0,0-1 0,0 1 1,5 1-1,4-1 180,12 2-284,-1 1 0,1 0 1,-1 2-1,0 1 0,0 1 0,-1 1 0,0 1 1,34 19-1,21 15-2169,-16-6-852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0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4040,'-39'6'12,"39"-5"-9,-1-1 0,1 0-1,0 0 1,-1 1 0,1-1 0,0 0 0,0 1-1,-1-1 1,1 0 0,0 1 0,0-1 0,0 0 0,0 1-1,-1-1 1,1 0 0,0 1 0,0-1 0,0 0-1,0 1 1,0-1 0,0 1 0,0-1 0,0 0 0,0 1-1,0-1 1,0 1 0,0-1 0,0 0 0,0 1-1,1-1 1,-1 0 0,0 1 0,0-1 0,0 0 0,0 1-1,1-1 1,-1 0 0,0 1 0,0-1 0,1 0-1,-1 1 1,0-1 0,1 0 0,-1 1 0,5 5 16,0 0 1,0 0 0,0-1 0,1 0-1,0 0 1,0 0 0,1 0 0,-1-1-1,1 0 1,0-1 0,10 5 0,8 1 161,1-1 0,28 4 1,-27-6 39,1 1 0,26 10 1,-37-11-127,-1 1 1,0 0-1,-1 2 1,0-1 0,0 2-1,0 0 1,-2 1-1,14 12 1,-26-22-65,0 0 1,-1 0-1,1 0 1,0 0-1,-1 0 1,1 0-1,-1 0 0,1 0 1,-1 0-1,1 0 1,-1 0-1,0 0 1,0 1-1,1-1 1,-1 0-1,0 0 0,0 0 1,0 0-1,0 1 1,0-1-1,-1 0 1,1 0-1,0 0 1,0 0-1,-1 1 0,1-1 1,-1 0-1,1 0 1,-2 2-1,-1 1 50,0 0 0,0 0-1,-1-1 1,1 1-1,-1-1 1,-5 4 0,-29 19 332,-1-2 0,0-2 1,-66 26-1,89-44-509,-1 1 0,1-2-1,-1 0 1,0-1 0,0-1 0,0-1-1,0 0 1,0-1 0,0-1 0,-27-6-1,20 3-424,0-2-1,0 0 0,1-1 1,1-2-1,-1 0 1,2-1-1,-27-18 0,-29-14-1891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4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10936,'14'-22'125,"-11"16"54,1 1-1,-1-1 1,1 1 0,0 0-1,1 0 1,7-7 0,44 6 3711,-27-4-3899,43-20 0,36-14-575,53-1-2066,-85 25-695,-19 6-2788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4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179 429 5296,'1'-3'-31,"-1"2"81,1 0-1,-1 1 1,0-1-1,1 0 0,-1 0 1,0 1-1,0-1 1,0 0-1,0 0 0,0 1 1,0-1-1,0 0 1,0 0-1,0 0 0,0 1 1,0-1-1,0 0 1,-1 0-1,1 0 0,-24-6 866,0 2-122,0 0 0,-1-1 0,-38-16 0,61 20-732,1 1-1,-1-1 1,0 0 0,1 0 0,-1 0 0,1 0 0,-1 0-1,1 0 1,0 0 0,0 0 0,0-1 0,0 1 0,1 0-1,-1-1 1,0 1 0,1-1 0,0 1 0,-1-3 0,1-3 14,1 0 1,-1 1 0,1-1 0,1 0-1,0 1 1,0-1 0,0 1-1,1 0 1,-1 0 0,2 0 0,-1 0-1,1 0 1,0 1 0,1 0-1,-1-1 1,1 2 0,1-1 0,-1 0-1,1 1 1,0 0 0,0 1-1,0-1 1,12-5 0,-13 8-39,0 1 0,-1 0 0,1 0-1,0 0 1,0 1 0,0-1 0,0 1 0,0 0 0,0 1 0,0-1 0,0 1 0,-1 0-1,1 0 1,8 4 0,-12-5-27,1 1 1,0 0-1,-1 0 0,1 0 0,-1 0 1,1 0-1,-1 0 0,0 0 0,0 0 1,1 0-1,-1 1 0,0-1 0,0 0 0,0 1 1,0-1-1,0 1 0,0 0 0,-1-1 1,1 1-1,-1 0 0,1-1 0,-1 1 0,1 0 1,-1-1-1,0 3 0,1 1 16,-1 0-1,0 0 0,0 0 1,-1 0-1,0-1 1,0 1-1,0 0 0,-2 5 1,0 0 36,2-5-57,-1 0-1,1 0 1,-1 0 0,-1-1 0,1 1 0,-1-1 0,1 1 0,-1-1-1,0 0 1,-1 0 0,1 0 0,-1-1 0,0 1 0,-6 3 0,9-5-10,0-1 1,-1 1-1,1-1 1,-1 0-1,1 0 1,-1 0 0,0 0-1,1 0 1,-1 0-1,0 0 1,0 0-1,0-1 1,0 1 0,0-1-1,0 1 1,0-1-1,1 0 1,-1 0-1,0 0 1,0 0 0,0 0-1,0 0 1,0-1-1,0 1 1,0-1-1,0 1 1,0-1 0,0 0-1,0 1 1,1-1-1,-1 0 1,0 0-1,1 0 1,-1-1 0,-1-1-1,-1 0-53,1-1 1,0 0-1,0-1 1,0 1-1,1 0 0,0-1 1,0 0-1,0 1 0,0-1 1,1 0-1,-1 0 0,1 0 1,1 0-1,-1-6 1,0-4-45,1-1 0,1 1 0,0-1 0,1 1 0,1-1 0,7-23 0,-8 30 63,2 0 1,-1 1-1,1-1 0,0 1 0,1 0 1,0 0-1,0 0 0,0 1 0,1-1 1,1 1-1,-1 1 0,15-12 0,-19 17 46,0-1-1,1 1 0,-1 0 0,1 0 0,-1 0 1,1 1-1,0-1 0,-1 1 0,1-1 1,0 1-1,-1 0 0,1 0 0,0 0 0,0 0 1,-1 0-1,1 1 0,0-1 0,-1 1 1,1 0-1,-1 0 0,1 0 0,-1 0 0,1 0 1,-1 0-1,0 1 0,1-1 0,-1 1 1,0 0-1,0-1 0,0 1 0,0 0 0,0 0 1,-1 0-1,1 1 0,-1-1 0,1 0 1,-1 1-1,2 4 0,0 6 35,-1 0 0,0 0 0,-1 1 1,0-1-1,-1 0 0,-1 1 0,0-1 0,0 0 0,-2 0 0,1 0 1,-2 0-1,0 0 0,-11 23 0,0 1 46,-2-1 1,-37 57 0,47-84-42,6-9-45,1 0-1,0 0 0,0 1 0,-1-1 1,1 0-1,0 0 0,-1 0 0,1 0 1,0 1-1,0-1 0,-1 0 0,1 0 1,-1 0-1,1 0 0,0 0 0,-1 0 1,1 0-1,0 0 0,-1 0 0,1 0 1,0 0-1,-1 0 0,1 0 0,0 0 1,-1 0-1,1-1 0,0 1 0,-1 0 1,1 0-1,0 0 0,0 0 0,-1-1 1,1 1-1,0 0 0,0 0 0,-1-1 1,1 1-1,0 0 0,0 0 0,-1-1 1,1 1-1,0 0 0,0-1 1,0 1-1,0 0 0,0-1 0,0 1 1,-1 0-1,1-1 0,0 1 0,0 0 1,0-1-1,0 1 0,0 0 0,0-1 1,0 1-1,0 0 0,0-1 0,1 1 1,-1-1-1,0 1 0,-2-25 2,5-7-2,8-29 0,-7 51 0,0-4 12,0 0 0,11-22 1,-15 36-10,0 0 1,0 0-1,0 0 1,0 0-1,0-1 0,0 1 1,0 0-1,0 0 1,0 0-1,0 0 0,0 0 1,0-1-1,1 1 1,-1 0-1,0 0 1,0 0-1,0 0 0,0 0 1,0 0-1,0-1 1,0 1-1,1 0 0,-1 0 1,0 0-1,0 0 1,0 0-1,0 0 0,0 0 1,0 0-1,1 0 1,-1 0-1,0 0 0,0 0 1,0 0-1,0 0 1,1 0-1,-1 0 1,0 0-1,0 0 0,0 0 1,0 0-1,0 0 1,1 0-1,-1 0 0,0 0 1,0 0-1,0 0 1,0 0-1,4 10 117,-2 11-26,-8 23-1568,-14 54-1,17-82 546,-7 29-5411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4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10312,'263'-70'3664,"-238"63"-3574,45-7 348,88-8-24,89-2-306,-196 21-62,180-12 70,-184 13 105,195-4 51,-192 4-264,211-15 33,-208 13 93,221-20 56,-216 18-35,252-31 45,-245 29-152,272-29 5,-269 28-99,100-14-1,36-9 38,183-28 6,-315 48-9,289-60-5,-291 57-22,251-61-89,-257 62-305,260-58-270,-263 55-209,268-108-1687,-29 10-4947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5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41 4936,'0'-1'1,"0"0"0,0 0 0,1 0 0,-1 1 0,0-1-1,1 0 1,-1 0 0,1 1 0,-1-1 0,0 0 0,1 1 0,0-1 0,-1 0 0,1 1 0,-1-1 0,1 0 0,0 1 0,-1-1 0,1 1 0,0 0 0,0-1 0,-1 1-1,1-1 1,0 1 0,0 0 0,0 0 0,0 0 0,-1-1 0,1 1 0,0 0 0,0 0 0,1 0 0,40-5 90,-35 4-65,111-15 378,-117 16-370,0-1 1,0 1-1,0 0 1,0 0-1,0-1 1,0 1-1,0 0 0,0 0 1,0 0-1,0 0 1,0 0-1,0 0 1,0 1-1,0-1 1,0 0-1,0 1 0,0-1 1,1 1-1,-11 10 563,-38 15 144,41-23-700,-160 99 1998,99-62-1646,-104 53 711,100-58-473,20-9-236,-110 57 1091,23-8-898,125-67-561,-25 19 261,28-18-248,0 1 1,1 0-1,-1 0 1,2 1-1,0 0 1,0 1-1,1 0 1,0 0-1,-7 18 1,13-26-16,1 0 0,-1-1 0,0 1 0,1 0 0,0 0 0,0-1 1,0 1-1,1 0 0,-1 0 0,1-1 0,0 1 0,0 0 0,0-1 0,1 1 0,1 3 0,-1-2-7,1 0-4,0 1 1,0-1 0,0 0 0,0-1-1,1 1 1,0 0 0,0-1 0,0 0 0,0 0-1,1 0 1,0-1 0,5 4 0,4 1 47,0 0 0,21 7 0,-28-12-58,22 8 107,1-2 1,0 0-1,1-2 0,38 3 0,-67-9-109,46 3-286,-1-2 0,90-7 1,-103 3 286,24-3-539,99-21 1,-87 9 26,135-41-3813,-123 33-1684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5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11832,'12'4'196,"-10"-2"-83,0-1 0,-1 0 0,1-1 0,0 1-1,0 0 1,0 0 0,0-1 0,0 1-1,0-1 1,0 0 0,0 1 0,0-1 0,0 0-1,0 0 1,0 0 0,0-1 0,0 1 0,0 0-1,0-1 1,0 1 0,0-1 0,0 0-1,0 0 1,0 0 0,0 0 0,-1 0 0,1 0-1,0 0 1,-1 0 0,1-1 0,-1 1-1,3-3 1,40-33-29,-26 26-1506,-1 1 0,30-12 0,-5 6-1615,63-15 0,-34 12-49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5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8432,'-1'4'118,"0"0"0,0 0 0,0 0-1,0 0 1,1-1 0,0 1 0,-1 0 0,1 0 0,1 0 0,-1 0 0,1 0 0,1 7 0,1 14 343,-4 19-615,-3-1-1,-1 1 0,-15 55 0,-4 27 21,16-71 439,1 0 0,3 110 0,5-158-286,1 1-1,0-1 1,1 0 0,0 0 0,0 0 0,1 0 0,-1 0 0,1-1-1,1 1 1,-1-1 0,1 0 0,1 0 0,10 9 0,15 8-15,-24-19-19,1-1 0,0 0 1,0 0-1,0-1 0,0 0 1,0 0-1,0-1 0,0 0 1,1 0-1,-1-1 0,0 0 1,12-2-1,-10 0-67,1 0 1,-1-1-1,0 0 1,0-1-1,-1 0 0,1-1 1,-1 0-1,0 0 0,0-1 1,0 0-1,-1-1 1,13-13-1,5-8-972,-1-1-1,26-43 1,-29 42 609,39-56-3095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5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45 8880,'-24'2'996,"24"2"-278,11 1-320,-9-3-336,0 0 0,0 0 0,-1 1 1,1-1-1,0 1 0,-1-1 1,0 1-1,1-1 0,-1 1 0,0 0 1,0 0-1,-1 0 0,2 4 1,-2-6-33,2 9 34,1 0 1,-2 1-1,1-1 0,-2 0 0,1 0 0,-1 1 0,-1-1 0,0 0 0,0 0 0,-1 0 0,-4 13 1,-4 25 255,7-29-249,-17 135 1030,16-75-705,-14 123 217,15-180-591,2 35 272,1-54-280,19 178 259,-19-177-280,0 0 0,1 1 1,0-1-1,0 0 1,0 0-1,0 1 1,1-1-1,-1 0 0,1 0 1,0-1-1,0 1 1,1 0-1,3 4 1,3-25-194,-6-4 148,0-1 1,-2 1 0,0 0-1,-1 0 1,-2-1 0,-3-22 0,3 28 11,-8-60-12,-26-104 19,27 115 33,1 1 0,1 1 0,5 25-8,2 0 0,6-51 1,3 44 6,-6 28-280,2 2 1,0-1-1,1 0 1,0 1 0,15-24-1,-18 33 172,1 0 1,1 1-1,-1-1 0,1 1 0,0 0 1,0 0-1,1 1 0,-1 0 0,1-1 1,0 2-1,0-1 0,0 1 0,1 0 1,-1 0-1,9-2 0,-4 3 48,1 1 0,0 0 1,0 0-1,0 1 0,0 1 0,0 0 0,0 0 1,16 5-1,-2-1-8,3-2-295,0 3 0,43 12 0,-47-8-850,0 0 0,34 20-1,1 1-2411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5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11832,'22'-14'280,"43"-20"1,-48 26-458,0 0 1,-1-1 0,0-1 0,0-1 0,-1 0 0,20-19 0,-3-1-6864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5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51 9056,'-6'-37'120,"6"37"-101,0 0-1,0 0 1,0 0 0,0-1 0,0 1 0,0 0 0,0 0 0,0 0-1,0 0 1,0-1 0,0 1 0,0 0 0,0 0 0,1 0 0,-1 0-1,0 0 1,0-1 0,0 1 0,0 0 0,0 0 0,0 0 0,1 0-1,-1 0 1,0 0 0,0 0 0,0-1 0,0 1 0,1 0-1,-1 0 1,0 0 0,0 0 0,0 0 0,0 0 0,1 0 0,-1 0-1,0 0 1,0 0 0,0 0 0,1 0 0,-1 0 0,0 0 0,0 0-1,0 0 1,0 0 0,1 0 0,-1 1 0,0-1 0,0 0 0,0 0-1,0 0 1,0 0 0,1 0 0,-1 0 0,0 0 0,0 1 0,0-1-1,0 0 1,0 0 0,0 0 0,1 0 0,-1 0 0,0 1 0,0-1-1,18 14 345,-15-11-338,0 0 1,0-1-1,0 1 0,0-1 1,1 0-1,-1 0 0,1 0 1,-1 0-1,1-1 0,0 1 1,0-1-1,0 0 0,0 0 1,-1-1-1,1 1 0,6-1 1,27-1-16,0-2 0,0-2 0,46-12 0,-73 15 134,-7 2-36,0 0 0,0-1 0,0 0 0,0 1 0,0-1 0,1 0 0,-1 0 0,-1-1 0,1 1 0,5-4 0,-7 4 112,-1 1-205,0-1 1,1 1-1,-1 0 1,0-1-1,0 1 1,0 0-1,0-1 1,0 1-1,0 0 1,0-1-1,0 1 1,0-1-1,0 1 1,0 0-1,0-1 1,-1 1-1,1 0 1,0-1-1,0 1 1,0 0-1,0-1 1,-1 1-1,1 0 1,0-1-1,0 1 1,0 0-1,-1 0 1,1-1-1,0 1 1,-1 0-1,1 0 1,0-1-1,-1 1 1,1 0-1,0 0 1,-1 0-1,1 0 1,0-1-1,-1 1 1,1 0-1,0 0 1,-1 0-1,1 0 1,0 0-1,-1 0 1,1 0-1,-1 0 1,-24-1 232,-271 21 1047,43 0-253,189-19-787,-18 5 200,1 3 0,-111 27 0,145-25-353,25-6-70,-1 0 1,1 2-1,-37 16 1,43-10 84,13-9-101,-8 15-3,1 9-13,3 8 2,4-24-1,1 37 4,1-30-3,0 24 3,1 4-2,4 7 23,18 96 1,9 27 90,-28-150-73,1 3 32,12 51 0,-15-70-76,0-6 0,-1-1 1,1 0-1,0 0 0,0 0 0,0 0 0,0 0 0,1 0 0,0 0 1,3 5-1,-4-6 5,0 1-1,0-1 1,1 0 0,0 0 0,-1 0-1,1 0 1,0 0 0,0 0 0,1 0-1,-1-1 1,0 1 0,1-1 0,0 1-1,0-1 1,-1 0 0,1 0 0,0-1-1,1 1 1,-1 0 0,0-1 0,0 0-1,1 0 1,-1 0 0,1 0 0,-1 0-1,0-1 1,1 0 0,0 1 0,-1-1-1,1 0 1,5-2 0,12-2 29,0-2 1,0-1-1,32-14 0,-10 3 66,-27 11-94,0 1-1,32-8 1,-12 5-164,88-19-494,-78 17 516,-9 2-634,0 1 1,42-4 0,-74 11 321,-1 0 0,1 0 0,-1-1 0,0 0 0,1 0 0,-1 0 0,0 0 0,0-1 0,0 1 0,0-1 0,-1 0 0,1 0 0,-1-1 0,4-3 0,16-15-5065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5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155 265 5832,'67'-9'129,"-66"9"-94,-1 0 1,0 0-1,1 0 0,-1 0 1,1 0-1,-1 0 0,0 0 1,1 0-1,-1 0 0,0 0 0,1-1 1,-1 1-1,0 0 0,1 0 1,-1 0-1,0 0 0,1-1 1,-1 1-1,0 0 0,1 0 0,-1-1 1,0 1-1,0 0 0,1 0 1,-1-1-1,0 1 0,0 0 0,1-1 1,-1 0-1,-3-4 130,3 5-89,-23-13 568,19 11-444,0 0 0,0 0-1,1 0 1,-1 0 0,1 0 0,-1 0-1,1-1 1,0 0 0,-3-3-1,39-2 1855,251-22-65,-225 20-1845,-45 8-127,213-44 117,-126 19-117,-84 22-77,-12 4 154,0 0 0,0 0-1,-1 0 1,1-1 0,0 0 0,-1 0-1,1 0 1,-1-1 0,5-3-1,-9 6-86,0-3 124,-20 0-43,-19 4-165,1 3 0,-61 12 1,82-12 59,-50 8-40,-111 7-27,116-15 80,2-1 4,2-1 1,-240-2 324,297 0-311,0 0-1,1-1 1,-1 1-1,0 0 0,0 0 1,0 0-1,1 0 1,-1 0-1,0 0 1,0 1-1,0-1 0,1 0 1,-1 0-1,0 0 1,0 1-1,1-1 1,-1 0-1,0 1 1,1-1-1,-2 2 0,11 6 209,25 6 144,-8-5-341,1-1 0,0-1 0,0-2 0,0-1 0,1-1 0,-1-1 0,1-1 0,-1-2 1,1 0-1,0-2 0,39-10 0,-51 9-121,33-12-1585,8-10-1450,76-45 0,-53 26-2015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0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304 413 7000,'-26'-29'-194,"24"28"71,0 0 0,1 0 0,-1 0 0,0 1 0,0-1 0,0 0 0,0 1-1,0-1 1,0 1 0,0 0 0,1 0 0,-1 0 0,0 0 0,0 0-1,0 0 1,0 0 0,0 1 0,0-1 0,0 1 0,0-1 0,-3 2 0,-3 0-328,5-2 426,0 0 1,0 0-1,0 0 1,0 0 0,0-1-1,0 0 1,1 1 0,-1-1-1,0 0 1,0 0-1,0-1 1,1 1 0,-1-1-1,0 1 1,1-1 0,0 0-1,-1 0 1,1 0-1,0 0 1,0 0 0,0-1-1,0 1 1,0 0 0,1-1-1,-3-4 1,-1-1 35,1-1 1,0 1-1,0-1 0,1 0 1,0 0-1,1 0 1,-2-13-1,3 11 146,0-1 0,0 1 0,1 0-1,1 0 1,0-1 0,0 1 0,5-17 0,-4 21-23,1 0 0,0 1 0,0-1 0,0 1 1,1-1-1,0 1 0,0 0 0,0 1 0,1-1 0,0 1 0,0 0 0,11-9 0,-15 14-119,-1-1-1,1 1 0,-1-1 0,1 1 1,-1-1-1,0 1 0,1 0 0,0-1 0,-1 1 1,1 0-1,-1-1 0,1 1 0,-1 0 0,1 0 1,0-1-1,-1 1 0,1 0 0,-1 0 0,1 0 1,0 0-1,-1 0 0,1 0 0,0 0 1,-1 0-1,1 0 0,-1 0 0,1 0 0,0 1 1,-1-1-1,1 0 0,-1 0 0,1 1 0,0-1 1,-1 0-1,1 1 0,-1-1 0,1 0 0,-1 1 1,1-1-1,-1 1 0,0-1 0,1 1 0,-1-1 1,1 1-1,-1-1 0,0 1 0,1 0 1,-1 1 14,1 0 0,0 0 1,-1-1-1,0 1 1,1 0-1,-1 0 1,0 0-1,0 0 1,0 0-1,0-1 1,0 1-1,-1 0 1,0 3-1,-2 4-17,-1 0 0,-1-1 1,1 1-1,-2-1 0,1 0 0,-1 0 0,-12 13 0,2-3-10,12-10-2,3-6 0,-1 1 0,-1 0 0,1-1 0,0 1 0,-1-1 0,1 0 0,-1 0 0,0 0 0,0 0 0,-4 2 0,2 1 2,-1 0 1,0 0-1,0-1 0,0 0 1,-1 0-1,1-1 0,-1 1 1,0-1-1,0-1 1,0 0-1,0 0 0,-1 0 1,-7 0-1,14-2 6,0 0-1,0 0 1,0 0 0,0 0-1,0-1 1,1 1-1,-1-1 1,0 1 0,0 0-1,0-1 1,0 1-1,1-1 1,-1 0 0,0 1-1,0-1 1,1 0-1,-1 1 1,0-1 0,1 0-1,-1 0 1,1 1-1,-1-1 1,1 0 0,0 0-1,-1 0 1,1 0 0,0 0-1,-1 0 1,1 0-1,0 0 1,0 0 0,0 0-1,0 0 1,0 1-1,0-1 1,0 0 0,0 0-1,0 0 1,1 0-1,-1 0 1,1-1 0,10-38 483,-1 22-357,1 1 0,1 1 1,0 0-1,1 0 0,0 1 0,2 1 1,0 0-1,0 1 0,23-15 0,20-8-159,-45 31-590,-12 12-621,-15 15-494,13-20 1767,-16 24-3510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5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2336,'13'-25'-51,"-6"14"265,-2 0 0,0 0 0,0 0-1,-1-1 1,3-13 0,59-187 3727,-62 204-3820,1 0-1,-1 0 1,2 0-1,-1 1 0,1 0 1,0 0-1,0 0 1,1 1-1,0 0 1,0 0-1,0 1 1,1 0-1,0 0 1,14-6-1,8-1 185,-1 1-1,60-12 1,-48 14-71,-8 0-131,22-5 531,88-11-1,-67 17-3490,-36 4-2896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5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6904,'17'-6'942,"-16"5"-810,0 1-1,1-1 1,-1 0-1,1 1 1,-1-1-1,1 1 1,-1-1-1,1 1 1,-1 0-1,1-1 1,-1 1-1,1 0 0,0 0 1,2 1-1,-2 14 918,-1-4-739,10 63 412,-2 1 0,-2 104-1,-8-35-63,-6-27-350,-1 65-50,8-180-257,0 0-1,0 0 1,0 0 0,0 0-1,0 1 1,1-1 0,-1 0-1,1 0 1,0-1-1,-1 1 1,1 0 0,1 2-1,-1-3-4,-1-1 1,1 1-1,-1-1 0,1 1 1,-1-1-1,1 1 0,-1-1 0,1 0 1,-1 1-1,1-1 0,0 0 1,-1 1-1,1-1 0,0 0 0,-1 0 1,1 0-1,0 0 0,0 0 0,-1 1 1,1-1-1,0 0 0,-1 0 1,2-1-1,3 0-39,-1 0 1,1-1-1,-1 0 1,1 0-1,-1-1 1,0 1-1,6-5 1,5-2-126,25-10 14,1 2-1,71-19 1,-64 29 138,-27 11 13,-14-1 4,-3-2 24,0 0 0,0 0 1,0 1-1,-1 0 1,1-1-1,-1 1 0,1 1 1,-1-1-1,0 0 1,0 1-1,0-1 0,0 1 1,0 0-1,-1 0 1,1 0-1,-1 1 1,0-1-1,0 0 0,0 1 1,0 0-1,-1-1 1,1 1-1,-1 0 0,1 4 1,-1-3-3,0-4 15,-1 1 0,0 0 0,0 0 0,0 0 0,0 0 1,0 0-1,-1 0 0,1 0 0,-1-1 0,1 1 0,-1 0 0,1 0 0,-1-1 0,0 1 0,0 0 0,-1 2 0,-18 23-45,17-24 55,0 1-25,0 0-1,0-1 0,-1 0 1,1 0-1,-1 0 1,0 0-1,1 0 0,-1-1 1,0 0-1,-1 0 0,1 0 1,0 0-1,-7 1 1,-2 0-290,1-1 0,0-1 0,-24 0 0,8-2-538,-1-2 0,-41-9 0,16-2-660,-32-7-5175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0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1888,'33'22'97,"-33"-22"-79,0 0-1,0 0 1,0 0-1,0 0 0,-1 0 1,1 0-1,0 0 1,0-1-1,0 1 1,0 0-1,0 0 0,0 0 1,0 0-1,0 0 1,0 0-1,0 0 1,0 0-1,0 0 0,0 0 1,0-1-1,0 1 1,0 0-1,0 0 1,0 0-1,0 0 0,1 0 1,-1 0-1,0 0 1,0 0-1,0 0 0,0 0 1,0 0-1,0-1 1,0 1-1,0 0 1,0 0-1,0 0 0,0 0 1,0 0-1,0 0 1,0 0-1,1 0 1,-1 0-1,0 0 0,0 0 1,0 0-1,0 0 1,0 0-1,0 0 1,0 0-1,0 0 0,0 0 1,0 0-1,1 0 1,-1 0-1,0 0 1,0 0-1,0 0 0,0 0 1,0 0-1,0 0 1,0 0-1,-2-9-73,1 7 182,-1 0-20,1-1 0,-1 1-1,1-1 1,0 0 0,-1 1 0,1-1-1,0 0 1,1 0 0,-1 0 0,1 0-1,-1 0 1,1 0 0,0 0-1,0 0 1,0 0 0,1-3 0,0 3-44,0 0-1,0 0 1,1 0 0,-1 0 0,1 1 0,0-1 0,0 0 0,0 1 0,0 0 0,1 0 0,-1-1 0,0 1-1,1 0 1,0 1 0,4-4 0,20-11 338,1 0-1,29-11 1,-56 27-382,-1 0 0,0 0-1,1 0 1,-1 0 0,1 0 0,-1 0 0,0 0 0,1 0 0,-1 1 0,0-1 0,1 0 0,-1 0-1,1 0 1,-1 1 0,0-1 0,1 0 0,-1 0 0,0 1 0,0-1 0,1 0 0,-1 1-1,0-1 1,0 0 0,1 1 0,-1-1 0,0 0 0,0 1 0,0-1 0,0 0 0,1 1 0,-1-1-1,0 1 1,0-1 0,0 0 0,0 1 0,0-1 0,0 1 0,0-1 0,0 0 0,0 1-1,0-1 1,0 1 0,0-1 0,-1 0 0,1 1 0,0-1 0,0 0 0,0 1 0,0-1 0,-1 0-1,1 1 1,0-1 0,0 0 0,-1 1 0,1-1 0,0 0 0,-1 0 0,1 1 0,0-1 0,-1 0-1,1 0 1,0 1 0,-1-1 0,-1-2-21,0 1 0,1-1 1,-1 0-1,1 0 0,-1 0 0,1 0 0,0 0 1,0-1-1,-1-2 0,-1-8 78,1-1-1,1 1 1,0-1-1,1 0 1,2-20-1,-1-11 566,-1 45-633,0 0 0,0-1 0,0 1 1,0 0-1,0 0 0,0 0 0,0 0 0,0-1 1,0 1-1,0 0 0,0 0 0,-1 0 0,1 0 1,0-1-1,0 1 0,0 0 0,0 0 0,0 0 1,0 0-1,-1 0 0,1 0 0,0 0 0,0-1 1,0 1-1,0 0 0,-1 0 0,1 0 0,0 0 1,0 0-1,0 0 0,-1 0 0,1 0 0,0 0 1,0 0-1,0 0 0,0 0 0,-1 0 1,1 0-1,0 0 0,0 0 0,0 0 0,-1 0 1,1 0-1,0 1 0,0-1 0,0 0 0,0 0 1,0 0-1,-1 0 0,-10 9-126,-1 11-160,1 0 0,1 1 0,-11 30 0,-10 25-3177,20-54 563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0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8 11480,'-15'-7'1192,"15"7"-1160,0 0 0,1 1 0,-1-1 0,0 0 0,0 0 0,0 1 0,0-1 0,0 0 0,0 0 0,0 1 0,0-1 0,0 0-1,0 0 1,0 0 0,0 1 0,-1-1 0,1 0 0,0 0 0,0 1 0,0-1 0,0 0 0,0 0 0,0 0 0,0 1 0,-1-1 0,1 0 0,0 0 0,0 0 0,0 1 0,0-1 0,-1 0 0,1 0 0,0 0 0,0 0 0,-1 0 0,1 0 0,0 1 0,0-1 0,0 0 0,-1 0 0,1 0 0,0 0 0,0 0 0,-1 0 0,1 0 0,0 0 0,0 0 0,-1 0 0,1 0 0,0 0 0,0 0 0,-1 0 0,1-1 0,0 1 0,0 0 0,0 0-1,-1 0 1,1 0 0,0 0 0,0 0 0,0-1 0,-1 1 0,1 0 0,0 0 0,0 0 0,0 0 0,0-1 0,-1 1 0,1 0 0,-1 3-33,-1 0 0,1 0 0,-1 0-1,0 0 1,0 0 0,0 0 0,0-1 0,-1 1-1,1 0 1,-1-1 0,-4 3 0,-32 24-8,36-27 10,-36 24-16,13-11-190,2 2-1,-43 38 1,65-53 153,1 0 1,-1 0-1,1 0 1,0 0-1,0 0 0,0 1 1,0-1-1,0 0 1,0 1-1,1-1 0,-1 0 1,1 1-1,0-1 1,-1 1-1,1-1 1,0 1-1,1-1 0,-1 1 1,1 3-1,1 2-76,-1 0 0,2 0-1,-1-1 1,8 15 0,4 5-214,1-1 1,35 48-1,-43-66 260,0 1 0,1-1 0,0 0 0,0 0 0,1-1 0,0 0 0,0-1 0,1 0 0,-1 0-1,1-1 1,12 4 0,-19-8-59,0 0 0,0 0 0,-1-1 0,1 1-1,0-1 1,0 0 0,0 0 0,0 0 0,0 0-1,0 0 1,0-1 0,0 0 0,0 1 0,-1-1-1,4-1 1,1-2-139,-1 1 0,0-1 1,0-1-1,8-6 0,1-1-162,35-24-3504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41 565 8432,'0'-6'214,"-1"0"0,1 1 0,-1-1 0,0 1 0,0-1 0,0 1 0,-1-1 0,0 1 0,0 0 0,0 0 0,-5-8 0,3 1-189,0 0 0,0 0 0,1-1 0,1 1 1,0-1-1,1 0 0,0 0 0,2-19 0,-1 21 27,2-28 616,9-60-1,-9 86-542,-1-2-55,2-1 1,0 1-1,1 0 0,1 0 0,0 0 0,1 0 0,1 1 0,0 0 0,13-20 1,-19 33-67,0-1-1,0 1 1,0 0 0,0 0 0,1 0 0,-1-1 0,0 1 0,0 0 0,1 1 0,-1-1 0,1 0 0,-1 0 0,1 1-1,-1-1 1,1 0 0,-1 1 0,2-1 0,4-1 6,27-7-2,-23 8-27,1 1 0,0 0 0,-1 0 0,1 1 0,-1 0 0,1 1 0,-1 1 0,15 4 0,-2 2-49,0 0 0,31 18 0,-49-24 46,0 1 0,0 0 0,-1 0-1,0 1 1,0 0 0,0 0 0,0 0 0,0 0 0,-1 1 0,0-1 0,-1 1 0,1 0 0,4 11-1,-5-7-99,1 0-1,-1 0 1,-1 1-1,0-1 0,0 1 1,0 20-1,-3-25 2,0 0 0,0 0 0,0 0 0,0 0-1,-1 0 1,0-1 0,0 1 0,-1-1 0,-5 9 0,3-4-12,-2 3-135,-2 0 1,1 0-1,-2-1 0,0 0 1,0-1-1,-1 0 0,0 0 0,-1-1 1,-20 13-1,12-9 140,-6 6-878,-1-1 0,-54 28 0,47-28 323,-29 16-1604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1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8 7352,'33'42'82,"-29"-37"332,-5-10-186,-1 0 0,1-1 0,-1 1 0,0 0 0,0 1 0,0-1 0,-1 0 0,-4-5 0,5 6-186,-9 35 618,-29 111 202,30-83-709,0 94 140,13-86-242,1-18-19,3 10-24,21 117-9,-15-114-63,-10-51 45,1 12-112,2-1 1,0 0-1,1 0 0,16 33 1,-19-48-107,0 0 1,0 0 0,1 0-1,8 9 1,-11-14 39,0 0 1,1 0-1,-1 0 0,1 0 1,-1 0-1,1-1 0,-1 1 1,1-1-1,0 0 0,0 0 1,-1 0-1,1 0 0,0 0 1,0 0-1,0-1 0,6 1 0,16 1-3909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13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4664,'38'13'1061,"59"14"0,-93-26-1250,0 0-1,0 0 1,0-1-1,1 0 0,-1 0 1,0 0-1,0 0 0,1-1 1,-1 0-1,0 1 0,0-2 1,0 1-1,0 0 1,0-1-1,0 0 0,6-3 1,-1 1 115,34-16-1759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16/03/2021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0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94665"/>
            <a:ext cx="806216" cy="4128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4.png"/><Relationship Id="rId42" Type="http://schemas.openxmlformats.org/officeDocument/2006/relationships/customXml" Target="../ink/ink20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16" Type="http://schemas.openxmlformats.org/officeDocument/2006/relationships/customXml" Target="../ink/ink7.xml"/><Relationship Id="rId11" Type="http://schemas.openxmlformats.org/officeDocument/2006/relationships/image" Target="../media/image9.png"/><Relationship Id="rId32" Type="http://schemas.openxmlformats.org/officeDocument/2006/relationships/customXml" Target="../ink/ink15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3.png"/><Relationship Id="rId5" Type="http://schemas.openxmlformats.org/officeDocument/2006/relationships/image" Target="../media/image6.png"/><Relationship Id="rId19" Type="http://schemas.openxmlformats.org/officeDocument/2006/relationships/image" Target="../media/image1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8.png"/><Relationship Id="rId77" Type="http://schemas.openxmlformats.org/officeDocument/2006/relationships/image" Target="../media/image42.png"/><Relationship Id="rId8" Type="http://schemas.openxmlformats.org/officeDocument/2006/relationships/customXml" Target="../ink/ink3.xml"/><Relationship Id="rId51" Type="http://schemas.openxmlformats.org/officeDocument/2006/relationships/image" Target="../media/image29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46.png"/><Relationship Id="rId3" Type="http://schemas.openxmlformats.org/officeDocument/2006/relationships/image" Target="../media/image5.wmf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3.png"/><Relationship Id="rId67" Type="http://schemas.openxmlformats.org/officeDocument/2006/relationships/image" Target="../media/image37.png"/><Relationship Id="rId20" Type="http://schemas.openxmlformats.org/officeDocument/2006/relationships/customXml" Target="../ink/ink9.xml"/><Relationship Id="rId41" Type="http://schemas.openxmlformats.org/officeDocument/2006/relationships/image" Target="../media/image24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1.png"/><Relationship Id="rId83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customXml" Target="../ink/ink4.xml"/><Relationship Id="rId31" Type="http://schemas.openxmlformats.org/officeDocument/2006/relationships/image" Target="../media/image19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78" Type="http://schemas.openxmlformats.org/officeDocument/2006/relationships/customXml" Target="../ink/ink38.xml"/><Relationship Id="rId81" Type="http://schemas.openxmlformats.org/officeDocument/2006/relationships/image" Target="../media/image44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9" Type="http://schemas.openxmlformats.org/officeDocument/2006/relationships/image" Target="../media/image23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1.png"/><Relationship Id="rId76" Type="http://schemas.openxmlformats.org/officeDocument/2006/relationships/customXml" Target="../ink/ink37.xml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2" Type="http://schemas.openxmlformats.org/officeDocument/2006/relationships/image" Target="../media/image3.png"/><Relationship Id="rId29" Type="http://schemas.openxmlformats.org/officeDocument/2006/relationships/image" Target="../media/image1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6.png"/><Relationship Id="rId66" Type="http://schemas.openxmlformats.org/officeDocument/2006/relationships/customXml" Target="../ink/ink32.xml"/><Relationship Id="rId61" Type="http://schemas.openxmlformats.org/officeDocument/2006/relationships/image" Target="../media/image34.png"/><Relationship Id="rId82" Type="http://schemas.openxmlformats.org/officeDocument/2006/relationships/customXml" Target="../ink/ink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Microprocessadores e Microcontroladores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DEC7511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844" y="4902259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  <a:p>
            <a:pPr algn="ctr"/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3528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405790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0"/>
            <a:ext cx="7715355" cy="85723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95504"/>
            <a:ext cx="5000660" cy="857232"/>
          </a:xfrm>
        </p:spPr>
        <p:txBody>
          <a:bodyPr/>
          <a:lstStyle/>
          <a:p>
            <a:r>
              <a:rPr lang="pt-BR" sz="2800" dirty="0">
                <a:solidFill>
                  <a:schemeClr val="bg1"/>
                </a:solidFill>
              </a:rPr>
              <a:t>Compiladores</a:t>
            </a:r>
            <a:r>
              <a:rPr lang="pt-BR" dirty="0">
                <a:solidFill>
                  <a:schemeClr val="bg1"/>
                </a:solidFill>
              </a:rPr>
              <a:t> 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62013" y="4283075"/>
            <a:ext cx="6148387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/>
          <a:lstStyle>
            <a:lvl1pPr marL="431800" indent="-32385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2600" b="1"/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1115566" y="1916832"/>
            <a:ext cx="7200900" cy="378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pt-BR" sz="2400" dirty="0">
                <a:latin typeface="Times New Roman" panose="02020603050405020304" pitchFamily="18" charset="0"/>
              </a:rPr>
              <a:t>PIC C   (CCS)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pt-BR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pt-BR" sz="2400" dirty="0">
                <a:latin typeface="Times New Roman" panose="02020603050405020304" pitchFamily="18" charset="0"/>
              </a:rPr>
              <a:t>HITECH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pt-BR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pt-BR" sz="2400" dirty="0">
                <a:latin typeface="Times New Roman" panose="02020603050405020304" pitchFamily="18" charset="0"/>
              </a:rPr>
              <a:t>MIKRO C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pt-BR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pt-BR" sz="2400" dirty="0" err="1">
                <a:latin typeface="Times New Roman" panose="02020603050405020304" pitchFamily="18" charset="0"/>
              </a:rPr>
              <a:t>MpLab</a:t>
            </a:r>
            <a:r>
              <a:rPr lang="en-US" altLang="pt-BR" sz="2400" dirty="0">
                <a:latin typeface="Times New Roman" panose="02020603050405020304" pitchFamily="18" charset="0"/>
              </a:rPr>
              <a:t> XC8 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pic>
        <p:nvPicPr>
          <p:cNvPr id="10" name="Picture 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32789"/>
            <a:ext cx="36449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4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endParaRPr lang="en-US" sz="2300" dirty="0"/>
          </a:p>
          <a:p>
            <a:pPr eaLnBrk="1" hangingPunct="1"/>
            <a:endParaRPr lang="en-US" sz="2300" dirty="0"/>
          </a:p>
          <a:p>
            <a:pPr eaLnBrk="1" hangingPunct="1"/>
            <a:endParaRPr lang="en-US" sz="2300" dirty="0"/>
          </a:p>
          <a:p>
            <a:pPr eaLnBrk="1" hangingPunct="1"/>
            <a:endParaRPr lang="en-US" sz="2300" dirty="0"/>
          </a:p>
          <a:p>
            <a:pPr eaLnBrk="1" hangingPunct="1"/>
            <a:endParaRPr lang="en-US" sz="2300" dirty="0"/>
          </a:p>
          <a:p>
            <a:pPr eaLnBrk="1" hangingPunct="1"/>
            <a:endParaRPr lang="en-US" sz="2300" dirty="0"/>
          </a:p>
          <a:p>
            <a:pPr eaLnBrk="1" hangingPunct="1"/>
            <a:endParaRPr lang="en-US" sz="2300" dirty="0"/>
          </a:p>
          <a:p>
            <a:pPr eaLnBrk="1" hangingPunct="1"/>
            <a:endParaRPr lang="en-US" sz="2300" dirty="0"/>
          </a:p>
          <a:p>
            <a:pPr marL="0" indent="0" eaLnBrk="1" hangingPunct="1">
              <a:buNone/>
            </a:pPr>
            <a:endParaRPr lang="pt-BR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85206" y="90805"/>
            <a:ext cx="5243280" cy="714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51520" y="195504"/>
            <a:ext cx="500066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>
                <a:solidFill>
                  <a:schemeClr val="bg1"/>
                </a:solidFill>
              </a:rPr>
              <a:t>Compiladores</a:t>
            </a:r>
            <a:r>
              <a:rPr lang="pt-BR">
                <a:solidFill>
                  <a:schemeClr val="bg1"/>
                </a:solidFill>
              </a:rPr>
              <a:t> </a:t>
            </a:r>
            <a:br>
              <a:rPr lang="pt-BR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5156" name="Agrupar 5155">
            <a:extLst>
              <a:ext uri="{FF2B5EF4-FFF2-40B4-BE49-F238E27FC236}">
                <a16:creationId xmlns:a16="http://schemas.microsoft.com/office/drawing/2014/main" id="{46AEA0FB-A243-4DCF-B52C-FC3431444396}"/>
              </a:ext>
            </a:extLst>
          </p:cNvPr>
          <p:cNvGrpSpPr/>
          <p:nvPr/>
        </p:nvGrpSpPr>
        <p:grpSpPr>
          <a:xfrm>
            <a:off x="6520827" y="4422520"/>
            <a:ext cx="2948400" cy="1883880"/>
            <a:chOff x="6520827" y="4422520"/>
            <a:chExt cx="2948400" cy="18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C303787D-7774-42C0-AD81-B9029D0C1305}"/>
                    </a:ext>
                  </a:extLst>
                </p14:cNvPr>
                <p14:cNvContentPartPr/>
                <p14:nvPr/>
              </p14:nvContentPartPr>
              <p14:xfrm>
                <a:off x="6520827" y="4517920"/>
                <a:ext cx="623160" cy="1036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C303787D-7774-42C0-AD81-B9029D0C13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12187" y="4509280"/>
                  <a:ext cx="640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53A45A95-63E6-461D-A8C0-89C3F22E3A5C}"/>
                    </a:ext>
                  </a:extLst>
                </p14:cNvPr>
                <p14:cNvContentPartPr/>
                <p14:nvPr/>
              </p14:nvContentPartPr>
              <p14:xfrm>
                <a:off x="7077027" y="4540960"/>
                <a:ext cx="80280" cy="11628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53A45A95-63E6-461D-A8C0-89C3F22E3A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8027" y="4531960"/>
                  <a:ext cx="97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88854B0F-6232-4FA6-AACF-BBDA03A642C7}"/>
                    </a:ext>
                  </a:extLst>
                </p14:cNvPr>
                <p14:cNvContentPartPr/>
                <p14:nvPr/>
              </p14:nvContentPartPr>
              <p14:xfrm>
                <a:off x="7010787" y="4535920"/>
                <a:ext cx="271440" cy="1573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88854B0F-6232-4FA6-AACF-BBDA03A642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01787" y="4527280"/>
                  <a:ext cx="289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47386538-EAAF-4BDB-B041-8AF9AB3ABFF0}"/>
                    </a:ext>
                  </a:extLst>
                </p14:cNvPr>
                <p14:cNvContentPartPr/>
                <p14:nvPr/>
              </p14:nvContentPartPr>
              <p14:xfrm>
                <a:off x="7249107" y="4983040"/>
                <a:ext cx="109440" cy="14904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47386538-EAAF-4BDB-B041-8AF9AB3ABF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40467" y="4974040"/>
                  <a:ext cx="127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6C64B63B-7CA8-47F6-9372-660D69A186B8}"/>
                    </a:ext>
                  </a:extLst>
                </p14:cNvPr>
                <p14:cNvContentPartPr/>
                <p14:nvPr/>
              </p14:nvContentPartPr>
              <p14:xfrm>
                <a:off x="7272507" y="4929040"/>
                <a:ext cx="64440" cy="11628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6C64B63B-7CA8-47F6-9372-660D69A186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63867" y="4920040"/>
                  <a:ext cx="82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B17E3C9D-2009-4644-AF72-24166A9F8B9C}"/>
                    </a:ext>
                  </a:extLst>
                </p14:cNvPr>
                <p14:cNvContentPartPr/>
                <p14:nvPr/>
              </p14:nvContentPartPr>
              <p14:xfrm>
                <a:off x="7546467" y="4899520"/>
                <a:ext cx="132840" cy="18252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B17E3C9D-2009-4644-AF72-24166A9F8B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37467" y="4890880"/>
                  <a:ext cx="150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C36638A-ECEC-40E4-9047-9DF73BEAB4CD}"/>
                    </a:ext>
                  </a:extLst>
                </p14:cNvPr>
                <p14:cNvContentPartPr/>
                <p14:nvPr/>
              </p14:nvContentPartPr>
              <p14:xfrm>
                <a:off x="7860027" y="4882600"/>
                <a:ext cx="163080" cy="2134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C36638A-ECEC-40E4-9047-9DF73BEAB4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51027" y="4873960"/>
                  <a:ext cx="180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120" name="Tinta 5119">
                  <a:extLst>
                    <a:ext uri="{FF2B5EF4-FFF2-40B4-BE49-F238E27FC236}">
                      <a16:creationId xmlns:a16="http://schemas.microsoft.com/office/drawing/2014/main" id="{F9F4EEDF-3C51-4E77-ABB2-037E36C59AEA}"/>
                    </a:ext>
                  </a:extLst>
                </p14:cNvPr>
                <p14:cNvContentPartPr/>
                <p14:nvPr/>
              </p14:nvContentPartPr>
              <p14:xfrm>
                <a:off x="8234067" y="4713040"/>
                <a:ext cx="75960" cy="368280"/>
              </p14:xfrm>
            </p:contentPart>
          </mc:Choice>
          <mc:Fallback>
            <p:pic>
              <p:nvPicPr>
                <p:cNvPr id="5120" name="Tinta 5119">
                  <a:extLst>
                    <a:ext uri="{FF2B5EF4-FFF2-40B4-BE49-F238E27FC236}">
                      <a16:creationId xmlns:a16="http://schemas.microsoft.com/office/drawing/2014/main" id="{F9F4EEDF-3C51-4E77-ABB2-037E36C59A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5067" y="4704400"/>
                  <a:ext cx="93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21" name="Tinta 5120">
                  <a:extLst>
                    <a:ext uri="{FF2B5EF4-FFF2-40B4-BE49-F238E27FC236}">
                      <a16:creationId xmlns:a16="http://schemas.microsoft.com/office/drawing/2014/main" id="{293D0FFF-4168-405B-95A0-BC27A1E2DA64}"/>
                    </a:ext>
                  </a:extLst>
                </p14:cNvPr>
                <p14:cNvContentPartPr/>
                <p14:nvPr/>
              </p14:nvContentPartPr>
              <p14:xfrm>
                <a:off x="8202747" y="4866760"/>
                <a:ext cx="95040" cy="15840"/>
              </p14:xfrm>
            </p:contentPart>
          </mc:Choice>
          <mc:Fallback>
            <p:pic>
              <p:nvPicPr>
                <p:cNvPr id="5121" name="Tinta 5120">
                  <a:extLst>
                    <a:ext uri="{FF2B5EF4-FFF2-40B4-BE49-F238E27FC236}">
                      <a16:creationId xmlns:a16="http://schemas.microsoft.com/office/drawing/2014/main" id="{293D0FFF-4168-405B-95A0-BC27A1E2DA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3747" y="4857760"/>
                  <a:ext cx="112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22" name="Tinta 5121">
                  <a:extLst>
                    <a:ext uri="{FF2B5EF4-FFF2-40B4-BE49-F238E27FC236}">
                      <a16:creationId xmlns:a16="http://schemas.microsoft.com/office/drawing/2014/main" id="{5BC220FB-A01F-47CD-980D-480A151AEBE7}"/>
                    </a:ext>
                  </a:extLst>
                </p14:cNvPr>
                <p14:cNvContentPartPr/>
                <p14:nvPr/>
              </p14:nvContentPartPr>
              <p14:xfrm>
                <a:off x="8239467" y="4696480"/>
                <a:ext cx="161280" cy="128160"/>
              </p14:xfrm>
            </p:contentPart>
          </mc:Choice>
          <mc:Fallback>
            <p:pic>
              <p:nvPicPr>
                <p:cNvPr id="5122" name="Tinta 5121">
                  <a:extLst>
                    <a:ext uri="{FF2B5EF4-FFF2-40B4-BE49-F238E27FC236}">
                      <a16:creationId xmlns:a16="http://schemas.microsoft.com/office/drawing/2014/main" id="{5BC220FB-A01F-47CD-980D-480A151AEB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30827" y="4687480"/>
                  <a:ext cx="178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25" name="Tinta 5124">
                  <a:extLst>
                    <a:ext uri="{FF2B5EF4-FFF2-40B4-BE49-F238E27FC236}">
                      <a16:creationId xmlns:a16="http://schemas.microsoft.com/office/drawing/2014/main" id="{E021E88F-8568-4E65-AEFD-60E563075202}"/>
                    </a:ext>
                  </a:extLst>
                </p14:cNvPr>
                <p14:cNvContentPartPr/>
                <p14:nvPr/>
              </p14:nvContentPartPr>
              <p14:xfrm>
                <a:off x="8168547" y="4692880"/>
                <a:ext cx="148320" cy="391680"/>
              </p14:xfrm>
            </p:contentPart>
          </mc:Choice>
          <mc:Fallback>
            <p:pic>
              <p:nvPicPr>
                <p:cNvPr id="5125" name="Tinta 5124">
                  <a:extLst>
                    <a:ext uri="{FF2B5EF4-FFF2-40B4-BE49-F238E27FC236}">
                      <a16:creationId xmlns:a16="http://schemas.microsoft.com/office/drawing/2014/main" id="{E021E88F-8568-4E65-AEFD-60E5630752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59907" y="4683880"/>
                  <a:ext cx="165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126" name="Tinta 5125">
                  <a:extLst>
                    <a:ext uri="{FF2B5EF4-FFF2-40B4-BE49-F238E27FC236}">
                      <a16:creationId xmlns:a16="http://schemas.microsoft.com/office/drawing/2014/main" id="{BAD8CD1B-5BBD-4640-AB29-C7E69BA7B2E1}"/>
                    </a:ext>
                  </a:extLst>
                </p14:cNvPr>
                <p14:cNvContentPartPr/>
                <p14:nvPr/>
              </p14:nvContentPartPr>
              <p14:xfrm>
                <a:off x="8251707" y="4642840"/>
                <a:ext cx="110880" cy="400680"/>
              </p14:xfrm>
            </p:contentPart>
          </mc:Choice>
          <mc:Fallback>
            <p:pic>
              <p:nvPicPr>
                <p:cNvPr id="5126" name="Tinta 5125">
                  <a:extLst>
                    <a:ext uri="{FF2B5EF4-FFF2-40B4-BE49-F238E27FC236}">
                      <a16:creationId xmlns:a16="http://schemas.microsoft.com/office/drawing/2014/main" id="{BAD8CD1B-5BBD-4640-AB29-C7E69BA7B2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42707" y="4634200"/>
                  <a:ext cx="1285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27" name="Tinta 5126">
                  <a:extLst>
                    <a:ext uri="{FF2B5EF4-FFF2-40B4-BE49-F238E27FC236}">
                      <a16:creationId xmlns:a16="http://schemas.microsoft.com/office/drawing/2014/main" id="{62794B13-130E-4807-A83D-6AE81ED1A98C}"/>
                    </a:ext>
                  </a:extLst>
                </p14:cNvPr>
                <p14:cNvContentPartPr/>
                <p14:nvPr/>
              </p14:nvContentPartPr>
              <p14:xfrm>
                <a:off x="8076387" y="4790800"/>
                <a:ext cx="213480" cy="82800"/>
              </p14:xfrm>
            </p:contentPart>
          </mc:Choice>
          <mc:Fallback>
            <p:pic>
              <p:nvPicPr>
                <p:cNvPr id="5127" name="Tinta 5126">
                  <a:extLst>
                    <a:ext uri="{FF2B5EF4-FFF2-40B4-BE49-F238E27FC236}">
                      <a16:creationId xmlns:a16="http://schemas.microsoft.com/office/drawing/2014/main" id="{62794B13-130E-4807-A83D-6AE81ED1A9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67747" y="4781800"/>
                  <a:ext cx="231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29" name="Tinta 5128">
                  <a:extLst>
                    <a:ext uri="{FF2B5EF4-FFF2-40B4-BE49-F238E27FC236}">
                      <a16:creationId xmlns:a16="http://schemas.microsoft.com/office/drawing/2014/main" id="{415381E7-A32A-4E88-BA70-02382EDBBF12}"/>
                    </a:ext>
                  </a:extLst>
                </p14:cNvPr>
                <p14:cNvContentPartPr/>
                <p14:nvPr/>
              </p14:nvContentPartPr>
              <p14:xfrm>
                <a:off x="8484987" y="4711240"/>
                <a:ext cx="181080" cy="346320"/>
              </p14:xfrm>
            </p:contentPart>
          </mc:Choice>
          <mc:Fallback>
            <p:pic>
              <p:nvPicPr>
                <p:cNvPr id="5129" name="Tinta 5128">
                  <a:extLst>
                    <a:ext uri="{FF2B5EF4-FFF2-40B4-BE49-F238E27FC236}">
                      <a16:creationId xmlns:a16="http://schemas.microsoft.com/office/drawing/2014/main" id="{415381E7-A32A-4E88-BA70-02382EDBBF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76347" y="4702240"/>
                  <a:ext cx="198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30" name="Tinta 5129">
                  <a:extLst>
                    <a:ext uri="{FF2B5EF4-FFF2-40B4-BE49-F238E27FC236}">
                      <a16:creationId xmlns:a16="http://schemas.microsoft.com/office/drawing/2014/main" id="{6B79CEFE-EF51-4F5B-BCA9-AF655EFAE4E5}"/>
                    </a:ext>
                  </a:extLst>
                </p14:cNvPr>
                <p14:cNvContentPartPr/>
                <p14:nvPr/>
              </p14:nvContentPartPr>
              <p14:xfrm>
                <a:off x="8421627" y="4828240"/>
                <a:ext cx="167760" cy="39240"/>
              </p14:xfrm>
            </p:contentPart>
          </mc:Choice>
          <mc:Fallback>
            <p:pic>
              <p:nvPicPr>
                <p:cNvPr id="5130" name="Tinta 5129">
                  <a:extLst>
                    <a:ext uri="{FF2B5EF4-FFF2-40B4-BE49-F238E27FC236}">
                      <a16:creationId xmlns:a16="http://schemas.microsoft.com/office/drawing/2014/main" id="{6B79CEFE-EF51-4F5B-BCA9-AF655EFAE4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12627" y="4819600"/>
                  <a:ext cx="185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132" name="Tinta 5131">
                  <a:extLst>
                    <a:ext uri="{FF2B5EF4-FFF2-40B4-BE49-F238E27FC236}">
                      <a16:creationId xmlns:a16="http://schemas.microsoft.com/office/drawing/2014/main" id="{FB743452-F76D-4B8F-A06F-4961DA8A05CA}"/>
                    </a:ext>
                  </a:extLst>
                </p14:cNvPr>
                <p14:cNvContentPartPr/>
                <p14:nvPr/>
              </p14:nvContentPartPr>
              <p14:xfrm>
                <a:off x="7058667" y="4422520"/>
                <a:ext cx="1907640" cy="939240"/>
              </p14:xfrm>
            </p:contentPart>
          </mc:Choice>
          <mc:Fallback>
            <p:pic>
              <p:nvPicPr>
                <p:cNvPr id="5132" name="Tinta 5131">
                  <a:extLst>
                    <a:ext uri="{FF2B5EF4-FFF2-40B4-BE49-F238E27FC236}">
                      <a16:creationId xmlns:a16="http://schemas.microsoft.com/office/drawing/2014/main" id="{FB743452-F76D-4B8F-A06F-4961DA8A05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49667" y="4413880"/>
                  <a:ext cx="192528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34" name="Tinta 5133">
                  <a:extLst>
                    <a:ext uri="{FF2B5EF4-FFF2-40B4-BE49-F238E27FC236}">
                      <a16:creationId xmlns:a16="http://schemas.microsoft.com/office/drawing/2014/main" id="{2B878A51-FBE2-408C-A68C-7E992250A8CB}"/>
                    </a:ext>
                  </a:extLst>
                </p14:cNvPr>
                <p14:cNvContentPartPr/>
                <p14:nvPr/>
              </p14:nvContentPartPr>
              <p14:xfrm>
                <a:off x="7946067" y="5245840"/>
                <a:ext cx="41040" cy="330840"/>
              </p14:xfrm>
            </p:contentPart>
          </mc:Choice>
          <mc:Fallback>
            <p:pic>
              <p:nvPicPr>
                <p:cNvPr id="5134" name="Tinta 5133">
                  <a:extLst>
                    <a:ext uri="{FF2B5EF4-FFF2-40B4-BE49-F238E27FC236}">
                      <a16:creationId xmlns:a16="http://schemas.microsoft.com/office/drawing/2014/main" id="{2B878A51-FBE2-408C-A68C-7E992250A8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37067" y="5237200"/>
                  <a:ext cx="58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35" name="Tinta 5134">
                  <a:extLst>
                    <a:ext uri="{FF2B5EF4-FFF2-40B4-BE49-F238E27FC236}">
                      <a16:creationId xmlns:a16="http://schemas.microsoft.com/office/drawing/2014/main" id="{0D4CE27B-7099-44C0-8957-E8F90036092D}"/>
                    </a:ext>
                  </a:extLst>
                </p14:cNvPr>
                <p14:cNvContentPartPr/>
                <p14:nvPr/>
              </p14:nvContentPartPr>
              <p14:xfrm>
                <a:off x="7837707" y="5583520"/>
                <a:ext cx="239040" cy="24840"/>
              </p14:xfrm>
            </p:contentPart>
          </mc:Choice>
          <mc:Fallback>
            <p:pic>
              <p:nvPicPr>
                <p:cNvPr id="5135" name="Tinta 5134">
                  <a:extLst>
                    <a:ext uri="{FF2B5EF4-FFF2-40B4-BE49-F238E27FC236}">
                      <a16:creationId xmlns:a16="http://schemas.microsoft.com/office/drawing/2014/main" id="{0D4CE27B-7099-44C0-8957-E8F9003609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28707" y="5574880"/>
                  <a:ext cx="256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36" name="Tinta 5135">
                  <a:extLst>
                    <a:ext uri="{FF2B5EF4-FFF2-40B4-BE49-F238E27FC236}">
                      <a16:creationId xmlns:a16="http://schemas.microsoft.com/office/drawing/2014/main" id="{2E441F91-5A00-43DB-A5B9-937DE2D68023}"/>
                    </a:ext>
                  </a:extLst>
                </p14:cNvPr>
                <p14:cNvContentPartPr/>
                <p14:nvPr/>
              </p14:nvContentPartPr>
              <p14:xfrm>
                <a:off x="7871187" y="5510440"/>
                <a:ext cx="220320" cy="155160"/>
              </p14:xfrm>
            </p:contentPart>
          </mc:Choice>
          <mc:Fallback>
            <p:pic>
              <p:nvPicPr>
                <p:cNvPr id="5136" name="Tinta 5135">
                  <a:extLst>
                    <a:ext uri="{FF2B5EF4-FFF2-40B4-BE49-F238E27FC236}">
                      <a16:creationId xmlns:a16="http://schemas.microsoft.com/office/drawing/2014/main" id="{2E441F91-5A00-43DB-A5B9-937DE2D680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62547" y="5501440"/>
                  <a:ext cx="237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38" name="Tinta 5137">
                  <a:extLst>
                    <a:ext uri="{FF2B5EF4-FFF2-40B4-BE49-F238E27FC236}">
                      <a16:creationId xmlns:a16="http://schemas.microsoft.com/office/drawing/2014/main" id="{399C37F3-DB64-4BEA-A52D-40B0E9CEEE85}"/>
                    </a:ext>
                  </a:extLst>
                </p14:cNvPr>
                <p14:cNvContentPartPr/>
                <p14:nvPr/>
              </p14:nvContentPartPr>
              <p14:xfrm>
                <a:off x="7560867" y="5834800"/>
                <a:ext cx="37080" cy="299520"/>
              </p14:xfrm>
            </p:contentPart>
          </mc:Choice>
          <mc:Fallback>
            <p:pic>
              <p:nvPicPr>
                <p:cNvPr id="5138" name="Tinta 5137">
                  <a:extLst>
                    <a:ext uri="{FF2B5EF4-FFF2-40B4-BE49-F238E27FC236}">
                      <a16:creationId xmlns:a16="http://schemas.microsoft.com/office/drawing/2014/main" id="{399C37F3-DB64-4BEA-A52D-40B0E9CEEE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52227" y="5826160"/>
                  <a:ext cx="54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39" name="Tinta 5138">
                  <a:extLst>
                    <a:ext uri="{FF2B5EF4-FFF2-40B4-BE49-F238E27FC236}">
                      <a16:creationId xmlns:a16="http://schemas.microsoft.com/office/drawing/2014/main" id="{77A6A7DE-C292-4FAC-81F6-94AF9A74743B}"/>
                    </a:ext>
                  </a:extLst>
                </p14:cNvPr>
                <p14:cNvContentPartPr/>
                <p14:nvPr/>
              </p14:nvContentPartPr>
              <p14:xfrm>
                <a:off x="7529187" y="5818600"/>
                <a:ext cx="271800" cy="411480"/>
              </p14:xfrm>
            </p:contentPart>
          </mc:Choice>
          <mc:Fallback>
            <p:pic>
              <p:nvPicPr>
                <p:cNvPr id="5139" name="Tinta 5138">
                  <a:extLst>
                    <a:ext uri="{FF2B5EF4-FFF2-40B4-BE49-F238E27FC236}">
                      <a16:creationId xmlns:a16="http://schemas.microsoft.com/office/drawing/2014/main" id="{77A6A7DE-C292-4FAC-81F6-94AF9A7474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20547" y="5809600"/>
                  <a:ext cx="2894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141" name="Tinta 5140">
                  <a:extLst>
                    <a:ext uri="{FF2B5EF4-FFF2-40B4-BE49-F238E27FC236}">
                      <a16:creationId xmlns:a16="http://schemas.microsoft.com/office/drawing/2014/main" id="{5716FE67-1054-4838-8D2F-D481A199257D}"/>
                    </a:ext>
                  </a:extLst>
                </p14:cNvPr>
                <p14:cNvContentPartPr/>
                <p14:nvPr/>
              </p14:nvContentPartPr>
              <p14:xfrm>
                <a:off x="7937067" y="5759560"/>
                <a:ext cx="349920" cy="396720"/>
              </p14:xfrm>
            </p:contentPart>
          </mc:Choice>
          <mc:Fallback>
            <p:pic>
              <p:nvPicPr>
                <p:cNvPr id="5141" name="Tinta 5140">
                  <a:extLst>
                    <a:ext uri="{FF2B5EF4-FFF2-40B4-BE49-F238E27FC236}">
                      <a16:creationId xmlns:a16="http://schemas.microsoft.com/office/drawing/2014/main" id="{5716FE67-1054-4838-8D2F-D481A19925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28427" y="5750560"/>
                  <a:ext cx="367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142" name="Tinta 5141">
                  <a:extLst>
                    <a:ext uri="{FF2B5EF4-FFF2-40B4-BE49-F238E27FC236}">
                      <a16:creationId xmlns:a16="http://schemas.microsoft.com/office/drawing/2014/main" id="{44C061ED-7278-4855-ABA5-210D963D80A5}"/>
                    </a:ext>
                  </a:extLst>
                </p14:cNvPr>
                <p14:cNvContentPartPr/>
                <p14:nvPr/>
              </p14:nvContentPartPr>
              <p14:xfrm>
                <a:off x="8108067" y="5713120"/>
                <a:ext cx="295560" cy="318600"/>
              </p14:xfrm>
            </p:contentPart>
          </mc:Choice>
          <mc:Fallback>
            <p:pic>
              <p:nvPicPr>
                <p:cNvPr id="5142" name="Tinta 5141">
                  <a:extLst>
                    <a:ext uri="{FF2B5EF4-FFF2-40B4-BE49-F238E27FC236}">
                      <a16:creationId xmlns:a16="http://schemas.microsoft.com/office/drawing/2014/main" id="{44C061ED-7278-4855-ABA5-210D963D80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99067" y="5704480"/>
                  <a:ext cx="3132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44" name="Tinta 5143">
                  <a:extLst>
                    <a:ext uri="{FF2B5EF4-FFF2-40B4-BE49-F238E27FC236}">
                      <a16:creationId xmlns:a16="http://schemas.microsoft.com/office/drawing/2014/main" id="{5115A12A-8576-4B5D-A55B-B2B0B5D1F76B}"/>
                    </a:ext>
                  </a:extLst>
                </p14:cNvPr>
                <p14:cNvContentPartPr/>
                <p14:nvPr/>
              </p14:nvContentPartPr>
              <p14:xfrm>
                <a:off x="8497587" y="5721040"/>
                <a:ext cx="174240" cy="329400"/>
              </p14:xfrm>
            </p:contentPart>
          </mc:Choice>
          <mc:Fallback>
            <p:pic>
              <p:nvPicPr>
                <p:cNvPr id="5144" name="Tinta 5143">
                  <a:extLst>
                    <a:ext uri="{FF2B5EF4-FFF2-40B4-BE49-F238E27FC236}">
                      <a16:creationId xmlns:a16="http://schemas.microsoft.com/office/drawing/2014/main" id="{5115A12A-8576-4B5D-A55B-B2B0B5D1F7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88587" y="5712040"/>
                  <a:ext cx="191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45" name="Tinta 5144">
                  <a:extLst>
                    <a:ext uri="{FF2B5EF4-FFF2-40B4-BE49-F238E27FC236}">
                      <a16:creationId xmlns:a16="http://schemas.microsoft.com/office/drawing/2014/main" id="{95B81395-4B3B-4D4A-97B9-D6C8E1FDE440}"/>
                    </a:ext>
                  </a:extLst>
                </p14:cNvPr>
                <p14:cNvContentPartPr/>
                <p14:nvPr/>
              </p14:nvContentPartPr>
              <p14:xfrm>
                <a:off x="8501907" y="5807800"/>
                <a:ext cx="60480" cy="32760"/>
              </p14:xfrm>
            </p:contentPart>
          </mc:Choice>
          <mc:Fallback>
            <p:pic>
              <p:nvPicPr>
                <p:cNvPr id="5145" name="Tinta 5144">
                  <a:extLst>
                    <a:ext uri="{FF2B5EF4-FFF2-40B4-BE49-F238E27FC236}">
                      <a16:creationId xmlns:a16="http://schemas.microsoft.com/office/drawing/2014/main" id="{95B81395-4B3B-4D4A-97B9-D6C8E1FDE4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93267" y="5798800"/>
                  <a:ext cx="78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46" name="Tinta 5145">
                  <a:extLst>
                    <a:ext uri="{FF2B5EF4-FFF2-40B4-BE49-F238E27FC236}">
                      <a16:creationId xmlns:a16="http://schemas.microsoft.com/office/drawing/2014/main" id="{B0A67AED-DDF2-4D3B-8884-755830AE7FFD}"/>
                    </a:ext>
                  </a:extLst>
                </p14:cNvPr>
                <p14:cNvContentPartPr/>
                <p14:nvPr/>
              </p14:nvContentPartPr>
              <p14:xfrm>
                <a:off x="8717547" y="5736880"/>
                <a:ext cx="78120" cy="207360"/>
              </p14:xfrm>
            </p:contentPart>
          </mc:Choice>
          <mc:Fallback>
            <p:pic>
              <p:nvPicPr>
                <p:cNvPr id="5146" name="Tinta 5145">
                  <a:extLst>
                    <a:ext uri="{FF2B5EF4-FFF2-40B4-BE49-F238E27FC236}">
                      <a16:creationId xmlns:a16="http://schemas.microsoft.com/office/drawing/2014/main" id="{B0A67AED-DDF2-4D3B-8884-755830AE7F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08547" y="5727880"/>
                  <a:ext cx="95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47" name="Tinta 5146">
                  <a:extLst>
                    <a:ext uri="{FF2B5EF4-FFF2-40B4-BE49-F238E27FC236}">
                      <a16:creationId xmlns:a16="http://schemas.microsoft.com/office/drawing/2014/main" id="{646B2467-947C-4096-8C8B-9CFE17E8C90C}"/>
                    </a:ext>
                  </a:extLst>
                </p14:cNvPr>
                <p14:cNvContentPartPr/>
                <p14:nvPr/>
              </p14:nvContentPartPr>
              <p14:xfrm>
                <a:off x="8778747" y="5606200"/>
                <a:ext cx="132480" cy="407520"/>
              </p14:xfrm>
            </p:contentPart>
          </mc:Choice>
          <mc:Fallback>
            <p:pic>
              <p:nvPicPr>
                <p:cNvPr id="5147" name="Tinta 5146">
                  <a:extLst>
                    <a:ext uri="{FF2B5EF4-FFF2-40B4-BE49-F238E27FC236}">
                      <a16:creationId xmlns:a16="http://schemas.microsoft.com/office/drawing/2014/main" id="{646B2467-947C-4096-8C8B-9CFE17E8C9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70107" y="5597200"/>
                  <a:ext cx="1501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49" name="Tinta 5148">
                  <a:extLst>
                    <a:ext uri="{FF2B5EF4-FFF2-40B4-BE49-F238E27FC236}">
                      <a16:creationId xmlns:a16="http://schemas.microsoft.com/office/drawing/2014/main" id="{B59845E5-581C-46CD-898C-360683F6FCEF}"/>
                    </a:ext>
                  </a:extLst>
                </p14:cNvPr>
                <p14:cNvContentPartPr/>
                <p14:nvPr/>
              </p14:nvContentPartPr>
              <p14:xfrm>
                <a:off x="8741307" y="5681080"/>
                <a:ext cx="67320" cy="353520"/>
              </p14:xfrm>
            </p:contentPart>
          </mc:Choice>
          <mc:Fallback>
            <p:pic>
              <p:nvPicPr>
                <p:cNvPr id="5149" name="Tinta 5148">
                  <a:extLst>
                    <a:ext uri="{FF2B5EF4-FFF2-40B4-BE49-F238E27FC236}">
                      <a16:creationId xmlns:a16="http://schemas.microsoft.com/office/drawing/2014/main" id="{B59845E5-581C-46CD-898C-360683F6FC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32667" y="5672440"/>
                  <a:ext cx="84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50" name="Tinta 5149">
                  <a:extLst>
                    <a:ext uri="{FF2B5EF4-FFF2-40B4-BE49-F238E27FC236}">
                      <a16:creationId xmlns:a16="http://schemas.microsoft.com/office/drawing/2014/main" id="{28FE9582-352E-497F-926F-99AFABA3640A}"/>
                    </a:ext>
                  </a:extLst>
                </p14:cNvPr>
                <p14:cNvContentPartPr/>
                <p14:nvPr/>
              </p14:nvContentPartPr>
              <p14:xfrm>
                <a:off x="8968827" y="5529520"/>
                <a:ext cx="210600" cy="464760"/>
              </p14:xfrm>
            </p:contentPart>
          </mc:Choice>
          <mc:Fallback>
            <p:pic>
              <p:nvPicPr>
                <p:cNvPr id="5150" name="Tinta 5149">
                  <a:extLst>
                    <a:ext uri="{FF2B5EF4-FFF2-40B4-BE49-F238E27FC236}">
                      <a16:creationId xmlns:a16="http://schemas.microsoft.com/office/drawing/2014/main" id="{28FE9582-352E-497F-926F-99AFABA364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9827" y="5520520"/>
                  <a:ext cx="2282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51" name="Tinta 5150">
                  <a:extLst>
                    <a:ext uri="{FF2B5EF4-FFF2-40B4-BE49-F238E27FC236}">
                      <a16:creationId xmlns:a16="http://schemas.microsoft.com/office/drawing/2014/main" id="{B7D92D34-8A40-4FDC-B92F-2083E3121875}"/>
                    </a:ext>
                  </a:extLst>
                </p14:cNvPr>
                <p14:cNvContentPartPr/>
                <p14:nvPr/>
              </p14:nvContentPartPr>
              <p14:xfrm>
                <a:off x="9005547" y="5694760"/>
                <a:ext cx="219240" cy="84960"/>
              </p14:xfrm>
            </p:contentPart>
          </mc:Choice>
          <mc:Fallback>
            <p:pic>
              <p:nvPicPr>
                <p:cNvPr id="5151" name="Tinta 5150">
                  <a:extLst>
                    <a:ext uri="{FF2B5EF4-FFF2-40B4-BE49-F238E27FC236}">
                      <a16:creationId xmlns:a16="http://schemas.microsoft.com/office/drawing/2014/main" id="{B7D92D34-8A40-4FDC-B92F-2083E31218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96547" y="5686120"/>
                  <a:ext cx="236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53" name="Tinta 5152">
                  <a:extLst>
                    <a:ext uri="{FF2B5EF4-FFF2-40B4-BE49-F238E27FC236}">
                      <a16:creationId xmlns:a16="http://schemas.microsoft.com/office/drawing/2014/main" id="{2BB520B9-7618-4F8C-A89E-D42E3111C9D9}"/>
                    </a:ext>
                  </a:extLst>
                </p14:cNvPr>
                <p14:cNvContentPartPr/>
                <p14:nvPr/>
              </p14:nvContentPartPr>
              <p14:xfrm>
                <a:off x="7245147" y="4943440"/>
                <a:ext cx="88560" cy="163440"/>
              </p14:xfrm>
            </p:contentPart>
          </mc:Choice>
          <mc:Fallback>
            <p:pic>
              <p:nvPicPr>
                <p:cNvPr id="5153" name="Tinta 5152">
                  <a:extLst>
                    <a:ext uri="{FF2B5EF4-FFF2-40B4-BE49-F238E27FC236}">
                      <a16:creationId xmlns:a16="http://schemas.microsoft.com/office/drawing/2014/main" id="{2BB520B9-7618-4F8C-A89E-D42E3111C9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36147" y="4934800"/>
                  <a:ext cx="1062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55" name="Tinta 5154">
                  <a:extLst>
                    <a:ext uri="{FF2B5EF4-FFF2-40B4-BE49-F238E27FC236}">
                      <a16:creationId xmlns:a16="http://schemas.microsoft.com/office/drawing/2014/main" id="{B2B34F79-2F9D-4FAA-9EAD-92C0F6A9D796}"/>
                    </a:ext>
                  </a:extLst>
                </p14:cNvPr>
                <p14:cNvContentPartPr/>
                <p14:nvPr/>
              </p14:nvContentPartPr>
              <p14:xfrm>
                <a:off x="7499307" y="5967640"/>
                <a:ext cx="1969920" cy="338760"/>
              </p14:xfrm>
            </p:contentPart>
          </mc:Choice>
          <mc:Fallback>
            <p:pic>
              <p:nvPicPr>
                <p:cNvPr id="5155" name="Tinta 5154">
                  <a:extLst>
                    <a:ext uri="{FF2B5EF4-FFF2-40B4-BE49-F238E27FC236}">
                      <a16:creationId xmlns:a16="http://schemas.microsoft.com/office/drawing/2014/main" id="{B2B34F79-2F9D-4FAA-9EAD-92C0F6A9D7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90667" y="5958640"/>
                  <a:ext cx="198756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7" name="Agrupar 5166">
            <a:extLst>
              <a:ext uri="{FF2B5EF4-FFF2-40B4-BE49-F238E27FC236}">
                <a16:creationId xmlns:a16="http://schemas.microsoft.com/office/drawing/2014/main" id="{99451130-3404-4EE5-9A0C-AE57C8773AA2}"/>
              </a:ext>
            </a:extLst>
          </p:cNvPr>
          <p:cNvGrpSpPr/>
          <p:nvPr/>
        </p:nvGrpSpPr>
        <p:grpSpPr>
          <a:xfrm>
            <a:off x="7730067" y="6354640"/>
            <a:ext cx="1156680" cy="451800"/>
            <a:chOff x="7730067" y="6354640"/>
            <a:chExt cx="115668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57" name="Tinta 5156">
                  <a:extLst>
                    <a:ext uri="{FF2B5EF4-FFF2-40B4-BE49-F238E27FC236}">
                      <a16:creationId xmlns:a16="http://schemas.microsoft.com/office/drawing/2014/main" id="{64AC792E-D5DE-4255-B716-33488714B9C0}"/>
                    </a:ext>
                  </a:extLst>
                </p14:cNvPr>
                <p14:cNvContentPartPr/>
                <p14:nvPr/>
              </p14:nvContentPartPr>
              <p14:xfrm>
                <a:off x="7730067" y="6491080"/>
                <a:ext cx="420120" cy="315360"/>
              </p14:xfrm>
            </p:contentPart>
          </mc:Choice>
          <mc:Fallback>
            <p:pic>
              <p:nvPicPr>
                <p:cNvPr id="5157" name="Tinta 5156">
                  <a:extLst>
                    <a:ext uri="{FF2B5EF4-FFF2-40B4-BE49-F238E27FC236}">
                      <a16:creationId xmlns:a16="http://schemas.microsoft.com/office/drawing/2014/main" id="{64AC792E-D5DE-4255-B716-33488714B9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21067" y="6482080"/>
                  <a:ext cx="4377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58" name="Tinta 5157">
                  <a:extLst>
                    <a:ext uri="{FF2B5EF4-FFF2-40B4-BE49-F238E27FC236}">
                      <a16:creationId xmlns:a16="http://schemas.microsoft.com/office/drawing/2014/main" id="{E6D2D329-AB26-480B-9745-476339469FA0}"/>
                    </a:ext>
                  </a:extLst>
                </p14:cNvPr>
                <p14:cNvContentPartPr/>
                <p14:nvPr/>
              </p14:nvContentPartPr>
              <p14:xfrm>
                <a:off x="7919787" y="6569200"/>
                <a:ext cx="151200" cy="59040"/>
              </p14:xfrm>
            </p:contentPart>
          </mc:Choice>
          <mc:Fallback>
            <p:pic>
              <p:nvPicPr>
                <p:cNvPr id="5158" name="Tinta 5157">
                  <a:extLst>
                    <a:ext uri="{FF2B5EF4-FFF2-40B4-BE49-F238E27FC236}">
                      <a16:creationId xmlns:a16="http://schemas.microsoft.com/office/drawing/2014/main" id="{E6D2D329-AB26-480B-9745-476339469F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10787" y="6560200"/>
                  <a:ext cx="16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59" name="Tinta 5158">
                  <a:extLst>
                    <a:ext uri="{FF2B5EF4-FFF2-40B4-BE49-F238E27FC236}">
                      <a16:creationId xmlns:a16="http://schemas.microsoft.com/office/drawing/2014/main" id="{AB2ABA83-D67F-4426-BC3B-894BA0D2C068}"/>
                    </a:ext>
                  </a:extLst>
                </p14:cNvPr>
                <p14:cNvContentPartPr/>
                <p14:nvPr/>
              </p14:nvContentPartPr>
              <p14:xfrm>
                <a:off x="8318667" y="6420520"/>
                <a:ext cx="190440" cy="310680"/>
              </p14:xfrm>
            </p:contentPart>
          </mc:Choice>
          <mc:Fallback>
            <p:pic>
              <p:nvPicPr>
                <p:cNvPr id="5159" name="Tinta 5158">
                  <a:extLst>
                    <a:ext uri="{FF2B5EF4-FFF2-40B4-BE49-F238E27FC236}">
                      <a16:creationId xmlns:a16="http://schemas.microsoft.com/office/drawing/2014/main" id="{AB2ABA83-D67F-4426-BC3B-894BA0D2C0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10027" y="6411520"/>
                  <a:ext cx="208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60" name="Tinta 5159">
                  <a:extLst>
                    <a:ext uri="{FF2B5EF4-FFF2-40B4-BE49-F238E27FC236}">
                      <a16:creationId xmlns:a16="http://schemas.microsoft.com/office/drawing/2014/main" id="{6F56245A-CC0E-43CB-977E-675886E65AFB}"/>
                    </a:ext>
                  </a:extLst>
                </p14:cNvPr>
                <p14:cNvContentPartPr/>
                <p14:nvPr/>
              </p14:nvContentPartPr>
              <p14:xfrm>
                <a:off x="8669307" y="6384520"/>
                <a:ext cx="217440" cy="381240"/>
              </p14:xfrm>
            </p:contentPart>
          </mc:Choice>
          <mc:Fallback>
            <p:pic>
              <p:nvPicPr>
                <p:cNvPr id="5160" name="Tinta 5159">
                  <a:extLst>
                    <a:ext uri="{FF2B5EF4-FFF2-40B4-BE49-F238E27FC236}">
                      <a16:creationId xmlns:a16="http://schemas.microsoft.com/office/drawing/2014/main" id="{6F56245A-CC0E-43CB-977E-675886E65AF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60667" y="6375520"/>
                  <a:ext cx="2350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61" name="Tinta 5160">
                  <a:extLst>
                    <a:ext uri="{FF2B5EF4-FFF2-40B4-BE49-F238E27FC236}">
                      <a16:creationId xmlns:a16="http://schemas.microsoft.com/office/drawing/2014/main" id="{818C2B36-A5DF-4FF7-8A86-31BECB28FF68}"/>
                    </a:ext>
                  </a:extLst>
                </p14:cNvPr>
                <p14:cNvContentPartPr/>
                <p14:nvPr/>
              </p14:nvContentPartPr>
              <p14:xfrm>
                <a:off x="8704587" y="6504400"/>
                <a:ext cx="90720" cy="60120"/>
              </p14:xfrm>
            </p:contentPart>
          </mc:Choice>
          <mc:Fallback>
            <p:pic>
              <p:nvPicPr>
                <p:cNvPr id="5161" name="Tinta 5160">
                  <a:extLst>
                    <a:ext uri="{FF2B5EF4-FFF2-40B4-BE49-F238E27FC236}">
                      <a16:creationId xmlns:a16="http://schemas.microsoft.com/office/drawing/2014/main" id="{818C2B36-A5DF-4FF7-8A86-31BECB28FF6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95947" y="6495760"/>
                  <a:ext cx="108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62" name="Tinta 5161">
                  <a:extLst>
                    <a:ext uri="{FF2B5EF4-FFF2-40B4-BE49-F238E27FC236}">
                      <a16:creationId xmlns:a16="http://schemas.microsoft.com/office/drawing/2014/main" id="{EA81F968-6CD5-487F-91A5-E7CDB79FBC50}"/>
                    </a:ext>
                  </a:extLst>
                </p14:cNvPr>
                <p14:cNvContentPartPr/>
                <p14:nvPr/>
              </p14:nvContentPartPr>
              <p14:xfrm>
                <a:off x="7737267" y="6424840"/>
                <a:ext cx="442800" cy="377640"/>
              </p14:xfrm>
            </p:contentPart>
          </mc:Choice>
          <mc:Fallback>
            <p:pic>
              <p:nvPicPr>
                <p:cNvPr id="5162" name="Tinta 5161">
                  <a:extLst>
                    <a:ext uri="{FF2B5EF4-FFF2-40B4-BE49-F238E27FC236}">
                      <a16:creationId xmlns:a16="http://schemas.microsoft.com/office/drawing/2014/main" id="{EA81F968-6CD5-487F-91A5-E7CDB79FBC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28267" y="6415840"/>
                  <a:ext cx="4604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63" name="Tinta 5162">
                  <a:extLst>
                    <a:ext uri="{FF2B5EF4-FFF2-40B4-BE49-F238E27FC236}">
                      <a16:creationId xmlns:a16="http://schemas.microsoft.com/office/drawing/2014/main" id="{E42CB7FD-441E-48CB-89FE-EFC1E01DC97F}"/>
                    </a:ext>
                  </a:extLst>
                </p14:cNvPr>
                <p14:cNvContentPartPr/>
                <p14:nvPr/>
              </p14:nvContentPartPr>
              <p14:xfrm>
                <a:off x="7731867" y="6554440"/>
                <a:ext cx="343440" cy="95400"/>
              </p14:xfrm>
            </p:contentPart>
          </mc:Choice>
          <mc:Fallback>
            <p:pic>
              <p:nvPicPr>
                <p:cNvPr id="5163" name="Tinta 5162">
                  <a:extLst>
                    <a:ext uri="{FF2B5EF4-FFF2-40B4-BE49-F238E27FC236}">
                      <a16:creationId xmlns:a16="http://schemas.microsoft.com/office/drawing/2014/main" id="{E42CB7FD-441E-48CB-89FE-EFC1E01DC9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23227" y="6545800"/>
                  <a:ext cx="361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64" name="Tinta 5163">
                  <a:extLst>
                    <a:ext uri="{FF2B5EF4-FFF2-40B4-BE49-F238E27FC236}">
                      <a16:creationId xmlns:a16="http://schemas.microsoft.com/office/drawing/2014/main" id="{848FD524-3487-40CC-9B91-AB9F6CFF805E}"/>
                    </a:ext>
                  </a:extLst>
                </p14:cNvPr>
                <p14:cNvContentPartPr/>
                <p14:nvPr/>
              </p14:nvContentPartPr>
              <p14:xfrm>
                <a:off x="7779387" y="6354640"/>
                <a:ext cx="272160" cy="193680"/>
              </p14:xfrm>
            </p:contentPart>
          </mc:Choice>
          <mc:Fallback>
            <p:pic>
              <p:nvPicPr>
                <p:cNvPr id="5164" name="Tinta 5163">
                  <a:extLst>
                    <a:ext uri="{FF2B5EF4-FFF2-40B4-BE49-F238E27FC236}">
                      <a16:creationId xmlns:a16="http://schemas.microsoft.com/office/drawing/2014/main" id="{848FD524-3487-40CC-9B91-AB9F6CFF80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70387" y="6346000"/>
                  <a:ext cx="289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66" name="Tinta 5165">
                  <a:extLst>
                    <a:ext uri="{FF2B5EF4-FFF2-40B4-BE49-F238E27FC236}">
                      <a16:creationId xmlns:a16="http://schemas.microsoft.com/office/drawing/2014/main" id="{10B36615-49DD-431B-9F78-16B915A400C0}"/>
                    </a:ext>
                  </a:extLst>
                </p14:cNvPr>
                <p14:cNvContentPartPr/>
                <p14:nvPr/>
              </p14:nvContentPartPr>
              <p14:xfrm>
                <a:off x="8305347" y="6369400"/>
                <a:ext cx="171000" cy="330120"/>
              </p14:xfrm>
            </p:contentPart>
          </mc:Choice>
          <mc:Fallback>
            <p:pic>
              <p:nvPicPr>
                <p:cNvPr id="5166" name="Tinta 5165">
                  <a:extLst>
                    <a:ext uri="{FF2B5EF4-FFF2-40B4-BE49-F238E27FC236}">
                      <a16:creationId xmlns:a16="http://schemas.microsoft.com/office/drawing/2014/main" id="{10B36615-49DD-431B-9F78-16B915A400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96347" y="6360400"/>
                  <a:ext cx="188640" cy="34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315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507" y="0"/>
            <a:ext cx="7715355" cy="857231"/>
          </a:xfrm>
          <a:prstGeom prst="rect">
            <a:avLst/>
          </a:prstGeom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400" dirty="0" err="1">
                <a:solidFill>
                  <a:schemeClr val="bg1"/>
                </a:solidFill>
              </a:rPr>
              <a:t>Primeiro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solidFill>
                  <a:schemeClr val="bg1"/>
                </a:solidFill>
              </a:rPr>
              <a:t>exemplo</a:t>
            </a:r>
            <a:r>
              <a:rPr lang="en-US" sz="3400" dirty="0">
                <a:solidFill>
                  <a:schemeClr val="bg1"/>
                </a:solidFill>
              </a:rPr>
              <a:t> XC8</a:t>
            </a:r>
            <a:endParaRPr lang="pt-BR" sz="34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7D87BF-185B-4D81-A07D-9C33BD9D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85" y="1124744"/>
            <a:ext cx="7222753" cy="50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47788" y="3731280"/>
            <a:ext cx="442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 </a:t>
            </a:r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Linguagem C para PIC</a:t>
            </a:r>
          </a:p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Introdução</a:t>
            </a:r>
          </a:p>
          <a:p>
            <a:pPr algn="ctr"/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26528</TotalTime>
  <Words>53</Words>
  <Application>Microsoft Office PowerPoint</Application>
  <PresentationFormat>Apresentação na tela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Times New Roman</vt:lpstr>
      <vt:lpstr>Wingdings</vt:lpstr>
      <vt:lpstr>Tema do Office</vt:lpstr>
      <vt:lpstr>Apresentação do PowerPoint</vt:lpstr>
      <vt:lpstr>Compiladores  </vt:lpstr>
      <vt:lpstr>Apresentação do PowerPoint</vt:lpstr>
      <vt:lpstr>Primeiro exemplo XC8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403</cp:revision>
  <dcterms:created xsi:type="dcterms:W3CDTF">2011-06-02T18:58:43Z</dcterms:created>
  <dcterms:modified xsi:type="dcterms:W3CDTF">2021-03-16T13:14:09Z</dcterms:modified>
</cp:coreProperties>
</file>