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48" r:id="rId3"/>
    <p:sldId id="410" r:id="rId4"/>
    <p:sldId id="411" r:id="rId5"/>
    <p:sldId id="412" r:id="rId6"/>
    <p:sldId id="366" r:id="rId7"/>
    <p:sldId id="355" r:id="rId8"/>
    <p:sldId id="356" r:id="rId9"/>
    <p:sldId id="367" r:id="rId10"/>
    <p:sldId id="363" r:id="rId11"/>
    <p:sldId id="425" r:id="rId12"/>
    <p:sldId id="423" r:id="rId13"/>
    <p:sldId id="424" r:id="rId14"/>
    <p:sldId id="369" r:id="rId15"/>
    <p:sldId id="373" r:id="rId16"/>
    <p:sldId id="34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6471F-D518-42DC-AF31-585EE0695209}" v="230" dt="2021-03-23T13:10:58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6" autoAdjust="0"/>
    <p:restoredTop sz="95838" autoAdjust="0"/>
  </p:normalViewPr>
  <p:slideViewPr>
    <p:cSldViewPr>
      <p:cViewPr varScale="1">
        <p:scale>
          <a:sx n="98" d="100"/>
          <a:sy n="98" d="100"/>
        </p:scale>
        <p:origin x="141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7BA6471F-D518-42DC-AF31-585EE0695209}"/>
    <pc:docChg chg="custSel addSld delSld modSld sldOrd">
      <pc:chgData name="Roderval Marcelino" userId="9790ed0c9341b7a8" providerId="LiveId" clId="{7BA6471F-D518-42DC-AF31-585EE0695209}" dt="2021-03-23T13:10:58.141" v="1109"/>
      <pc:docMkLst>
        <pc:docMk/>
      </pc:docMkLst>
      <pc:sldChg chg="modSp mod">
        <pc:chgData name="Roderval Marcelino" userId="9790ed0c9341b7a8" providerId="LiveId" clId="{7BA6471F-D518-42DC-AF31-585EE0695209}" dt="2021-03-23T12:13:25.676" v="664" actId="20577"/>
        <pc:sldMkLst>
          <pc:docMk/>
          <pc:sldMk cId="0" sldId="257"/>
        </pc:sldMkLst>
        <pc:spChg chg="mod">
          <ac:chgData name="Roderval Marcelino" userId="9790ed0c9341b7a8" providerId="LiveId" clId="{7BA6471F-D518-42DC-AF31-585EE0695209}" dt="2021-03-23T12:13:25.676" v="664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7BA6471F-D518-42DC-AF31-585EE0695209}" dt="2021-03-23T12:33:55.821" v="665" actId="113"/>
        <pc:sldMkLst>
          <pc:docMk/>
          <pc:sldMk cId="0" sldId="344"/>
        </pc:sldMkLst>
        <pc:spChg chg="mod">
          <ac:chgData name="Roderval Marcelino" userId="9790ed0c9341b7a8" providerId="LiveId" clId="{7BA6471F-D518-42DC-AF31-585EE0695209}" dt="2021-03-23T12:33:55.821" v="665" actId="113"/>
          <ac:spMkLst>
            <pc:docMk/>
            <pc:sldMk cId="0" sldId="344"/>
            <ac:spMk id="7" creationId="{00000000-0000-0000-0000-000000000000}"/>
          </ac:spMkLst>
        </pc:spChg>
      </pc:sldChg>
      <pc:sldChg chg="del">
        <pc:chgData name="Roderval Marcelino" userId="9790ed0c9341b7a8" providerId="LiveId" clId="{7BA6471F-D518-42DC-AF31-585EE0695209}" dt="2021-03-22T13:52:44.589" v="1" actId="2696"/>
        <pc:sldMkLst>
          <pc:docMk/>
          <pc:sldMk cId="3323151769" sldId="346"/>
        </pc:sldMkLst>
      </pc:sldChg>
      <pc:sldChg chg="del">
        <pc:chgData name="Roderval Marcelino" userId="9790ed0c9341b7a8" providerId="LiveId" clId="{7BA6471F-D518-42DC-AF31-585EE0695209}" dt="2021-03-22T13:52:47.407" v="2" actId="2696"/>
        <pc:sldMkLst>
          <pc:docMk/>
          <pc:sldMk cId="2252746170" sldId="347"/>
        </pc:sldMkLst>
      </pc:sldChg>
      <pc:sldChg chg="del">
        <pc:chgData name="Roderval Marcelino" userId="9790ed0c9341b7a8" providerId="LiveId" clId="{7BA6471F-D518-42DC-AF31-585EE0695209}" dt="2021-03-22T13:53:04.844" v="5" actId="2696"/>
        <pc:sldMkLst>
          <pc:docMk/>
          <pc:sldMk cId="3896327972" sldId="351"/>
        </pc:sldMkLst>
      </pc:sldChg>
      <pc:sldChg chg="del">
        <pc:chgData name="Roderval Marcelino" userId="9790ed0c9341b7a8" providerId="LiveId" clId="{7BA6471F-D518-42DC-AF31-585EE0695209}" dt="2021-03-22T13:53:09.096" v="6" actId="2696"/>
        <pc:sldMkLst>
          <pc:docMk/>
          <pc:sldMk cId="849528530" sldId="352"/>
        </pc:sldMkLst>
      </pc:sldChg>
      <pc:sldChg chg="del">
        <pc:chgData name="Roderval Marcelino" userId="9790ed0c9341b7a8" providerId="LiveId" clId="{7BA6471F-D518-42DC-AF31-585EE0695209}" dt="2021-03-22T13:53:40.546" v="7" actId="2696"/>
        <pc:sldMkLst>
          <pc:docMk/>
          <pc:sldMk cId="1205221847" sldId="354"/>
        </pc:sldMkLst>
      </pc:sldChg>
      <pc:sldChg chg="addSp delSp modSp mod">
        <pc:chgData name="Roderval Marcelino" userId="9790ed0c9341b7a8" providerId="LiveId" clId="{7BA6471F-D518-42DC-AF31-585EE0695209}" dt="2021-03-22T14:14:48.111" v="222" actId="1076"/>
        <pc:sldMkLst>
          <pc:docMk/>
          <pc:sldMk cId="3533803808" sldId="355"/>
        </pc:sldMkLst>
        <pc:spChg chg="mod">
          <ac:chgData name="Roderval Marcelino" userId="9790ed0c9341b7a8" providerId="LiveId" clId="{7BA6471F-D518-42DC-AF31-585EE0695209}" dt="2021-03-22T14:14:48.111" v="222" actId="1076"/>
          <ac:spMkLst>
            <pc:docMk/>
            <pc:sldMk cId="3533803808" sldId="355"/>
            <ac:spMk id="10" creationId="{00000000-0000-0000-0000-000000000000}"/>
          </ac:spMkLst>
        </pc:spChg>
        <pc:picChg chg="add mod">
          <ac:chgData name="Roderval Marcelino" userId="9790ed0c9341b7a8" providerId="LiveId" clId="{7BA6471F-D518-42DC-AF31-585EE0695209}" dt="2021-03-22T14:14:44.553" v="221" actId="14100"/>
          <ac:picMkLst>
            <pc:docMk/>
            <pc:sldMk cId="3533803808" sldId="355"/>
            <ac:picMk id="3" creationId="{11911A43-1EDC-4324-A367-1579003C5214}"/>
          </ac:picMkLst>
        </pc:picChg>
        <pc:picChg chg="del">
          <ac:chgData name="Roderval Marcelino" userId="9790ed0c9341b7a8" providerId="LiveId" clId="{7BA6471F-D518-42DC-AF31-585EE0695209}" dt="2021-03-22T14:13:14.774" v="87" actId="478"/>
          <ac:picMkLst>
            <pc:docMk/>
            <pc:sldMk cId="3533803808" sldId="355"/>
            <ac:picMk id="9" creationId="{00000000-0000-0000-0000-000000000000}"/>
          </ac:picMkLst>
        </pc:picChg>
      </pc:sldChg>
      <pc:sldChg chg="addSp delSp modSp mod">
        <pc:chgData name="Roderval Marcelino" userId="9790ed0c9341b7a8" providerId="LiveId" clId="{7BA6471F-D518-42DC-AF31-585EE0695209}" dt="2021-03-22T14:17:35" v="232" actId="1076"/>
        <pc:sldMkLst>
          <pc:docMk/>
          <pc:sldMk cId="1798184902" sldId="356"/>
        </pc:sldMkLst>
        <pc:spChg chg="mod">
          <ac:chgData name="Roderval Marcelino" userId="9790ed0c9341b7a8" providerId="LiveId" clId="{7BA6471F-D518-42DC-AF31-585EE0695209}" dt="2021-03-22T14:17:35" v="232" actId="1076"/>
          <ac:spMkLst>
            <pc:docMk/>
            <pc:sldMk cId="1798184902" sldId="356"/>
            <ac:spMk id="7" creationId="{00000000-0000-0000-0000-000000000000}"/>
          </ac:spMkLst>
        </pc:spChg>
        <pc:spChg chg="add mod">
          <ac:chgData name="Roderval Marcelino" userId="9790ed0c9341b7a8" providerId="LiveId" clId="{7BA6471F-D518-42DC-AF31-585EE0695209}" dt="2021-03-22T14:11:39.623" v="79" actId="1076"/>
          <ac:spMkLst>
            <pc:docMk/>
            <pc:sldMk cId="1798184902" sldId="356"/>
            <ac:spMk id="10" creationId="{D397FEAD-6C7F-48A9-A40B-868B64340EAC}"/>
          </ac:spMkLst>
        </pc:spChg>
        <pc:picChg chg="add mod">
          <ac:chgData name="Roderval Marcelino" userId="9790ed0c9341b7a8" providerId="LiveId" clId="{7BA6471F-D518-42DC-AF31-585EE0695209}" dt="2021-03-22T14:17:31.060" v="231" actId="14100"/>
          <ac:picMkLst>
            <pc:docMk/>
            <pc:sldMk cId="1798184902" sldId="356"/>
            <ac:picMk id="3" creationId="{48C509BD-9BA4-4EC7-B41E-B64E71407D2C}"/>
          </ac:picMkLst>
        </pc:picChg>
        <pc:picChg chg="del">
          <ac:chgData name="Roderval Marcelino" userId="9790ed0c9341b7a8" providerId="LiveId" clId="{7BA6471F-D518-42DC-AF31-585EE0695209}" dt="2021-03-22T14:12:59.158" v="80" actId="478"/>
          <ac:picMkLst>
            <pc:docMk/>
            <pc:sldMk cId="1798184902" sldId="356"/>
            <ac:picMk id="8" creationId="{00000000-0000-0000-0000-000000000000}"/>
          </ac:picMkLst>
        </pc:picChg>
        <pc:picChg chg="del">
          <ac:chgData name="Roderval Marcelino" userId="9790ed0c9341b7a8" providerId="LiveId" clId="{7BA6471F-D518-42DC-AF31-585EE0695209}" dt="2021-03-22T14:17:21.949" v="227" actId="478"/>
          <ac:picMkLst>
            <pc:docMk/>
            <pc:sldMk cId="1798184902" sldId="356"/>
            <ac:picMk id="9" creationId="{00000000-0000-0000-0000-000000000000}"/>
          </ac:picMkLst>
        </pc:picChg>
      </pc:sldChg>
      <pc:sldChg chg="del">
        <pc:chgData name="Roderval Marcelino" userId="9790ed0c9341b7a8" providerId="LiveId" clId="{7BA6471F-D518-42DC-AF31-585EE0695209}" dt="2021-03-22T14:20:00.185" v="265" actId="2696"/>
        <pc:sldMkLst>
          <pc:docMk/>
          <pc:sldMk cId="2567865339" sldId="35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049031941" sldId="360"/>
        </pc:sldMkLst>
      </pc:sldChg>
      <pc:sldChg chg="del">
        <pc:chgData name="Roderval Marcelino" userId="9790ed0c9341b7a8" providerId="LiveId" clId="{7BA6471F-D518-42DC-AF31-585EE0695209}" dt="2021-03-22T13:52:40.692" v="0" actId="2696"/>
        <pc:sldMkLst>
          <pc:docMk/>
          <pc:sldMk cId="3053414075" sldId="361"/>
        </pc:sldMkLst>
      </pc:sldChg>
      <pc:sldChg chg="del">
        <pc:chgData name="Roderval Marcelino" userId="9790ed0c9341b7a8" providerId="LiveId" clId="{7BA6471F-D518-42DC-AF31-585EE0695209}" dt="2021-03-22T13:52:55.627" v="4" actId="2696"/>
        <pc:sldMkLst>
          <pc:docMk/>
          <pc:sldMk cId="2624685366" sldId="362"/>
        </pc:sldMkLst>
      </pc:sldChg>
      <pc:sldChg chg="ord">
        <pc:chgData name="Roderval Marcelino" userId="9790ed0c9341b7a8" providerId="LiveId" clId="{7BA6471F-D518-42DC-AF31-585EE0695209}" dt="2021-03-22T14:31:39.931" v="331"/>
        <pc:sldMkLst>
          <pc:docMk/>
          <pc:sldMk cId="1817813614" sldId="363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785830048" sldId="364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05568496" sldId="365"/>
        </pc:sldMkLst>
      </pc:sldChg>
      <pc:sldChg chg="addSp delSp modSp mod">
        <pc:chgData name="Roderval Marcelino" userId="9790ed0c9341b7a8" providerId="LiveId" clId="{7BA6471F-D518-42DC-AF31-585EE0695209}" dt="2021-03-23T13:10:58.141" v="1109"/>
        <pc:sldMkLst>
          <pc:docMk/>
          <pc:sldMk cId="1195192433" sldId="367"/>
        </pc:sldMkLst>
        <pc:spChg chg="mod">
          <ac:chgData name="Roderval Marcelino" userId="9790ed0c9341b7a8" providerId="LiveId" clId="{7BA6471F-D518-42DC-AF31-585EE0695209}" dt="2021-03-22T14:17:50.491" v="251" actId="6549"/>
          <ac:spMkLst>
            <pc:docMk/>
            <pc:sldMk cId="1195192433" sldId="367"/>
            <ac:spMk id="8" creationId="{00000000-0000-0000-0000-000000000000}"/>
          </ac:spMkLst>
        </pc:spChg>
        <pc:spChg chg="mod">
          <ac:chgData name="Roderval Marcelino" userId="9790ed0c9341b7a8" providerId="LiveId" clId="{7BA6471F-D518-42DC-AF31-585EE0695209}" dt="2021-03-22T14:18:05.390" v="263" actId="6549"/>
          <ac:spMkLst>
            <pc:docMk/>
            <pc:sldMk cId="1195192433" sldId="367"/>
            <ac:spMk id="10" creationId="{00000000-0000-0000-0000-000000000000}"/>
          </ac:spMkLst>
        </pc:spChg>
        <pc:grpChg chg="del mod">
          <ac:chgData name="Roderval Marcelino" userId="9790ed0c9341b7a8" providerId="LiveId" clId="{7BA6471F-D518-42DC-AF31-585EE0695209}" dt="2021-03-23T13:08:37.899" v="1008"/>
          <ac:grpSpMkLst>
            <pc:docMk/>
            <pc:sldMk cId="1195192433" sldId="367"/>
            <ac:grpSpMk id="15" creationId="{1097449F-1033-4854-BFEE-1BD7D272C333}"/>
          </ac:grpSpMkLst>
        </pc:grpChg>
        <pc:grpChg chg="del mod">
          <ac:chgData name="Roderval Marcelino" userId="9790ed0c9341b7a8" providerId="LiveId" clId="{7BA6471F-D518-42DC-AF31-585EE0695209}" dt="2021-03-23T13:08:52.996" v="1027"/>
          <ac:grpSpMkLst>
            <pc:docMk/>
            <pc:sldMk cId="1195192433" sldId="367"/>
            <ac:grpSpMk id="16" creationId="{5AD0AA7E-986D-4858-903A-46CEA20BD03F}"/>
          </ac:grpSpMkLst>
        </pc:grpChg>
        <pc:grpChg chg="del mod">
          <ac:chgData name="Roderval Marcelino" userId="9790ed0c9341b7a8" providerId="LiveId" clId="{7BA6471F-D518-42DC-AF31-585EE0695209}" dt="2021-03-23T13:08:52.996" v="1027"/>
          <ac:grpSpMkLst>
            <pc:docMk/>
            <pc:sldMk cId="1195192433" sldId="367"/>
            <ac:grpSpMk id="18" creationId="{60A48AC3-B859-4412-BCE3-644F92D3FEA7}"/>
          </ac:grpSpMkLst>
        </pc:grpChg>
        <pc:grpChg chg="del mod">
          <ac:chgData name="Roderval Marcelino" userId="9790ed0c9341b7a8" providerId="LiveId" clId="{7BA6471F-D518-42DC-AF31-585EE0695209}" dt="2021-03-23T13:08:52.996" v="1027"/>
          <ac:grpSpMkLst>
            <pc:docMk/>
            <pc:sldMk cId="1195192433" sldId="367"/>
            <ac:grpSpMk id="27" creationId="{E1C08773-CC38-4708-A73F-B2AE903BDD6B}"/>
          </ac:grpSpMkLst>
        </pc:grpChg>
        <pc:grpChg chg="del mod">
          <ac:chgData name="Roderval Marcelino" userId="9790ed0c9341b7a8" providerId="LiveId" clId="{7BA6471F-D518-42DC-AF31-585EE0695209}" dt="2021-03-23T13:08:58.241" v="1030"/>
          <ac:grpSpMkLst>
            <pc:docMk/>
            <pc:sldMk cId="1195192433" sldId="367"/>
            <ac:grpSpMk id="37" creationId="{4E15E724-BA5C-4614-87D4-E6B73F6EC00E}"/>
          </ac:grpSpMkLst>
        </pc:grpChg>
        <pc:grpChg chg="del mod">
          <ac:chgData name="Roderval Marcelino" userId="9790ed0c9341b7a8" providerId="LiveId" clId="{7BA6471F-D518-42DC-AF31-585EE0695209}" dt="2021-03-23T13:09:00.639" v="1032"/>
          <ac:grpSpMkLst>
            <pc:docMk/>
            <pc:sldMk cId="1195192433" sldId="367"/>
            <ac:grpSpMk id="40" creationId="{E8FC1BF4-D795-4B40-89B0-02B581839CC7}"/>
          </ac:grpSpMkLst>
        </pc:grpChg>
        <pc:grpChg chg="del mod">
          <ac:chgData name="Roderval Marcelino" userId="9790ed0c9341b7a8" providerId="LiveId" clId="{7BA6471F-D518-42DC-AF31-585EE0695209}" dt="2021-03-23T13:09:38.618" v="1051"/>
          <ac:grpSpMkLst>
            <pc:docMk/>
            <pc:sldMk cId="1195192433" sldId="367"/>
            <ac:grpSpMk id="42" creationId="{DE733DDD-478E-4559-B40F-411E9A872FD1}"/>
          </ac:grpSpMkLst>
        </pc:grpChg>
        <pc:grpChg chg="del mod">
          <ac:chgData name="Roderval Marcelino" userId="9790ed0c9341b7a8" providerId="LiveId" clId="{7BA6471F-D518-42DC-AF31-585EE0695209}" dt="2021-03-23T13:09:22.068" v="1043"/>
          <ac:grpSpMkLst>
            <pc:docMk/>
            <pc:sldMk cId="1195192433" sldId="367"/>
            <ac:grpSpMk id="50" creationId="{013AD649-5F68-434E-A6A4-D88AD32DCC35}"/>
          </ac:grpSpMkLst>
        </pc:grpChg>
        <pc:grpChg chg="del mod">
          <ac:chgData name="Roderval Marcelino" userId="9790ed0c9341b7a8" providerId="LiveId" clId="{7BA6471F-D518-42DC-AF31-585EE0695209}" dt="2021-03-23T13:09:23.739" v="1045"/>
          <ac:grpSpMkLst>
            <pc:docMk/>
            <pc:sldMk cId="1195192433" sldId="367"/>
            <ac:grpSpMk id="53" creationId="{3C94D1F6-DE24-44F5-89E1-C5F6898D1292}"/>
          </ac:grpSpMkLst>
        </pc:grpChg>
        <pc:grpChg chg="del mod">
          <ac:chgData name="Roderval Marcelino" userId="9790ed0c9341b7a8" providerId="LiveId" clId="{7BA6471F-D518-42DC-AF31-585EE0695209}" dt="2021-03-23T13:09:28.490" v="1047"/>
          <ac:grpSpMkLst>
            <pc:docMk/>
            <pc:sldMk cId="1195192433" sldId="367"/>
            <ac:grpSpMk id="55" creationId="{E09497F1-8BD2-4ECF-8FE8-EAE81EC8136A}"/>
          </ac:grpSpMkLst>
        </pc:grpChg>
        <pc:grpChg chg="del mod">
          <ac:chgData name="Roderval Marcelino" userId="9790ed0c9341b7a8" providerId="LiveId" clId="{7BA6471F-D518-42DC-AF31-585EE0695209}" dt="2021-03-23T13:09:54.421" v="1090"/>
          <ac:grpSpMkLst>
            <pc:docMk/>
            <pc:sldMk cId="1195192433" sldId="367"/>
            <ac:grpSpMk id="57" creationId="{8B524522-4FAA-4152-A5DC-0D408BEEA555}"/>
          </ac:grpSpMkLst>
        </pc:grpChg>
        <pc:grpChg chg="del mod">
          <ac:chgData name="Roderval Marcelino" userId="9790ed0c9341b7a8" providerId="LiveId" clId="{7BA6471F-D518-42DC-AF31-585EE0695209}" dt="2021-03-23T13:09:50.174" v="1076"/>
          <ac:grpSpMkLst>
            <pc:docMk/>
            <pc:sldMk cId="1195192433" sldId="367"/>
            <ac:grpSpMk id="61" creationId="{0D70F66D-4905-42D9-AC14-4A3E02BA2757}"/>
          </ac:grpSpMkLst>
        </pc:grpChg>
        <pc:picChg chg="add mod">
          <ac:chgData name="Roderval Marcelino" userId="9790ed0c9341b7a8" providerId="LiveId" clId="{7BA6471F-D518-42DC-AF31-585EE0695209}" dt="2021-03-22T14:16:40.774" v="226" actId="1076"/>
          <ac:picMkLst>
            <pc:docMk/>
            <pc:sldMk cId="1195192433" sldId="367"/>
            <ac:picMk id="3" creationId="{DEBF08F3-E123-41E6-B973-75AF8BB2018D}"/>
          </ac:picMkLst>
        </pc:picChg>
        <pc:picChg chg="del mod">
          <ac:chgData name="Roderval Marcelino" userId="9790ed0c9341b7a8" providerId="LiveId" clId="{7BA6471F-D518-42DC-AF31-585EE0695209}" dt="2021-03-22T14:17:42.845" v="233" actId="478"/>
          <ac:picMkLst>
            <pc:docMk/>
            <pc:sldMk cId="1195192433" sldId="367"/>
            <ac:picMk id="9" creationId="{00000000-0000-0000-0000-000000000000}"/>
          </ac:picMkLst>
        </pc:picChg>
        <pc:inkChg chg="add del mod">
          <ac:chgData name="Roderval Marcelino" userId="9790ed0c9341b7a8" providerId="LiveId" clId="{7BA6471F-D518-42DC-AF31-585EE0695209}" dt="2021-03-23T13:09:50.172" v="1071"/>
          <ac:inkMkLst>
            <pc:docMk/>
            <pc:sldMk cId="1195192433" sldId="367"/>
            <ac:inkMk id="2" creationId="{29B49C8E-1D3C-447F-8AEE-8CD7BF29D4C7}"/>
          </ac:inkMkLst>
        </pc:inkChg>
        <pc:inkChg chg="add del mod">
          <ac:chgData name="Roderval Marcelino" userId="9790ed0c9341b7a8" providerId="LiveId" clId="{7BA6471F-D518-42DC-AF31-585EE0695209}" dt="2021-03-23T13:09:50.174" v="1077"/>
          <ac:inkMkLst>
            <pc:docMk/>
            <pc:sldMk cId="1195192433" sldId="367"/>
            <ac:inkMk id="5" creationId="{7CD441A6-E9D2-42D3-B046-6253DE9D35E7}"/>
          </ac:inkMkLst>
        </pc:inkChg>
        <pc:inkChg chg="add del mod">
          <ac:chgData name="Roderval Marcelino" userId="9790ed0c9341b7a8" providerId="LiveId" clId="{7BA6471F-D518-42DC-AF31-585EE0695209}" dt="2021-03-23T13:09:50.169" v="1056"/>
          <ac:inkMkLst>
            <pc:docMk/>
            <pc:sldMk cId="1195192433" sldId="367"/>
            <ac:inkMk id="9" creationId="{D62858F8-95A9-4310-A688-C73F64A09638}"/>
          </ac:inkMkLst>
        </pc:inkChg>
        <pc:inkChg chg="add del mod">
          <ac:chgData name="Roderval Marcelino" userId="9790ed0c9341b7a8" providerId="LiveId" clId="{7BA6471F-D518-42DC-AF31-585EE0695209}" dt="2021-03-23T13:09:50.173" v="1072"/>
          <ac:inkMkLst>
            <pc:docMk/>
            <pc:sldMk cId="1195192433" sldId="367"/>
            <ac:inkMk id="11" creationId="{63E44303-3497-4A2B-BFDC-31F93D5B22C0}"/>
          </ac:inkMkLst>
        </pc:inkChg>
        <pc:inkChg chg="add del mod">
          <ac:chgData name="Roderval Marcelino" userId="9790ed0c9341b7a8" providerId="LiveId" clId="{7BA6471F-D518-42DC-AF31-585EE0695209}" dt="2021-03-23T13:09:50.172" v="1070"/>
          <ac:inkMkLst>
            <pc:docMk/>
            <pc:sldMk cId="1195192433" sldId="367"/>
            <ac:inkMk id="12" creationId="{D250AB82-B68C-4D77-8245-56B5E796D6D3}"/>
          </ac:inkMkLst>
        </pc:inkChg>
        <pc:inkChg chg="add del mod">
          <ac:chgData name="Roderval Marcelino" userId="9790ed0c9341b7a8" providerId="LiveId" clId="{7BA6471F-D518-42DC-AF31-585EE0695209}" dt="2021-03-23T13:09:50.171" v="1061"/>
          <ac:inkMkLst>
            <pc:docMk/>
            <pc:sldMk cId="1195192433" sldId="367"/>
            <ac:inkMk id="13" creationId="{8FDFC389-A4B0-43AD-B5F4-F23784CABA90}"/>
          </ac:inkMkLst>
        </pc:inkChg>
        <pc:inkChg chg="add del mod">
          <ac:chgData name="Roderval Marcelino" userId="9790ed0c9341b7a8" providerId="LiveId" clId="{7BA6471F-D518-42DC-AF31-585EE0695209}" dt="2021-03-23T13:09:54.420" v="1087"/>
          <ac:inkMkLst>
            <pc:docMk/>
            <pc:sldMk cId="1195192433" sldId="367"/>
            <ac:inkMk id="14" creationId="{AFA37B80-ED17-4AE6-8D9B-F80FDDC9A4B8}"/>
          </ac:inkMkLst>
        </pc:inkChg>
        <pc:inkChg chg="add del mod">
          <ac:chgData name="Roderval Marcelino" userId="9790ed0c9341b7a8" providerId="LiveId" clId="{7BA6471F-D518-42DC-AF31-585EE0695209}" dt="2021-03-23T13:09:54.422" v="1093"/>
          <ac:inkMkLst>
            <pc:docMk/>
            <pc:sldMk cId="1195192433" sldId="367"/>
            <ac:inkMk id="17" creationId="{54E7C107-69D3-4833-8F82-A4EFABB1FD36}"/>
          </ac:inkMkLst>
        </pc:inkChg>
        <pc:inkChg chg="add del mod">
          <ac:chgData name="Roderval Marcelino" userId="9790ed0c9341b7a8" providerId="LiveId" clId="{7BA6471F-D518-42DC-AF31-585EE0695209}" dt="2021-03-23T13:09:50.171" v="1062"/>
          <ac:inkMkLst>
            <pc:docMk/>
            <pc:sldMk cId="1195192433" sldId="367"/>
            <ac:inkMk id="19" creationId="{7B0E2E07-4C19-471F-9C36-2B66125135FC}"/>
          </ac:inkMkLst>
        </pc:inkChg>
        <pc:inkChg chg="add del mod">
          <ac:chgData name="Roderval Marcelino" userId="9790ed0c9341b7a8" providerId="LiveId" clId="{7BA6471F-D518-42DC-AF31-585EE0695209}" dt="2021-03-23T13:09:50.168" v="1054"/>
          <ac:inkMkLst>
            <pc:docMk/>
            <pc:sldMk cId="1195192433" sldId="367"/>
            <ac:inkMk id="20" creationId="{0A5A0CB6-7D66-445A-AD70-8BF6CD13002C}"/>
          </ac:inkMkLst>
        </pc:inkChg>
        <pc:inkChg chg="add del mod">
          <ac:chgData name="Roderval Marcelino" userId="9790ed0c9341b7a8" providerId="LiveId" clId="{7BA6471F-D518-42DC-AF31-585EE0695209}" dt="2021-03-23T13:09:50.172" v="1067"/>
          <ac:inkMkLst>
            <pc:docMk/>
            <pc:sldMk cId="1195192433" sldId="367"/>
            <ac:inkMk id="21" creationId="{34AA52CD-6E0E-43F0-BF63-35AABA94927A}"/>
          </ac:inkMkLst>
        </pc:inkChg>
        <pc:inkChg chg="add del mod">
          <ac:chgData name="Roderval Marcelino" userId="9790ed0c9341b7a8" providerId="LiveId" clId="{7BA6471F-D518-42DC-AF31-585EE0695209}" dt="2021-03-23T13:09:50.168" v="1053"/>
          <ac:inkMkLst>
            <pc:docMk/>
            <pc:sldMk cId="1195192433" sldId="367"/>
            <ac:inkMk id="22" creationId="{33F8E595-AE03-4A32-96E0-5D20A7B29DD8}"/>
          </ac:inkMkLst>
        </pc:inkChg>
        <pc:inkChg chg="add del mod">
          <ac:chgData name="Roderval Marcelino" userId="9790ed0c9341b7a8" providerId="LiveId" clId="{7BA6471F-D518-42DC-AF31-585EE0695209}" dt="2021-03-23T13:09:50.171" v="1063"/>
          <ac:inkMkLst>
            <pc:docMk/>
            <pc:sldMk cId="1195192433" sldId="367"/>
            <ac:inkMk id="23" creationId="{25050124-B86D-4549-8B20-AC0FB46C6137}"/>
          </ac:inkMkLst>
        </pc:inkChg>
        <pc:inkChg chg="add del mod">
          <ac:chgData name="Roderval Marcelino" userId="9790ed0c9341b7a8" providerId="LiveId" clId="{7BA6471F-D518-42DC-AF31-585EE0695209}" dt="2021-03-23T13:09:50.171" v="1066"/>
          <ac:inkMkLst>
            <pc:docMk/>
            <pc:sldMk cId="1195192433" sldId="367"/>
            <ac:inkMk id="24" creationId="{8CACDEF2-01A1-4671-B734-E205DE37CFC2}"/>
          </ac:inkMkLst>
        </pc:inkChg>
        <pc:inkChg chg="add del mod">
          <ac:chgData name="Roderval Marcelino" userId="9790ed0c9341b7a8" providerId="LiveId" clId="{7BA6471F-D518-42DC-AF31-585EE0695209}" dt="2021-03-23T13:09:50.174" v="1076"/>
          <ac:inkMkLst>
            <pc:docMk/>
            <pc:sldMk cId="1195192433" sldId="367"/>
            <ac:inkMk id="25" creationId="{902816C5-D5AA-4FAC-84B8-E2878B32DC34}"/>
          </ac:inkMkLst>
        </pc:inkChg>
        <pc:inkChg chg="add del mod">
          <ac:chgData name="Roderval Marcelino" userId="9790ed0c9341b7a8" providerId="LiveId" clId="{7BA6471F-D518-42DC-AF31-585EE0695209}" dt="2021-03-23T13:09:50.170" v="1060"/>
          <ac:inkMkLst>
            <pc:docMk/>
            <pc:sldMk cId="1195192433" sldId="367"/>
            <ac:inkMk id="26" creationId="{2BB036C4-8AFF-45AD-B372-0232D5CE1213}"/>
          </ac:inkMkLst>
        </pc:inkChg>
        <pc:inkChg chg="add del mod">
          <ac:chgData name="Roderval Marcelino" userId="9790ed0c9341b7a8" providerId="LiveId" clId="{7BA6471F-D518-42DC-AF31-585EE0695209}" dt="2021-03-23T13:09:54.419" v="1084"/>
          <ac:inkMkLst>
            <pc:docMk/>
            <pc:sldMk cId="1195192433" sldId="367"/>
            <ac:inkMk id="28" creationId="{337FDD2F-08B0-465C-B8F9-5294C3A59463}"/>
          </ac:inkMkLst>
        </pc:inkChg>
        <pc:inkChg chg="add del mod">
          <ac:chgData name="Roderval Marcelino" userId="9790ed0c9341b7a8" providerId="LiveId" clId="{7BA6471F-D518-42DC-AF31-585EE0695209}" dt="2021-03-23T13:09:50.173" v="1075"/>
          <ac:inkMkLst>
            <pc:docMk/>
            <pc:sldMk cId="1195192433" sldId="367"/>
            <ac:inkMk id="29" creationId="{E11B4DE0-C426-46A6-B477-F375F39C4EBB}"/>
          </ac:inkMkLst>
        </pc:inkChg>
        <pc:inkChg chg="add del mod">
          <ac:chgData name="Roderval Marcelino" userId="9790ed0c9341b7a8" providerId="LiveId" clId="{7BA6471F-D518-42DC-AF31-585EE0695209}" dt="2021-03-23T13:09:50.171" v="1065"/>
          <ac:inkMkLst>
            <pc:docMk/>
            <pc:sldMk cId="1195192433" sldId="367"/>
            <ac:inkMk id="30" creationId="{72F09B82-33E0-4280-8E9E-9410073DB53D}"/>
          </ac:inkMkLst>
        </pc:inkChg>
        <pc:inkChg chg="add del mod">
          <ac:chgData name="Roderval Marcelino" userId="9790ed0c9341b7a8" providerId="LiveId" clId="{7BA6471F-D518-42DC-AF31-585EE0695209}" dt="2021-03-23T13:09:54.421" v="1091"/>
          <ac:inkMkLst>
            <pc:docMk/>
            <pc:sldMk cId="1195192433" sldId="367"/>
            <ac:inkMk id="31" creationId="{F17476F0-BC4C-4B33-8F1C-3BACD7F300E4}"/>
          </ac:inkMkLst>
        </pc:inkChg>
        <pc:inkChg chg="add del mod">
          <ac:chgData name="Roderval Marcelino" userId="9790ed0c9341b7a8" providerId="LiveId" clId="{7BA6471F-D518-42DC-AF31-585EE0695209}" dt="2021-03-23T13:09:54.420" v="1085"/>
          <ac:inkMkLst>
            <pc:docMk/>
            <pc:sldMk cId="1195192433" sldId="367"/>
            <ac:inkMk id="32" creationId="{43E9DC1F-256F-4D34-95CF-006902EFAC6D}"/>
          </ac:inkMkLst>
        </pc:inkChg>
        <pc:inkChg chg="add del mod">
          <ac:chgData name="Roderval Marcelino" userId="9790ed0c9341b7a8" providerId="LiveId" clId="{7BA6471F-D518-42DC-AF31-585EE0695209}" dt="2021-03-23T13:09:54.416" v="1079"/>
          <ac:inkMkLst>
            <pc:docMk/>
            <pc:sldMk cId="1195192433" sldId="367"/>
            <ac:inkMk id="33" creationId="{923F6F4E-0491-4567-BF84-4C79ABA1C0DB}"/>
          </ac:inkMkLst>
        </pc:inkChg>
        <pc:inkChg chg="add del mod">
          <ac:chgData name="Roderval Marcelino" userId="9790ed0c9341b7a8" providerId="LiveId" clId="{7BA6471F-D518-42DC-AF31-585EE0695209}" dt="2021-03-23T13:09:54.422" v="1094"/>
          <ac:inkMkLst>
            <pc:docMk/>
            <pc:sldMk cId="1195192433" sldId="367"/>
            <ac:inkMk id="34" creationId="{89D17C68-D4C9-4699-BFAD-A024BF6E2306}"/>
          </ac:inkMkLst>
        </pc:inkChg>
        <pc:inkChg chg="add del mod">
          <ac:chgData name="Roderval Marcelino" userId="9790ed0c9341b7a8" providerId="LiveId" clId="{7BA6471F-D518-42DC-AF31-585EE0695209}" dt="2021-03-23T13:09:54.420" v="1086"/>
          <ac:inkMkLst>
            <pc:docMk/>
            <pc:sldMk cId="1195192433" sldId="367"/>
            <ac:inkMk id="35" creationId="{046101A8-62E6-4E8B-B4EE-D4C5207BF58B}"/>
          </ac:inkMkLst>
        </pc:inkChg>
        <pc:inkChg chg="add del mod">
          <ac:chgData name="Roderval Marcelino" userId="9790ed0c9341b7a8" providerId="LiveId" clId="{7BA6471F-D518-42DC-AF31-585EE0695209}" dt="2021-03-23T13:09:50.172" v="1069"/>
          <ac:inkMkLst>
            <pc:docMk/>
            <pc:sldMk cId="1195192433" sldId="367"/>
            <ac:inkMk id="36" creationId="{250FC157-B94A-4751-85F2-8E047FED3A2F}"/>
          </ac:inkMkLst>
        </pc:inkChg>
        <pc:inkChg chg="add del mod">
          <ac:chgData name="Roderval Marcelino" userId="9790ed0c9341b7a8" providerId="LiveId" clId="{7BA6471F-D518-42DC-AF31-585EE0695209}" dt="2021-03-23T13:09:50.170" v="1059"/>
          <ac:inkMkLst>
            <pc:docMk/>
            <pc:sldMk cId="1195192433" sldId="367"/>
            <ac:inkMk id="38" creationId="{B55DD15D-F897-4A04-8676-E6C78790C55C}"/>
          </ac:inkMkLst>
        </pc:inkChg>
        <pc:inkChg chg="add del mod">
          <ac:chgData name="Roderval Marcelino" userId="9790ed0c9341b7a8" providerId="LiveId" clId="{7BA6471F-D518-42DC-AF31-585EE0695209}" dt="2021-03-23T13:09:50.173" v="1074"/>
          <ac:inkMkLst>
            <pc:docMk/>
            <pc:sldMk cId="1195192433" sldId="367"/>
            <ac:inkMk id="39" creationId="{247437D2-2656-4157-BEA4-6CF9AA37F59E}"/>
          </ac:inkMkLst>
        </pc:inkChg>
        <pc:inkChg chg="add del mod">
          <ac:chgData name="Roderval Marcelino" userId="9790ed0c9341b7a8" providerId="LiveId" clId="{7BA6471F-D518-42DC-AF31-585EE0695209}" dt="2021-03-23T13:09:50.172" v="1068"/>
          <ac:inkMkLst>
            <pc:docMk/>
            <pc:sldMk cId="1195192433" sldId="367"/>
            <ac:inkMk id="41" creationId="{E0795749-E722-44F8-B03E-FA5352982F7D}"/>
          </ac:inkMkLst>
        </pc:inkChg>
        <pc:inkChg chg="add del">
          <ac:chgData name="Roderval Marcelino" userId="9790ed0c9341b7a8" providerId="LiveId" clId="{7BA6471F-D518-42DC-AF31-585EE0695209}" dt="2021-03-23T13:09:50.175" v="1078"/>
          <ac:inkMkLst>
            <pc:docMk/>
            <pc:sldMk cId="1195192433" sldId="367"/>
            <ac:inkMk id="43" creationId="{81488468-DBF4-4D8B-9C40-0319A1140DFB}"/>
          </ac:inkMkLst>
        </pc:inkChg>
        <pc:inkChg chg="add del">
          <ac:chgData name="Roderval Marcelino" userId="9790ed0c9341b7a8" providerId="LiveId" clId="{7BA6471F-D518-42DC-AF31-585EE0695209}" dt="2021-03-23T13:09:54.418" v="1081"/>
          <ac:inkMkLst>
            <pc:docMk/>
            <pc:sldMk cId="1195192433" sldId="367"/>
            <ac:inkMk id="44" creationId="{398E0919-BA8A-4C10-8F31-F211BEC4FD6C}"/>
          </ac:inkMkLst>
        </pc:inkChg>
        <pc:inkChg chg="add del mod">
          <ac:chgData name="Roderval Marcelino" userId="9790ed0c9341b7a8" providerId="LiveId" clId="{7BA6471F-D518-42DC-AF31-585EE0695209}" dt="2021-03-23T13:09:54.419" v="1082"/>
          <ac:inkMkLst>
            <pc:docMk/>
            <pc:sldMk cId="1195192433" sldId="367"/>
            <ac:inkMk id="45" creationId="{836D2B09-C9E0-45CB-9F3D-64F19C5D5595}"/>
          </ac:inkMkLst>
        </pc:inkChg>
        <pc:inkChg chg="add del mod">
          <ac:chgData name="Roderval Marcelino" userId="9790ed0c9341b7a8" providerId="LiveId" clId="{7BA6471F-D518-42DC-AF31-585EE0695209}" dt="2021-03-23T13:09:54.421" v="1090"/>
          <ac:inkMkLst>
            <pc:docMk/>
            <pc:sldMk cId="1195192433" sldId="367"/>
            <ac:inkMk id="46" creationId="{EA1371A9-E1DB-44F6-9766-6B310DAC9990}"/>
          </ac:inkMkLst>
        </pc:inkChg>
        <pc:inkChg chg="add del mod">
          <ac:chgData name="Roderval Marcelino" userId="9790ed0c9341b7a8" providerId="LiveId" clId="{7BA6471F-D518-42DC-AF31-585EE0695209}" dt="2021-03-23T13:09:54.419" v="1083"/>
          <ac:inkMkLst>
            <pc:docMk/>
            <pc:sldMk cId="1195192433" sldId="367"/>
            <ac:inkMk id="47" creationId="{4C4CB243-75F9-4C3D-A398-527793A1A953}"/>
          </ac:inkMkLst>
        </pc:inkChg>
        <pc:inkChg chg="add del mod">
          <ac:chgData name="Roderval Marcelino" userId="9790ed0c9341b7a8" providerId="LiveId" clId="{7BA6471F-D518-42DC-AF31-585EE0695209}" dt="2021-03-23T13:09:54.420" v="1088"/>
          <ac:inkMkLst>
            <pc:docMk/>
            <pc:sldMk cId="1195192433" sldId="367"/>
            <ac:inkMk id="48" creationId="{25FA1048-71E6-4B95-B85D-09D29B6E01F8}"/>
          </ac:inkMkLst>
        </pc:inkChg>
        <pc:inkChg chg="add del mod">
          <ac:chgData name="Roderval Marcelino" userId="9790ed0c9341b7a8" providerId="LiveId" clId="{7BA6471F-D518-42DC-AF31-585EE0695209}" dt="2021-03-23T13:09:54.418" v="1080"/>
          <ac:inkMkLst>
            <pc:docMk/>
            <pc:sldMk cId="1195192433" sldId="367"/>
            <ac:inkMk id="49" creationId="{FFC6F365-47FF-4BDC-8CAB-D21CB7F08A66}"/>
          </ac:inkMkLst>
        </pc:inkChg>
        <pc:inkChg chg="add del mod">
          <ac:chgData name="Roderval Marcelino" userId="9790ed0c9341b7a8" providerId="LiveId" clId="{7BA6471F-D518-42DC-AF31-585EE0695209}" dt="2021-03-23T13:09:54.421" v="1092"/>
          <ac:inkMkLst>
            <pc:docMk/>
            <pc:sldMk cId="1195192433" sldId="367"/>
            <ac:inkMk id="51" creationId="{56898E3D-DC6D-43FC-A442-324F1EE013DD}"/>
          </ac:inkMkLst>
        </pc:inkChg>
        <pc:inkChg chg="add del mod">
          <ac:chgData name="Roderval Marcelino" userId="9790ed0c9341b7a8" providerId="LiveId" clId="{7BA6471F-D518-42DC-AF31-585EE0695209}" dt="2021-03-23T13:09:54.421" v="1089"/>
          <ac:inkMkLst>
            <pc:docMk/>
            <pc:sldMk cId="1195192433" sldId="367"/>
            <ac:inkMk id="52" creationId="{CDBEEA05-8B40-49F8-85D6-F864E98292A3}"/>
          </ac:inkMkLst>
        </pc:inkChg>
        <pc:inkChg chg="add del mod">
          <ac:chgData name="Roderval Marcelino" userId="9790ed0c9341b7a8" providerId="LiveId" clId="{7BA6471F-D518-42DC-AF31-585EE0695209}" dt="2021-03-23T13:09:50.169" v="1057"/>
          <ac:inkMkLst>
            <pc:docMk/>
            <pc:sldMk cId="1195192433" sldId="367"/>
            <ac:inkMk id="54" creationId="{DD005134-B286-4F3A-B6D5-DF0F8A42A11A}"/>
          </ac:inkMkLst>
        </pc:inkChg>
        <pc:inkChg chg="add del mod">
          <ac:chgData name="Roderval Marcelino" userId="9790ed0c9341b7a8" providerId="LiveId" clId="{7BA6471F-D518-42DC-AF31-585EE0695209}" dt="2021-03-23T13:09:50.169" v="1055"/>
          <ac:inkMkLst>
            <pc:docMk/>
            <pc:sldMk cId="1195192433" sldId="367"/>
            <ac:inkMk id="56" creationId="{0A27A5D1-7BB9-40DB-8E24-B928D5ED8CC0}"/>
          </ac:inkMkLst>
        </pc:inkChg>
        <pc:inkChg chg="add mod">
          <ac:chgData name="Roderval Marcelino" userId="9790ed0c9341b7a8" providerId="LiveId" clId="{7BA6471F-D518-42DC-AF31-585EE0695209}" dt="2021-03-23T13:09:50.174" v="1076"/>
          <ac:inkMkLst>
            <pc:docMk/>
            <pc:sldMk cId="1195192433" sldId="367"/>
            <ac:inkMk id="58" creationId="{8437E6DE-E8B9-4162-907E-324B2EC15AF4}"/>
          </ac:inkMkLst>
        </pc:inkChg>
        <pc:inkChg chg="add del mod">
          <ac:chgData name="Roderval Marcelino" userId="9790ed0c9341b7a8" providerId="LiveId" clId="{7BA6471F-D518-42DC-AF31-585EE0695209}" dt="2021-03-23T13:09:50.171" v="1064"/>
          <ac:inkMkLst>
            <pc:docMk/>
            <pc:sldMk cId="1195192433" sldId="367"/>
            <ac:inkMk id="59" creationId="{B3CB2C45-CA25-44D5-8F8D-FC70AABDD03D}"/>
          </ac:inkMkLst>
        </pc:inkChg>
        <pc:inkChg chg="add del mod">
          <ac:chgData name="Roderval Marcelino" userId="9790ed0c9341b7a8" providerId="LiveId" clId="{7BA6471F-D518-42DC-AF31-585EE0695209}" dt="2021-03-23T13:09:50.169" v="1058"/>
          <ac:inkMkLst>
            <pc:docMk/>
            <pc:sldMk cId="1195192433" sldId="367"/>
            <ac:inkMk id="60" creationId="{8D999526-ACAA-4CA0-8A80-C37A5F3171FD}"/>
          </ac:inkMkLst>
        </pc:inkChg>
        <pc:inkChg chg="add del">
          <ac:chgData name="Roderval Marcelino" userId="9790ed0c9341b7a8" providerId="LiveId" clId="{7BA6471F-D518-42DC-AF31-585EE0695209}" dt="2021-03-23T13:09:50.173" v="1073"/>
          <ac:inkMkLst>
            <pc:docMk/>
            <pc:sldMk cId="1195192433" sldId="367"/>
            <ac:inkMk id="62" creationId="{AC738B3F-2E4D-4E8D-B0AF-6E6AA364003B}"/>
          </ac:inkMkLst>
        </pc:inkChg>
        <pc:inkChg chg="add del">
          <ac:chgData name="Roderval Marcelino" userId="9790ed0c9341b7a8" providerId="LiveId" clId="{7BA6471F-D518-42DC-AF31-585EE0695209}" dt="2021-03-23T13:10:34.180" v="1101"/>
          <ac:inkMkLst>
            <pc:docMk/>
            <pc:sldMk cId="1195192433" sldId="367"/>
            <ac:inkMk id="63" creationId="{570EE01F-E3E9-49E5-A570-13653BB6BF04}"/>
          </ac:inkMkLst>
        </pc:inkChg>
        <pc:inkChg chg="add del">
          <ac:chgData name="Roderval Marcelino" userId="9790ed0c9341b7a8" providerId="LiveId" clId="{7BA6471F-D518-42DC-AF31-585EE0695209}" dt="2021-03-23T13:10:35.264" v="1103"/>
          <ac:inkMkLst>
            <pc:docMk/>
            <pc:sldMk cId="1195192433" sldId="367"/>
            <ac:inkMk id="64" creationId="{F9443C4F-1A6C-48FD-9D08-D91355CC8EE3}"/>
          </ac:inkMkLst>
        </pc:inkChg>
        <pc:inkChg chg="add del">
          <ac:chgData name="Roderval Marcelino" userId="9790ed0c9341b7a8" providerId="LiveId" clId="{7BA6471F-D518-42DC-AF31-585EE0695209}" dt="2021-03-23T13:10:35.265" v="1105"/>
          <ac:inkMkLst>
            <pc:docMk/>
            <pc:sldMk cId="1195192433" sldId="367"/>
            <ac:inkMk id="65" creationId="{E6FFE220-F4F9-4BD0-9226-E8AA8C12FFFA}"/>
          </ac:inkMkLst>
        </pc:inkChg>
        <pc:inkChg chg="add">
          <ac:chgData name="Roderval Marcelino" userId="9790ed0c9341b7a8" providerId="LiveId" clId="{7BA6471F-D518-42DC-AF31-585EE0695209}" dt="2021-03-23T13:10:14.600" v="1098" actId="9405"/>
          <ac:inkMkLst>
            <pc:docMk/>
            <pc:sldMk cId="1195192433" sldId="367"/>
            <ac:inkMk id="66" creationId="{BD37183B-ED52-42B4-810F-ED73D1F452F8}"/>
          </ac:inkMkLst>
        </pc:inkChg>
        <pc:inkChg chg="add del">
          <ac:chgData name="Roderval Marcelino" userId="9790ed0c9341b7a8" providerId="LiveId" clId="{7BA6471F-D518-42DC-AF31-585EE0695209}" dt="2021-03-23T13:10:35.264" v="1104"/>
          <ac:inkMkLst>
            <pc:docMk/>
            <pc:sldMk cId="1195192433" sldId="367"/>
            <ac:inkMk id="67" creationId="{C67BFF2F-13E9-4346-917D-C19EDB3C9504}"/>
          </ac:inkMkLst>
        </pc:inkChg>
        <pc:inkChg chg="add del">
          <ac:chgData name="Roderval Marcelino" userId="9790ed0c9341b7a8" providerId="LiveId" clId="{7BA6471F-D518-42DC-AF31-585EE0695209}" dt="2021-03-23T13:10:35.263" v="1102"/>
          <ac:inkMkLst>
            <pc:docMk/>
            <pc:sldMk cId="1195192433" sldId="367"/>
            <ac:inkMk id="68" creationId="{5582F350-61C2-4018-99F4-B24F5FFCBCFB}"/>
          </ac:inkMkLst>
        </pc:inkChg>
        <pc:inkChg chg="add del">
          <ac:chgData name="Roderval Marcelino" userId="9790ed0c9341b7a8" providerId="LiveId" clId="{7BA6471F-D518-42DC-AF31-585EE0695209}" dt="2021-03-23T13:10:58.141" v="1108"/>
          <ac:inkMkLst>
            <pc:docMk/>
            <pc:sldMk cId="1195192433" sldId="367"/>
            <ac:inkMk id="69" creationId="{B9C0070A-E7F8-49C4-87C3-8A8CB3B563C3}"/>
          </ac:inkMkLst>
        </pc:inkChg>
        <pc:inkChg chg="add del">
          <ac:chgData name="Roderval Marcelino" userId="9790ed0c9341b7a8" providerId="LiveId" clId="{7BA6471F-D518-42DC-AF31-585EE0695209}" dt="2021-03-23T13:10:58.141" v="1109"/>
          <ac:inkMkLst>
            <pc:docMk/>
            <pc:sldMk cId="1195192433" sldId="367"/>
            <ac:inkMk id="70" creationId="{E4BC6A74-3E87-454F-B1C6-54A55D774CE6}"/>
          </ac:inkMkLst>
        </pc:inkChg>
      </pc:sldChg>
      <pc:sldChg chg="del">
        <pc:chgData name="Roderval Marcelino" userId="9790ed0c9341b7a8" providerId="LiveId" clId="{7BA6471F-D518-42DC-AF31-585EE0695209}" dt="2021-03-22T14:19:56.346" v="264" actId="2696"/>
        <pc:sldMkLst>
          <pc:docMk/>
          <pc:sldMk cId="637086176" sldId="368"/>
        </pc:sldMkLst>
      </pc:sldChg>
      <pc:sldChg chg="ord">
        <pc:chgData name="Roderval Marcelino" userId="9790ed0c9341b7a8" providerId="LiveId" clId="{7BA6471F-D518-42DC-AF31-585EE0695209}" dt="2021-03-22T14:32:47.967" v="335"/>
        <pc:sldMkLst>
          <pc:docMk/>
          <pc:sldMk cId="300187245" sldId="369"/>
        </pc:sldMkLst>
      </pc:sldChg>
      <pc:sldChg chg="modSp mod">
        <pc:chgData name="Roderval Marcelino" userId="9790ed0c9341b7a8" providerId="LiveId" clId="{7BA6471F-D518-42DC-AF31-585EE0695209}" dt="2021-03-22T17:52:52.752" v="588" actId="20577"/>
        <pc:sldMkLst>
          <pc:docMk/>
          <pc:sldMk cId="3251287010" sldId="373"/>
        </pc:sldMkLst>
        <pc:spChg chg="mod">
          <ac:chgData name="Roderval Marcelino" userId="9790ed0c9341b7a8" providerId="LiveId" clId="{7BA6471F-D518-42DC-AF31-585EE0695209}" dt="2021-03-22T17:52:48.003" v="583" actId="20577"/>
          <ac:spMkLst>
            <pc:docMk/>
            <pc:sldMk cId="3251287010" sldId="373"/>
            <ac:spMk id="8" creationId="{00000000-0000-0000-0000-000000000000}"/>
          </ac:spMkLst>
        </pc:spChg>
        <pc:spChg chg="mod">
          <ac:chgData name="Roderval Marcelino" userId="9790ed0c9341b7a8" providerId="LiveId" clId="{7BA6471F-D518-42DC-AF31-585EE0695209}" dt="2021-03-22T17:52:52.752" v="588" actId="20577"/>
          <ac:spMkLst>
            <pc:docMk/>
            <pc:sldMk cId="3251287010" sldId="373"/>
            <ac:spMk id="10" creationId="{00000000-0000-0000-0000-000000000000}"/>
          </ac:spMkLst>
        </pc:spChg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175032069" sldId="375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744576971" sldId="37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744576971" sldId="378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181852496" sldId="380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893299922" sldId="381"/>
        </pc:sldMkLst>
      </pc:sldChg>
      <pc:sldChg chg="del">
        <pc:chgData name="Roderval Marcelino" userId="9790ed0c9341b7a8" providerId="LiveId" clId="{7BA6471F-D518-42DC-AF31-585EE0695209}" dt="2021-03-22T17:39:31.554" v="393" actId="2696"/>
        <pc:sldMkLst>
          <pc:docMk/>
          <pc:sldMk cId="699334621" sldId="383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805173148" sldId="384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820262436" sldId="385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050062409" sldId="386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470883996" sldId="38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946951714" sldId="388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652027884" sldId="389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625046271" sldId="390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412256367" sldId="391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034362460" sldId="392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7261398" sldId="393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515542045" sldId="394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974858424" sldId="395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065566526" sldId="396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208846793" sldId="39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602031549" sldId="398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41049703" sldId="399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766063213" sldId="402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054184328" sldId="403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832611995" sldId="404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293358892" sldId="405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68436635" sldId="40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658292148" sldId="408"/>
        </pc:sldMkLst>
      </pc:sldChg>
      <pc:sldChg chg="del">
        <pc:chgData name="Roderval Marcelino" userId="9790ed0c9341b7a8" providerId="LiveId" clId="{7BA6471F-D518-42DC-AF31-585EE0695209}" dt="2021-03-22T13:52:50.429" v="3" actId="2696"/>
        <pc:sldMkLst>
          <pc:docMk/>
          <pc:sldMk cId="3876982910" sldId="409"/>
        </pc:sldMkLst>
      </pc:sldChg>
      <pc:sldChg chg="addSp delSp modSp mod">
        <pc:chgData name="Roderval Marcelino" userId="9790ed0c9341b7a8" providerId="LiveId" clId="{7BA6471F-D518-42DC-AF31-585EE0695209}" dt="2021-03-23T12:56:18.328" v="785"/>
        <pc:sldMkLst>
          <pc:docMk/>
          <pc:sldMk cId="375887264" sldId="411"/>
        </pc:sldMkLst>
        <pc:spChg chg="mod">
          <ac:chgData name="Roderval Marcelino" userId="9790ed0c9341b7a8" providerId="LiveId" clId="{7BA6471F-D518-42DC-AF31-585EE0695209}" dt="2021-03-23T12:52:01.728" v="751" actId="6549"/>
          <ac:spMkLst>
            <pc:docMk/>
            <pc:sldMk cId="375887264" sldId="411"/>
            <ac:spMk id="6" creationId="{00000000-0000-0000-0000-000000000000}"/>
          </ac:spMkLst>
        </pc:spChg>
        <pc:grpChg chg="del mod">
          <ac:chgData name="Roderval Marcelino" userId="9790ed0c9341b7a8" providerId="LiveId" clId="{7BA6471F-D518-42DC-AF31-585EE0695209}" dt="2021-03-23T12:49:51.940" v="710"/>
          <ac:grpSpMkLst>
            <pc:docMk/>
            <pc:sldMk cId="375887264" sldId="411"/>
            <ac:grpSpMk id="16" creationId="{E9F4523D-BB99-4070-AFE1-9BFFEA9FF697}"/>
          </ac:grpSpMkLst>
        </pc:grpChg>
        <pc:grpChg chg="del mod">
          <ac:chgData name="Roderval Marcelino" userId="9790ed0c9341b7a8" providerId="LiveId" clId="{7BA6471F-D518-42DC-AF31-585EE0695209}" dt="2021-03-23T12:49:51.939" v="705"/>
          <ac:grpSpMkLst>
            <pc:docMk/>
            <pc:sldMk cId="375887264" sldId="411"/>
            <ac:grpSpMk id="23" creationId="{8B6AD803-1E7B-44C5-980B-D75A37922F54}"/>
          </ac:grpSpMkLst>
        </pc:grpChg>
        <pc:grpChg chg="del mod">
          <ac:chgData name="Roderval Marcelino" userId="9790ed0c9341b7a8" providerId="LiveId" clId="{7BA6471F-D518-42DC-AF31-585EE0695209}" dt="2021-03-23T12:48:39.999" v="690"/>
          <ac:grpSpMkLst>
            <pc:docMk/>
            <pc:sldMk cId="375887264" sldId="411"/>
            <ac:grpSpMk id="27" creationId="{A9A90EDB-AEEE-4892-B212-3FE81C726294}"/>
          </ac:grpSpMkLst>
        </pc:grpChg>
        <pc:grpChg chg="del mod">
          <ac:chgData name="Roderval Marcelino" userId="9790ed0c9341b7a8" providerId="LiveId" clId="{7BA6471F-D518-42DC-AF31-585EE0695209}" dt="2021-03-23T12:48:50.328" v="695"/>
          <ac:grpSpMkLst>
            <pc:docMk/>
            <pc:sldMk cId="375887264" sldId="411"/>
            <ac:grpSpMk id="31" creationId="{13853802-FF16-4C33-9343-A3DE47039A55}"/>
          </ac:grpSpMkLst>
        </pc:grpChg>
        <pc:grpChg chg="del mod">
          <ac:chgData name="Roderval Marcelino" userId="9790ed0c9341b7a8" providerId="LiveId" clId="{7BA6471F-D518-42DC-AF31-585EE0695209}" dt="2021-03-23T12:56:18.326" v="779"/>
          <ac:grpSpMkLst>
            <pc:docMk/>
            <pc:sldMk cId="375887264" sldId="411"/>
            <ac:grpSpMk id="34" creationId="{DD06A8DB-F9BC-45E3-983A-1D76BE828D8E}"/>
          </ac:grpSpMkLst>
        </pc:grpChg>
        <pc:grpChg chg="del mod">
          <ac:chgData name="Roderval Marcelino" userId="9790ed0c9341b7a8" providerId="LiveId" clId="{7BA6471F-D518-42DC-AF31-585EE0695209}" dt="2021-03-23T12:53:03.569" v="762"/>
          <ac:grpSpMkLst>
            <pc:docMk/>
            <pc:sldMk cId="375887264" sldId="411"/>
            <ac:grpSpMk id="38" creationId="{9EABB372-961C-4D14-9577-0A523E0105F4}"/>
          </ac:grpSpMkLst>
        </pc:grpChg>
        <pc:grpChg chg="del mod">
          <ac:chgData name="Roderval Marcelino" userId="9790ed0c9341b7a8" providerId="LiveId" clId="{7BA6471F-D518-42DC-AF31-585EE0695209}" dt="2021-03-23T12:53:06.944" v="765"/>
          <ac:grpSpMkLst>
            <pc:docMk/>
            <pc:sldMk cId="375887264" sldId="411"/>
            <ac:grpSpMk id="42" creationId="{68DCBAD8-B0DE-4CED-AAB2-0D8B8DC39DA5}"/>
          </ac:grpSpMkLst>
        </pc:grpChg>
        <pc:grpChg chg="del mod">
          <ac:chgData name="Roderval Marcelino" userId="9790ed0c9341b7a8" providerId="LiveId" clId="{7BA6471F-D518-42DC-AF31-585EE0695209}" dt="2021-03-23T12:53:08.569" v="767"/>
          <ac:grpSpMkLst>
            <pc:docMk/>
            <pc:sldMk cId="375887264" sldId="411"/>
            <ac:grpSpMk id="45" creationId="{24119B49-E4CC-40B0-952D-8C1CEE30F661}"/>
          </ac:grpSpMkLst>
        </pc:grpChg>
        <pc:grpChg chg="del mod">
          <ac:chgData name="Roderval Marcelino" userId="9790ed0c9341b7a8" providerId="LiveId" clId="{7BA6471F-D518-42DC-AF31-585EE0695209}" dt="2021-03-23T12:56:18.327" v="784"/>
          <ac:grpSpMkLst>
            <pc:docMk/>
            <pc:sldMk cId="375887264" sldId="411"/>
            <ac:grpSpMk id="47" creationId="{501C4392-428C-4389-B9E6-F950DA7F81B8}"/>
          </ac:grpSpMkLst>
        </pc:grpChg>
        <pc:inkChg chg="add del">
          <ac:chgData name="Roderval Marcelino" userId="9790ed0c9341b7a8" providerId="LiveId" clId="{7BA6471F-D518-42DC-AF31-585EE0695209}" dt="2021-03-23T12:49:51.938" v="700"/>
          <ac:inkMkLst>
            <pc:docMk/>
            <pc:sldMk cId="375887264" sldId="411"/>
            <ac:inkMk id="2" creationId="{2E17EBB7-6C6F-41C4-8A1D-10C616AB6C40}"/>
          </ac:inkMkLst>
        </pc:inkChg>
        <pc:inkChg chg="add del mod">
          <ac:chgData name="Roderval Marcelino" userId="9790ed0c9341b7a8" providerId="LiveId" clId="{7BA6471F-D518-42DC-AF31-585EE0695209}" dt="2021-03-23T12:49:51.939" v="708"/>
          <ac:inkMkLst>
            <pc:docMk/>
            <pc:sldMk cId="375887264" sldId="411"/>
            <ac:inkMk id="7" creationId="{0324BB42-2E2A-4476-BB77-9128A8AE8AA7}"/>
          </ac:inkMkLst>
        </pc:inkChg>
        <pc:inkChg chg="add del mod">
          <ac:chgData name="Roderval Marcelino" userId="9790ed0c9341b7a8" providerId="LiveId" clId="{7BA6471F-D518-42DC-AF31-585EE0695209}" dt="2021-03-23T12:49:51.939" v="706"/>
          <ac:inkMkLst>
            <pc:docMk/>
            <pc:sldMk cId="375887264" sldId="411"/>
            <ac:inkMk id="8" creationId="{18FC7340-829E-4716-B800-E72F1BA0C9AF}"/>
          </ac:inkMkLst>
        </pc:inkChg>
        <pc:inkChg chg="add del mod">
          <ac:chgData name="Roderval Marcelino" userId="9790ed0c9341b7a8" providerId="LiveId" clId="{7BA6471F-D518-42DC-AF31-585EE0695209}" dt="2021-03-23T12:49:51.938" v="702"/>
          <ac:inkMkLst>
            <pc:docMk/>
            <pc:sldMk cId="375887264" sldId="411"/>
            <ac:inkMk id="10" creationId="{3BA37C77-E090-4814-B065-0038B3D018A9}"/>
          </ac:inkMkLst>
        </pc:inkChg>
        <pc:inkChg chg="add del mod">
          <ac:chgData name="Roderval Marcelino" userId="9790ed0c9341b7a8" providerId="LiveId" clId="{7BA6471F-D518-42DC-AF31-585EE0695209}" dt="2021-03-23T12:49:51.938" v="701"/>
          <ac:inkMkLst>
            <pc:docMk/>
            <pc:sldMk cId="375887264" sldId="411"/>
            <ac:inkMk id="11" creationId="{84FAB7E6-A58E-49A9-952A-8EB741887EFD}"/>
          </ac:inkMkLst>
        </pc:inkChg>
        <pc:inkChg chg="add del mod">
          <ac:chgData name="Roderval Marcelino" userId="9790ed0c9341b7a8" providerId="LiveId" clId="{7BA6471F-D518-42DC-AF31-585EE0695209}" dt="2021-03-23T12:49:51.940" v="710"/>
          <ac:inkMkLst>
            <pc:docMk/>
            <pc:sldMk cId="375887264" sldId="411"/>
            <ac:inkMk id="12" creationId="{9EA5F53F-AC14-4ECB-8BC4-18C660D0A4CB}"/>
          </ac:inkMkLst>
        </pc:inkChg>
        <pc:inkChg chg="add del mod">
          <ac:chgData name="Roderval Marcelino" userId="9790ed0c9341b7a8" providerId="LiveId" clId="{7BA6471F-D518-42DC-AF31-585EE0695209}" dt="2021-03-23T12:49:51.937" v="698"/>
          <ac:inkMkLst>
            <pc:docMk/>
            <pc:sldMk cId="375887264" sldId="411"/>
            <ac:inkMk id="13" creationId="{40DBB411-9FBC-45CE-8945-9C1E28241ED5}"/>
          </ac:inkMkLst>
        </pc:inkChg>
        <pc:inkChg chg="add mod">
          <ac:chgData name="Roderval Marcelino" userId="9790ed0c9341b7a8" providerId="LiveId" clId="{7BA6471F-D518-42DC-AF31-585EE0695209}" dt="2021-03-23T12:49:51.940" v="710"/>
          <ac:inkMkLst>
            <pc:docMk/>
            <pc:sldMk cId="375887264" sldId="411"/>
            <ac:inkMk id="14" creationId="{5E5088DD-1B04-40B1-A6E9-B9ECA78393CB}"/>
          </ac:inkMkLst>
        </pc:inkChg>
        <pc:inkChg chg="add del mod">
          <ac:chgData name="Roderval Marcelino" userId="9790ed0c9341b7a8" providerId="LiveId" clId="{7BA6471F-D518-42DC-AF31-585EE0695209}" dt="2021-03-23T12:49:51.938" v="703"/>
          <ac:inkMkLst>
            <pc:docMk/>
            <pc:sldMk cId="375887264" sldId="411"/>
            <ac:inkMk id="15" creationId="{14709591-F24C-43E7-A726-03B8B907C687}"/>
          </ac:inkMkLst>
        </pc:inkChg>
        <pc:inkChg chg="add del">
          <ac:chgData name="Roderval Marcelino" userId="9790ed0c9341b7a8" providerId="LiveId" clId="{7BA6471F-D518-42DC-AF31-585EE0695209}" dt="2021-03-23T12:49:51.939" v="709"/>
          <ac:inkMkLst>
            <pc:docMk/>
            <pc:sldMk cId="375887264" sldId="411"/>
            <ac:inkMk id="17" creationId="{9915ADC3-7579-49CC-A300-E064C83B1BA2}"/>
          </ac:inkMkLst>
        </pc:inkChg>
        <pc:inkChg chg="add del mod">
          <ac:chgData name="Roderval Marcelino" userId="9790ed0c9341b7a8" providerId="LiveId" clId="{7BA6471F-D518-42DC-AF31-585EE0695209}" dt="2021-03-23T12:49:51.938" v="699"/>
          <ac:inkMkLst>
            <pc:docMk/>
            <pc:sldMk cId="375887264" sldId="411"/>
            <ac:inkMk id="18" creationId="{086DCC81-0C6E-487E-9096-1A2FD9840F73}"/>
          </ac:inkMkLst>
        </pc:inkChg>
        <pc:inkChg chg="add del mod">
          <ac:chgData name="Roderval Marcelino" userId="9790ed0c9341b7a8" providerId="LiveId" clId="{7BA6471F-D518-42DC-AF31-585EE0695209}" dt="2021-03-23T12:49:51.939" v="704"/>
          <ac:inkMkLst>
            <pc:docMk/>
            <pc:sldMk cId="375887264" sldId="411"/>
            <ac:inkMk id="19" creationId="{F03DADE7-B7D7-4DDA-A3A2-35B118A5AEA2}"/>
          </ac:inkMkLst>
        </pc:inkChg>
        <pc:inkChg chg="add del mod">
          <ac:chgData name="Roderval Marcelino" userId="9790ed0c9341b7a8" providerId="LiveId" clId="{7BA6471F-D518-42DC-AF31-585EE0695209}" dt="2021-03-23T12:49:51.939" v="707"/>
          <ac:inkMkLst>
            <pc:docMk/>
            <pc:sldMk cId="375887264" sldId="411"/>
            <ac:inkMk id="20" creationId="{FCFA6F76-B8C4-4539-9CBA-6C33487F48EE}"/>
          </ac:inkMkLst>
        </pc:inkChg>
        <pc:inkChg chg="add del mod">
          <ac:chgData name="Roderval Marcelino" userId="9790ed0c9341b7a8" providerId="LiveId" clId="{7BA6471F-D518-42DC-AF31-585EE0695209}" dt="2021-03-23T12:49:51.939" v="705"/>
          <ac:inkMkLst>
            <pc:docMk/>
            <pc:sldMk cId="375887264" sldId="411"/>
            <ac:inkMk id="21" creationId="{8D5D604F-EC34-423E-A0E5-6FF6FDDA7640}"/>
          </ac:inkMkLst>
        </pc:inkChg>
        <pc:inkChg chg="add del mod">
          <ac:chgData name="Roderval Marcelino" userId="9790ed0c9341b7a8" providerId="LiveId" clId="{7BA6471F-D518-42DC-AF31-585EE0695209}" dt="2021-03-23T12:49:51.936" v="697"/>
          <ac:inkMkLst>
            <pc:docMk/>
            <pc:sldMk cId="375887264" sldId="411"/>
            <ac:inkMk id="22" creationId="{1CB9F325-7BAB-4115-AE22-0F6B27C93B18}"/>
          </ac:inkMkLst>
        </pc:inkChg>
        <pc:inkChg chg="add del mod">
          <ac:chgData name="Roderval Marcelino" userId="9790ed0c9341b7a8" providerId="LiveId" clId="{7BA6471F-D518-42DC-AF31-585EE0695209}" dt="2021-03-23T12:48:50.324" v="691"/>
          <ac:inkMkLst>
            <pc:docMk/>
            <pc:sldMk cId="375887264" sldId="411"/>
            <ac:inkMk id="24" creationId="{7DA2B315-54B9-46EA-B624-392E9C58C9EE}"/>
          </ac:inkMkLst>
        </pc:inkChg>
        <pc:inkChg chg="add del mod">
          <ac:chgData name="Roderval Marcelino" userId="9790ed0c9341b7a8" providerId="LiveId" clId="{7BA6471F-D518-42DC-AF31-585EE0695209}" dt="2021-03-23T12:48:50.327" v="694"/>
          <ac:inkMkLst>
            <pc:docMk/>
            <pc:sldMk cId="375887264" sldId="411"/>
            <ac:inkMk id="25" creationId="{D47CB8E1-1BEE-4097-843A-11693214F34C}"/>
          </ac:inkMkLst>
        </pc:inkChg>
        <pc:inkChg chg="add del mod">
          <ac:chgData name="Roderval Marcelino" userId="9790ed0c9341b7a8" providerId="LiveId" clId="{7BA6471F-D518-42DC-AF31-585EE0695209}" dt="2021-03-23T12:48:50.326" v="692"/>
          <ac:inkMkLst>
            <pc:docMk/>
            <pc:sldMk cId="375887264" sldId="411"/>
            <ac:inkMk id="26" creationId="{875BF994-E1B2-4DBC-8100-D040140008FC}"/>
          </ac:inkMkLst>
        </pc:inkChg>
        <pc:inkChg chg="add del mod">
          <ac:chgData name="Roderval Marcelino" userId="9790ed0c9341b7a8" providerId="LiveId" clId="{7BA6471F-D518-42DC-AF31-585EE0695209}" dt="2021-03-23T12:48:50.327" v="693"/>
          <ac:inkMkLst>
            <pc:docMk/>
            <pc:sldMk cId="375887264" sldId="411"/>
            <ac:inkMk id="28" creationId="{7F88CDB9-ED32-431C-963B-81F554CA7488}"/>
          </ac:inkMkLst>
        </pc:inkChg>
        <pc:inkChg chg="add del mod">
          <ac:chgData name="Roderval Marcelino" userId="9790ed0c9341b7a8" providerId="LiveId" clId="{7BA6471F-D518-42DC-AF31-585EE0695209}" dt="2021-03-23T12:48:50.328" v="695"/>
          <ac:inkMkLst>
            <pc:docMk/>
            <pc:sldMk cId="375887264" sldId="411"/>
            <ac:inkMk id="29" creationId="{5B00D6C2-6552-4E1A-8711-22FEE4460638}"/>
          </ac:inkMkLst>
        </pc:inkChg>
        <pc:inkChg chg="add mod">
          <ac:chgData name="Roderval Marcelino" userId="9790ed0c9341b7a8" providerId="LiveId" clId="{7BA6471F-D518-42DC-AF31-585EE0695209}" dt="2021-03-23T12:48:52.792" v="696"/>
          <ac:inkMkLst>
            <pc:docMk/>
            <pc:sldMk cId="375887264" sldId="411"/>
            <ac:inkMk id="30" creationId="{AB3273E1-4281-4A9E-99EE-8EC1DB8C014D}"/>
          </ac:inkMkLst>
        </pc:inkChg>
        <pc:inkChg chg="add mod">
          <ac:chgData name="Roderval Marcelino" userId="9790ed0c9341b7a8" providerId="LiveId" clId="{7BA6471F-D518-42DC-AF31-585EE0695209}" dt="2021-03-23T12:56:18.326" v="779"/>
          <ac:inkMkLst>
            <pc:docMk/>
            <pc:sldMk cId="375887264" sldId="411"/>
            <ac:inkMk id="32" creationId="{8BE6C897-11A3-45A0-AD34-80E6EC264233}"/>
          </ac:inkMkLst>
        </pc:inkChg>
        <pc:inkChg chg="add del mod">
          <ac:chgData name="Roderval Marcelino" userId="9790ed0c9341b7a8" providerId="LiveId" clId="{7BA6471F-D518-42DC-AF31-585EE0695209}" dt="2021-03-23T12:56:18.326" v="779"/>
          <ac:inkMkLst>
            <pc:docMk/>
            <pc:sldMk cId="375887264" sldId="411"/>
            <ac:inkMk id="33" creationId="{26E6DA5C-C378-4DF4-8C74-22510EDE580A}"/>
          </ac:inkMkLst>
        </pc:inkChg>
        <pc:inkChg chg="add del mod">
          <ac:chgData name="Roderval Marcelino" userId="9790ed0c9341b7a8" providerId="LiveId" clId="{7BA6471F-D518-42DC-AF31-585EE0695209}" dt="2021-03-23T12:56:18.326" v="778"/>
          <ac:inkMkLst>
            <pc:docMk/>
            <pc:sldMk cId="375887264" sldId="411"/>
            <ac:inkMk id="35" creationId="{E260F2E5-7342-47E0-AA7F-5483ADC4CA93}"/>
          </ac:inkMkLst>
        </pc:inkChg>
        <pc:inkChg chg="add del mod">
          <ac:chgData name="Roderval Marcelino" userId="9790ed0c9341b7a8" providerId="LiveId" clId="{7BA6471F-D518-42DC-AF31-585EE0695209}" dt="2021-03-23T12:56:18.324" v="776"/>
          <ac:inkMkLst>
            <pc:docMk/>
            <pc:sldMk cId="375887264" sldId="411"/>
            <ac:inkMk id="36" creationId="{3646543F-281B-4651-B2A0-09FE99E6FC28}"/>
          </ac:inkMkLst>
        </pc:inkChg>
        <pc:inkChg chg="add del mod">
          <ac:chgData name="Roderval Marcelino" userId="9790ed0c9341b7a8" providerId="LiveId" clId="{7BA6471F-D518-42DC-AF31-585EE0695209}" dt="2021-03-23T12:56:18.327" v="784"/>
          <ac:inkMkLst>
            <pc:docMk/>
            <pc:sldMk cId="375887264" sldId="411"/>
            <ac:inkMk id="37" creationId="{72398689-C3BD-4D9B-BEFC-51195A49E4C8}"/>
          </ac:inkMkLst>
        </pc:inkChg>
        <pc:inkChg chg="add del mod">
          <ac:chgData name="Roderval Marcelino" userId="9790ed0c9341b7a8" providerId="LiveId" clId="{7BA6471F-D518-42DC-AF31-585EE0695209}" dt="2021-03-23T12:56:18.327" v="782"/>
          <ac:inkMkLst>
            <pc:docMk/>
            <pc:sldMk cId="375887264" sldId="411"/>
            <ac:inkMk id="39" creationId="{42F13AE4-883F-43F8-8ABE-D7BE5E8E7C2E}"/>
          </ac:inkMkLst>
        </pc:inkChg>
        <pc:inkChg chg="add del mod">
          <ac:chgData name="Roderval Marcelino" userId="9790ed0c9341b7a8" providerId="LiveId" clId="{7BA6471F-D518-42DC-AF31-585EE0695209}" dt="2021-03-23T12:56:18.325" v="777"/>
          <ac:inkMkLst>
            <pc:docMk/>
            <pc:sldMk cId="375887264" sldId="411"/>
            <ac:inkMk id="40" creationId="{708AAB16-1098-40B0-9A9C-0F88A7CFE6D3}"/>
          </ac:inkMkLst>
        </pc:inkChg>
        <pc:inkChg chg="add del mod">
          <ac:chgData name="Roderval Marcelino" userId="9790ed0c9341b7a8" providerId="LiveId" clId="{7BA6471F-D518-42DC-AF31-585EE0695209}" dt="2021-03-23T12:56:18.327" v="781"/>
          <ac:inkMkLst>
            <pc:docMk/>
            <pc:sldMk cId="375887264" sldId="411"/>
            <ac:inkMk id="41" creationId="{FA14C0F5-DEA8-4FAA-A1ED-8CB726D11E25}"/>
          </ac:inkMkLst>
        </pc:inkChg>
        <pc:inkChg chg="add del mod">
          <ac:chgData name="Roderval Marcelino" userId="9790ed0c9341b7a8" providerId="LiveId" clId="{7BA6471F-D518-42DC-AF31-585EE0695209}" dt="2021-03-23T12:56:18.327" v="783"/>
          <ac:inkMkLst>
            <pc:docMk/>
            <pc:sldMk cId="375887264" sldId="411"/>
            <ac:inkMk id="43" creationId="{E1AA0531-5223-4D04-80E5-FE3470F23DB7}"/>
          </ac:inkMkLst>
        </pc:inkChg>
        <pc:inkChg chg="add del mod">
          <ac:chgData name="Roderval Marcelino" userId="9790ed0c9341b7a8" providerId="LiveId" clId="{7BA6471F-D518-42DC-AF31-585EE0695209}" dt="2021-03-23T12:56:18.328" v="785"/>
          <ac:inkMkLst>
            <pc:docMk/>
            <pc:sldMk cId="375887264" sldId="411"/>
            <ac:inkMk id="44" creationId="{6E3F397D-8E8D-4A0A-AB72-C25DE64848D2}"/>
          </ac:inkMkLst>
        </pc:inkChg>
        <pc:inkChg chg="add del mod">
          <ac:chgData name="Roderval Marcelino" userId="9790ed0c9341b7a8" providerId="LiveId" clId="{7BA6471F-D518-42DC-AF31-585EE0695209}" dt="2021-03-23T12:56:18.326" v="780"/>
          <ac:inkMkLst>
            <pc:docMk/>
            <pc:sldMk cId="375887264" sldId="411"/>
            <ac:inkMk id="46" creationId="{3E879EB4-702A-43BE-8A4A-BDED048F8506}"/>
          </ac:inkMkLst>
        </pc:inkChg>
      </pc:sldChg>
      <pc:sldChg chg="addSp delSp modSp mod">
        <pc:chgData name="Roderval Marcelino" userId="9790ed0c9341b7a8" providerId="LiveId" clId="{7BA6471F-D518-42DC-AF31-585EE0695209}" dt="2021-03-23T13:03:21.997" v="998"/>
        <pc:sldMkLst>
          <pc:docMk/>
          <pc:sldMk cId="4140368686" sldId="412"/>
        </pc:sldMkLst>
        <pc:grpChg chg="del mod">
          <ac:chgData name="Roderval Marcelino" userId="9790ed0c9341b7a8" providerId="LiveId" clId="{7BA6471F-D518-42DC-AF31-585EE0695209}" dt="2021-03-23T12:53:59.100" v="775"/>
          <ac:grpSpMkLst>
            <pc:docMk/>
            <pc:sldMk cId="4140368686" sldId="412"/>
            <ac:grpSpMk id="9" creationId="{D75334ED-0FA3-43F2-960A-4385A84B3390}"/>
          </ac:grpSpMkLst>
        </pc:grpChg>
        <pc:grpChg chg="del mod">
          <ac:chgData name="Roderval Marcelino" userId="9790ed0c9341b7a8" providerId="LiveId" clId="{7BA6471F-D518-42DC-AF31-585EE0695209}" dt="2021-03-23T12:53:59.100" v="775"/>
          <ac:grpSpMkLst>
            <pc:docMk/>
            <pc:sldMk cId="4140368686" sldId="412"/>
            <ac:grpSpMk id="12" creationId="{16D1920A-8E1F-46DA-BC2B-E3DB6CFDAF72}"/>
          </ac:grpSpMkLst>
        </pc:grpChg>
        <pc:grpChg chg="del mod">
          <ac:chgData name="Roderval Marcelino" userId="9790ed0c9341b7a8" providerId="LiveId" clId="{7BA6471F-D518-42DC-AF31-585EE0695209}" dt="2021-03-23T12:56:54.696" v="790"/>
          <ac:grpSpMkLst>
            <pc:docMk/>
            <pc:sldMk cId="4140368686" sldId="412"/>
            <ac:grpSpMk id="13" creationId="{595C705D-8B58-41B5-A8C3-AA8BAA34549D}"/>
          </ac:grpSpMkLst>
        </pc:grpChg>
        <pc:grpChg chg="del mod">
          <ac:chgData name="Roderval Marcelino" userId="9790ed0c9341b7a8" providerId="LiveId" clId="{7BA6471F-D518-42DC-AF31-585EE0695209}" dt="2021-03-23T13:00:05.923" v="809"/>
          <ac:grpSpMkLst>
            <pc:docMk/>
            <pc:sldMk cId="4140368686" sldId="412"/>
            <ac:grpSpMk id="17" creationId="{A0E05FC7-4DA2-49B3-B103-244DC3A0C77E}"/>
          </ac:grpSpMkLst>
        </pc:grpChg>
        <pc:grpChg chg="del mod">
          <ac:chgData name="Roderval Marcelino" userId="9790ed0c9341b7a8" providerId="LiveId" clId="{7BA6471F-D518-42DC-AF31-585EE0695209}" dt="2021-03-23T13:03:21.995" v="983"/>
          <ac:grpSpMkLst>
            <pc:docMk/>
            <pc:sldMk cId="4140368686" sldId="412"/>
            <ac:grpSpMk id="31" creationId="{B1A66B79-8AE1-438F-8DEF-DB27362C9028}"/>
          </ac:grpSpMkLst>
        </pc:grpChg>
        <pc:grpChg chg="del mod">
          <ac:chgData name="Roderval Marcelino" userId="9790ed0c9341b7a8" providerId="LiveId" clId="{7BA6471F-D518-42DC-AF31-585EE0695209}" dt="2021-03-23T13:03:21.997" v="994"/>
          <ac:grpSpMkLst>
            <pc:docMk/>
            <pc:sldMk cId="4140368686" sldId="412"/>
            <ac:grpSpMk id="32" creationId="{F722CF67-865E-4CE4-BA17-276579A01B70}"/>
          </ac:grpSpMkLst>
        </pc:grpChg>
        <pc:grpChg chg="del mod">
          <ac:chgData name="Roderval Marcelino" userId="9790ed0c9341b7a8" providerId="LiveId" clId="{7BA6471F-D518-42DC-AF31-585EE0695209}" dt="2021-03-23T13:01:21.164" v="857"/>
          <ac:grpSpMkLst>
            <pc:docMk/>
            <pc:sldMk cId="4140368686" sldId="412"/>
            <ac:grpSpMk id="35" creationId="{44049D9B-C427-4FA0-9902-AD200A480941}"/>
          </ac:grpSpMkLst>
        </pc:grpChg>
        <pc:grpChg chg="del mod">
          <ac:chgData name="Roderval Marcelino" userId="9790ed0c9341b7a8" providerId="LiveId" clId="{7BA6471F-D518-42DC-AF31-585EE0695209}" dt="2021-03-23T13:01:29.570" v="864"/>
          <ac:grpSpMkLst>
            <pc:docMk/>
            <pc:sldMk cId="4140368686" sldId="412"/>
            <ac:grpSpMk id="13331" creationId="{83F5839E-2FE3-4928-8CEF-661244D9B741}"/>
          </ac:grpSpMkLst>
        </pc:grpChg>
        <pc:grpChg chg="del mod">
          <ac:chgData name="Roderval Marcelino" userId="9790ed0c9341b7a8" providerId="LiveId" clId="{7BA6471F-D518-42DC-AF31-585EE0695209}" dt="2021-03-23T13:01:42.941" v="879"/>
          <ac:grpSpMkLst>
            <pc:docMk/>
            <pc:sldMk cId="4140368686" sldId="412"/>
            <ac:grpSpMk id="13334" creationId="{5B539306-42D4-4704-8A5D-0F170C76250C}"/>
          </ac:grpSpMkLst>
        </pc:grpChg>
        <pc:grpChg chg="del mod">
          <ac:chgData name="Roderval Marcelino" userId="9790ed0c9341b7a8" providerId="LiveId" clId="{7BA6471F-D518-42DC-AF31-585EE0695209}" dt="2021-03-23T13:01:42.941" v="879"/>
          <ac:grpSpMkLst>
            <pc:docMk/>
            <pc:sldMk cId="4140368686" sldId="412"/>
            <ac:grpSpMk id="13339" creationId="{1CC74366-3DC7-4D4A-A3D8-3C629F703CEC}"/>
          </ac:grpSpMkLst>
        </pc:grpChg>
        <pc:grpChg chg="del mod">
          <ac:chgData name="Roderval Marcelino" userId="9790ed0c9341b7a8" providerId="LiveId" clId="{7BA6471F-D518-42DC-AF31-585EE0695209}" dt="2021-03-23T13:01:48.091" v="884"/>
          <ac:grpSpMkLst>
            <pc:docMk/>
            <pc:sldMk cId="4140368686" sldId="412"/>
            <ac:grpSpMk id="13349" creationId="{792814F0-35AE-4C29-94D6-AF78789AADF3}"/>
          </ac:grpSpMkLst>
        </pc:grpChg>
        <pc:grpChg chg="del mod">
          <ac:chgData name="Roderval Marcelino" userId="9790ed0c9341b7a8" providerId="LiveId" clId="{7BA6471F-D518-42DC-AF31-585EE0695209}" dt="2021-03-23T13:03:21.997" v="995"/>
          <ac:grpSpMkLst>
            <pc:docMk/>
            <pc:sldMk cId="4140368686" sldId="412"/>
            <ac:grpSpMk id="13354" creationId="{ED2AD3EF-2E12-45BF-8D47-7ECA1DBDEE9C}"/>
          </ac:grpSpMkLst>
        </pc:grpChg>
        <pc:grpChg chg="del mod">
          <ac:chgData name="Roderval Marcelino" userId="9790ed0c9341b7a8" providerId="LiveId" clId="{7BA6471F-D518-42DC-AF31-585EE0695209}" dt="2021-03-23T13:03:21.992" v="972"/>
          <ac:grpSpMkLst>
            <pc:docMk/>
            <pc:sldMk cId="4140368686" sldId="412"/>
            <ac:grpSpMk id="13362" creationId="{077B6C8F-2BF7-4962-B18E-97E4D594BB55}"/>
          </ac:grpSpMkLst>
        </pc:grpChg>
        <pc:inkChg chg="add del mod">
          <ac:chgData name="Roderval Marcelino" userId="9790ed0c9341b7a8" providerId="LiveId" clId="{7BA6471F-D518-42DC-AF31-585EE0695209}" dt="2021-03-23T12:56:53.996" v="786"/>
          <ac:inkMkLst>
            <pc:docMk/>
            <pc:sldMk cId="4140368686" sldId="412"/>
            <ac:inkMk id="2" creationId="{D74CE3A1-0D86-40E7-B839-5C1C01784241}"/>
          </ac:inkMkLst>
        </pc:inkChg>
        <pc:inkChg chg="add del mod">
          <ac:chgData name="Roderval Marcelino" userId="9790ed0c9341b7a8" providerId="LiveId" clId="{7BA6471F-D518-42DC-AF31-585EE0695209}" dt="2021-03-23T12:56:53.997" v="787"/>
          <ac:inkMkLst>
            <pc:docMk/>
            <pc:sldMk cId="4140368686" sldId="412"/>
            <ac:inkMk id="3" creationId="{CDF9D264-5076-4E91-832E-6D57995AD932}"/>
          </ac:inkMkLst>
        </pc:inkChg>
        <pc:inkChg chg="add del mod">
          <ac:chgData name="Roderval Marcelino" userId="9790ed0c9341b7a8" providerId="LiveId" clId="{7BA6471F-D518-42DC-AF31-585EE0695209}" dt="2021-03-23T12:56:54.697" v="791"/>
          <ac:inkMkLst>
            <pc:docMk/>
            <pc:sldMk cId="4140368686" sldId="412"/>
            <ac:inkMk id="7" creationId="{7BE43E67-4428-4502-8A5B-23D10B05166B}"/>
          </ac:inkMkLst>
        </pc:inkChg>
        <pc:inkChg chg="add del mod">
          <ac:chgData name="Roderval Marcelino" userId="9790ed0c9341b7a8" providerId="LiveId" clId="{7BA6471F-D518-42DC-AF31-585EE0695209}" dt="2021-03-23T12:56:54.696" v="790"/>
          <ac:inkMkLst>
            <pc:docMk/>
            <pc:sldMk cId="4140368686" sldId="412"/>
            <ac:inkMk id="8" creationId="{97F8996A-B134-4F58-A6D5-103BC7A65871}"/>
          </ac:inkMkLst>
        </pc:inkChg>
        <pc:inkChg chg="add del mod">
          <ac:chgData name="Roderval Marcelino" userId="9790ed0c9341b7a8" providerId="LiveId" clId="{7BA6471F-D518-42DC-AF31-585EE0695209}" dt="2021-03-23T12:56:53.997" v="789"/>
          <ac:inkMkLst>
            <pc:docMk/>
            <pc:sldMk cId="4140368686" sldId="412"/>
            <ac:inkMk id="10" creationId="{0C2CE32F-7A8F-41D5-88E2-69D3C501BCD6}"/>
          </ac:inkMkLst>
        </pc:inkChg>
        <pc:inkChg chg="add del mod">
          <ac:chgData name="Roderval Marcelino" userId="9790ed0c9341b7a8" providerId="LiveId" clId="{7BA6471F-D518-42DC-AF31-585EE0695209}" dt="2021-03-23T12:56:53.997" v="788"/>
          <ac:inkMkLst>
            <pc:docMk/>
            <pc:sldMk cId="4140368686" sldId="412"/>
            <ac:inkMk id="11" creationId="{D4C1BF4A-FD72-4C71-8E1B-5C0ED23565B7}"/>
          </ac:inkMkLst>
        </pc:inkChg>
        <pc:inkChg chg="add del mod">
          <ac:chgData name="Roderval Marcelino" userId="9790ed0c9341b7a8" providerId="LiveId" clId="{7BA6471F-D518-42DC-AF31-585EE0695209}" dt="2021-03-23T13:03:21.981" v="929"/>
          <ac:inkMkLst>
            <pc:docMk/>
            <pc:sldMk cId="4140368686" sldId="412"/>
            <ac:inkMk id="14" creationId="{F9E00FB0-15A2-41E6-828D-B481D9224FB1}"/>
          </ac:inkMkLst>
        </pc:inkChg>
        <pc:inkChg chg="add del mod">
          <ac:chgData name="Roderval Marcelino" userId="9790ed0c9341b7a8" providerId="LiveId" clId="{7BA6471F-D518-42DC-AF31-585EE0695209}" dt="2021-03-23T13:03:21.975" v="905"/>
          <ac:inkMkLst>
            <pc:docMk/>
            <pc:sldMk cId="4140368686" sldId="412"/>
            <ac:inkMk id="15" creationId="{F7862D66-4DC3-4BCF-A262-E4087D0F3A97}"/>
          </ac:inkMkLst>
        </pc:inkChg>
        <pc:inkChg chg="add del mod">
          <ac:chgData name="Roderval Marcelino" userId="9790ed0c9341b7a8" providerId="LiveId" clId="{7BA6471F-D518-42DC-AF31-585EE0695209}" dt="2021-03-23T13:03:21.979" v="920"/>
          <ac:inkMkLst>
            <pc:docMk/>
            <pc:sldMk cId="4140368686" sldId="412"/>
            <ac:inkMk id="16" creationId="{42D93894-7653-4625-8783-FE9F31E452B5}"/>
          </ac:inkMkLst>
        </pc:inkChg>
        <pc:inkChg chg="add del mod">
          <ac:chgData name="Roderval Marcelino" userId="9790ed0c9341b7a8" providerId="LiveId" clId="{7BA6471F-D518-42DC-AF31-585EE0695209}" dt="2021-03-23T13:03:21.990" v="963"/>
          <ac:inkMkLst>
            <pc:docMk/>
            <pc:sldMk cId="4140368686" sldId="412"/>
            <ac:inkMk id="18" creationId="{45AAB792-04E1-4906-B7A5-9B663DC86013}"/>
          </ac:inkMkLst>
        </pc:inkChg>
        <pc:inkChg chg="add del mod">
          <ac:chgData name="Roderval Marcelino" userId="9790ed0c9341b7a8" providerId="LiveId" clId="{7BA6471F-D518-42DC-AF31-585EE0695209}" dt="2021-03-23T13:03:21.997" v="994"/>
          <ac:inkMkLst>
            <pc:docMk/>
            <pc:sldMk cId="4140368686" sldId="412"/>
            <ac:inkMk id="19" creationId="{22B15966-2146-4CC2-A8CB-F3D47705D5E5}"/>
          </ac:inkMkLst>
        </pc:inkChg>
        <pc:inkChg chg="add del mod">
          <ac:chgData name="Roderval Marcelino" userId="9790ed0c9341b7a8" providerId="LiveId" clId="{7BA6471F-D518-42DC-AF31-585EE0695209}" dt="2021-03-23T13:03:21.997" v="998"/>
          <ac:inkMkLst>
            <pc:docMk/>
            <pc:sldMk cId="4140368686" sldId="412"/>
            <ac:inkMk id="20" creationId="{1590889B-B203-4476-8374-3650F50EE254}"/>
          </ac:inkMkLst>
        </pc:inkChg>
        <pc:inkChg chg="add del mod">
          <ac:chgData name="Roderval Marcelino" userId="9790ed0c9341b7a8" providerId="LiveId" clId="{7BA6471F-D518-42DC-AF31-585EE0695209}" dt="2021-03-23T13:03:21.977" v="914"/>
          <ac:inkMkLst>
            <pc:docMk/>
            <pc:sldMk cId="4140368686" sldId="412"/>
            <ac:inkMk id="21" creationId="{38A0E272-11D4-413C-89EA-86AE77CC44A3}"/>
          </ac:inkMkLst>
        </pc:inkChg>
        <pc:inkChg chg="add del mod">
          <ac:chgData name="Roderval Marcelino" userId="9790ed0c9341b7a8" providerId="LiveId" clId="{7BA6471F-D518-42DC-AF31-585EE0695209}" dt="2021-03-23T13:03:21.980" v="925"/>
          <ac:inkMkLst>
            <pc:docMk/>
            <pc:sldMk cId="4140368686" sldId="412"/>
            <ac:inkMk id="22" creationId="{906B829E-66C8-4420-A7D0-E13BBAAAB3BE}"/>
          </ac:inkMkLst>
        </pc:inkChg>
        <pc:inkChg chg="add del mod">
          <ac:chgData name="Roderval Marcelino" userId="9790ed0c9341b7a8" providerId="LiveId" clId="{7BA6471F-D518-42DC-AF31-585EE0695209}" dt="2021-03-23T13:03:21.976" v="909"/>
          <ac:inkMkLst>
            <pc:docMk/>
            <pc:sldMk cId="4140368686" sldId="412"/>
            <ac:inkMk id="23" creationId="{E8CECD54-2B2F-4C23-8A66-1530AAC49C24}"/>
          </ac:inkMkLst>
        </pc:inkChg>
        <pc:inkChg chg="add del mod">
          <ac:chgData name="Roderval Marcelino" userId="9790ed0c9341b7a8" providerId="LiveId" clId="{7BA6471F-D518-42DC-AF31-585EE0695209}" dt="2021-03-23T13:03:21.979" v="921"/>
          <ac:inkMkLst>
            <pc:docMk/>
            <pc:sldMk cId="4140368686" sldId="412"/>
            <ac:inkMk id="24" creationId="{93278937-D301-4236-A257-3727FAFD2918}"/>
          </ac:inkMkLst>
        </pc:inkChg>
        <pc:inkChg chg="add del mod">
          <ac:chgData name="Roderval Marcelino" userId="9790ed0c9341b7a8" providerId="LiveId" clId="{7BA6471F-D518-42DC-AF31-585EE0695209}" dt="2021-03-23T13:03:21.997" v="997"/>
          <ac:inkMkLst>
            <pc:docMk/>
            <pc:sldMk cId="4140368686" sldId="412"/>
            <ac:inkMk id="25" creationId="{E892F9B2-F632-40AC-A89F-A73AC499321E}"/>
          </ac:inkMkLst>
        </pc:inkChg>
        <pc:inkChg chg="add del mod">
          <ac:chgData name="Roderval Marcelino" userId="9790ed0c9341b7a8" providerId="LiveId" clId="{7BA6471F-D518-42DC-AF31-585EE0695209}" dt="2021-03-23T13:03:21.991" v="969"/>
          <ac:inkMkLst>
            <pc:docMk/>
            <pc:sldMk cId="4140368686" sldId="412"/>
            <ac:inkMk id="26" creationId="{16811984-A1C4-435B-B152-2F1BB27C972C}"/>
          </ac:inkMkLst>
        </pc:inkChg>
        <pc:inkChg chg="add del mod">
          <ac:chgData name="Roderval Marcelino" userId="9790ed0c9341b7a8" providerId="LiveId" clId="{7BA6471F-D518-42DC-AF31-585EE0695209}" dt="2021-03-23T13:03:21.995" v="983"/>
          <ac:inkMkLst>
            <pc:docMk/>
            <pc:sldMk cId="4140368686" sldId="412"/>
            <ac:inkMk id="27" creationId="{8AC6F893-AC64-4890-9761-F01EB6C6D860}"/>
          </ac:inkMkLst>
        </pc:inkChg>
        <pc:inkChg chg="add del mod">
          <ac:chgData name="Roderval Marcelino" userId="9790ed0c9341b7a8" providerId="LiveId" clId="{7BA6471F-D518-42DC-AF31-585EE0695209}" dt="2021-03-23T13:03:21.981" v="930"/>
          <ac:inkMkLst>
            <pc:docMk/>
            <pc:sldMk cId="4140368686" sldId="412"/>
            <ac:inkMk id="28" creationId="{1F2AF353-1199-4F43-A8F9-5FA396FD431C}"/>
          </ac:inkMkLst>
        </pc:inkChg>
        <pc:inkChg chg="add del mod">
          <ac:chgData name="Roderval Marcelino" userId="9790ed0c9341b7a8" providerId="LiveId" clId="{7BA6471F-D518-42DC-AF31-585EE0695209}" dt="2021-03-23T13:03:21.979" v="924"/>
          <ac:inkMkLst>
            <pc:docMk/>
            <pc:sldMk cId="4140368686" sldId="412"/>
            <ac:inkMk id="29" creationId="{263CC01B-8D32-407C-9433-EB668B6EA7CF}"/>
          </ac:inkMkLst>
        </pc:inkChg>
        <pc:inkChg chg="add del mod">
          <ac:chgData name="Roderval Marcelino" userId="9790ed0c9341b7a8" providerId="LiveId" clId="{7BA6471F-D518-42DC-AF31-585EE0695209}" dt="2021-03-23T13:03:21.985" v="944"/>
          <ac:inkMkLst>
            <pc:docMk/>
            <pc:sldMk cId="4140368686" sldId="412"/>
            <ac:inkMk id="30" creationId="{94C91B47-7671-487F-A661-D95DD5D37970}"/>
          </ac:inkMkLst>
        </pc:inkChg>
        <pc:inkChg chg="add del mod">
          <ac:chgData name="Roderval Marcelino" userId="9790ed0c9341b7a8" providerId="LiveId" clId="{7BA6471F-D518-42DC-AF31-585EE0695209}" dt="2021-03-23T13:01:21.165" v="858"/>
          <ac:inkMkLst>
            <pc:docMk/>
            <pc:sldMk cId="4140368686" sldId="412"/>
            <ac:inkMk id="33" creationId="{E37ED02B-19F2-49D6-84E8-F43AA3D08353}"/>
          </ac:inkMkLst>
        </pc:inkChg>
        <pc:inkChg chg="add del mod">
          <ac:chgData name="Roderval Marcelino" userId="9790ed0c9341b7a8" providerId="LiveId" clId="{7BA6471F-D518-42DC-AF31-585EE0695209}" dt="2021-03-23T13:01:21.164" v="857"/>
          <ac:inkMkLst>
            <pc:docMk/>
            <pc:sldMk cId="4140368686" sldId="412"/>
            <ac:inkMk id="34" creationId="{7D21516A-B62A-4D4B-8434-4B64AE5837E0}"/>
          </ac:inkMkLst>
        </pc:inkChg>
        <pc:inkChg chg="add del">
          <ac:chgData name="Roderval Marcelino" userId="9790ed0c9341b7a8" providerId="LiveId" clId="{7BA6471F-D518-42DC-AF31-585EE0695209}" dt="2021-03-23T13:03:21.980" v="928"/>
          <ac:inkMkLst>
            <pc:docMk/>
            <pc:sldMk cId="4140368686" sldId="412"/>
            <ac:inkMk id="36" creationId="{C0D9A083-B862-46DF-B0D5-BA3FF1675296}"/>
          </ac:inkMkLst>
        </pc:inkChg>
        <pc:inkChg chg="add del">
          <ac:chgData name="Roderval Marcelino" userId="9790ed0c9341b7a8" providerId="LiveId" clId="{7BA6471F-D518-42DC-AF31-585EE0695209}" dt="2021-03-23T13:03:21.989" v="958"/>
          <ac:inkMkLst>
            <pc:docMk/>
            <pc:sldMk cId="4140368686" sldId="412"/>
            <ac:inkMk id="37" creationId="{3961E393-C078-465B-A661-52CCEC4CA34F}"/>
          </ac:inkMkLst>
        </pc:inkChg>
        <pc:inkChg chg="add del">
          <ac:chgData name="Roderval Marcelino" userId="9790ed0c9341b7a8" providerId="LiveId" clId="{7BA6471F-D518-42DC-AF31-585EE0695209}" dt="2021-03-23T13:03:21.983" v="938"/>
          <ac:inkMkLst>
            <pc:docMk/>
            <pc:sldMk cId="4140368686" sldId="412"/>
            <ac:inkMk id="38" creationId="{02F1BB5F-8602-4788-8719-7EA1E1552BEB}"/>
          </ac:inkMkLst>
        </pc:inkChg>
        <pc:inkChg chg="add del">
          <ac:chgData name="Roderval Marcelino" userId="9790ed0c9341b7a8" providerId="LiveId" clId="{7BA6471F-D518-42DC-AF31-585EE0695209}" dt="2021-03-23T13:03:21.990" v="964"/>
          <ac:inkMkLst>
            <pc:docMk/>
            <pc:sldMk cId="4140368686" sldId="412"/>
            <ac:inkMk id="39" creationId="{FB49CD73-EE14-4055-B212-4096DD266842}"/>
          </ac:inkMkLst>
        </pc:inkChg>
        <pc:inkChg chg="add del">
          <ac:chgData name="Roderval Marcelino" userId="9790ed0c9341b7a8" providerId="LiveId" clId="{7BA6471F-D518-42DC-AF31-585EE0695209}" dt="2021-03-23T13:03:21.994" v="982"/>
          <ac:inkMkLst>
            <pc:docMk/>
            <pc:sldMk cId="4140368686" sldId="412"/>
            <ac:inkMk id="40" creationId="{CBF01EB6-3CB9-4815-837F-2252654187CE}"/>
          </ac:inkMkLst>
        </pc:inkChg>
        <pc:inkChg chg="add del">
          <ac:chgData name="Roderval Marcelino" userId="9790ed0c9341b7a8" providerId="LiveId" clId="{7BA6471F-D518-42DC-AF31-585EE0695209}" dt="2021-03-23T13:03:21.995" v="988"/>
          <ac:inkMkLst>
            <pc:docMk/>
            <pc:sldMk cId="4140368686" sldId="412"/>
            <ac:inkMk id="41" creationId="{13D5B7A1-EBB5-4442-9CD8-85E0AC384CEE}"/>
          </ac:inkMkLst>
        </pc:inkChg>
        <pc:inkChg chg="add del">
          <ac:chgData name="Roderval Marcelino" userId="9790ed0c9341b7a8" providerId="LiveId" clId="{7BA6471F-D518-42DC-AF31-585EE0695209}" dt="2021-03-23T13:03:21.993" v="976"/>
          <ac:inkMkLst>
            <pc:docMk/>
            <pc:sldMk cId="4140368686" sldId="412"/>
            <ac:inkMk id="42" creationId="{A673E23D-3B1B-4E07-ABCB-30A09B608F36}"/>
          </ac:inkMkLst>
        </pc:inkChg>
        <pc:inkChg chg="add del">
          <ac:chgData name="Roderval Marcelino" userId="9790ed0c9341b7a8" providerId="LiveId" clId="{7BA6471F-D518-42DC-AF31-585EE0695209}" dt="2021-03-23T13:03:21.976" v="911"/>
          <ac:inkMkLst>
            <pc:docMk/>
            <pc:sldMk cId="4140368686" sldId="412"/>
            <ac:inkMk id="43" creationId="{26210C35-7E69-4FDD-8EEC-73956730A894}"/>
          </ac:inkMkLst>
        </pc:inkChg>
        <pc:inkChg chg="add del">
          <ac:chgData name="Roderval Marcelino" userId="9790ed0c9341b7a8" providerId="LiveId" clId="{7BA6471F-D518-42DC-AF31-585EE0695209}" dt="2021-03-23T13:03:21.979" v="922"/>
          <ac:inkMkLst>
            <pc:docMk/>
            <pc:sldMk cId="4140368686" sldId="412"/>
            <ac:inkMk id="44" creationId="{2C76EE71-9855-4BF1-AAD4-87F1742D554D}"/>
          </ac:inkMkLst>
        </pc:inkChg>
        <pc:inkChg chg="add del">
          <ac:chgData name="Roderval Marcelino" userId="9790ed0c9341b7a8" providerId="LiveId" clId="{7BA6471F-D518-42DC-AF31-585EE0695209}" dt="2021-03-23T13:03:21.993" v="978"/>
          <ac:inkMkLst>
            <pc:docMk/>
            <pc:sldMk cId="4140368686" sldId="412"/>
            <ac:inkMk id="45" creationId="{C425AE92-C14E-42C5-AAB7-E89EC0064D9A}"/>
          </ac:inkMkLst>
        </pc:inkChg>
        <pc:inkChg chg="add del">
          <ac:chgData name="Roderval Marcelino" userId="9790ed0c9341b7a8" providerId="LiveId" clId="{7BA6471F-D518-42DC-AF31-585EE0695209}" dt="2021-03-23T13:03:21.981" v="931"/>
          <ac:inkMkLst>
            <pc:docMk/>
            <pc:sldMk cId="4140368686" sldId="412"/>
            <ac:inkMk id="46" creationId="{B1330AE3-898C-46BB-9974-17AFE6204D96}"/>
          </ac:inkMkLst>
        </pc:inkChg>
        <pc:inkChg chg="add del">
          <ac:chgData name="Roderval Marcelino" userId="9790ed0c9341b7a8" providerId="LiveId" clId="{7BA6471F-D518-42DC-AF31-585EE0695209}" dt="2021-03-23T13:03:21.988" v="957"/>
          <ac:inkMkLst>
            <pc:docMk/>
            <pc:sldMk cId="4140368686" sldId="412"/>
            <ac:inkMk id="47" creationId="{3E04F41F-8659-498F-8711-8C446545CF96}"/>
          </ac:inkMkLst>
        </pc:inkChg>
        <pc:inkChg chg="add del">
          <ac:chgData name="Roderval Marcelino" userId="9790ed0c9341b7a8" providerId="LiveId" clId="{7BA6471F-D518-42DC-AF31-585EE0695209}" dt="2021-03-23T13:03:21.983" v="935"/>
          <ac:inkMkLst>
            <pc:docMk/>
            <pc:sldMk cId="4140368686" sldId="412"/>
            <ac:inkMk id="48" creationId="{63A457C9-61B5-404A-BD17-D3DD5681C0A1}"/>
          </ac:inkMkLst>
        </pc:inkChg>
        <pc:inkChg chg="add del">
          <ac:chgData name="Roderval Marcelino" userId="9790ed0c9341b7a8" providerId="LiveId" clId="{7BA6471F-D518-42DC-AF31-585EE0695209}" dt="2021-03-23T13:03:21.986" v="949"/>
          <ac:inkMkLst>
            <pc:docMk/>
            <pc:sldMk cId="4140368686" sldId="412"/>
            <ac:inkMk id="49" creationId="{19BB3028-03AA-43BB-93D5-D36283FCBE7B}"/>
          </ac:inkMkLst>
        </pc:inkChg>
        <pc:inkChg chg="add del">
          <ac:chgData name="Roderval Marcelino" userId="9790ed0c9341b7a8" providerId="LiveId" clId="{7BA6471F-D518-42DC-AF31-585EE0695209}" dt="2021-03-23T13:03:21.985" v="943"/>
          <ac:inkMkLst>
            <pc:docMk/>
            <pc:sldMk cId="4140368686" sldId="412"/>
            <ac:inkMk id="50" creationId="{3465225A-6C9D-4FF9-B91A-CEE5E5F10C92}"/>
          </ac:inkMkLst>
        </pc:inkChg>
        <pc:inkChg chg="add del">
          <ac:chgData name="Roderval Marcelino" userId="9790ed0c9341b7a8" providerId="LiveId" clId="{7BA6471F-D518-42DC-AF31-585EE0695209}" dt="2021-03-23T13:03:21.977" v="915"/>
          <ac:inkMkLst>
            <pc:docMk/>
            <pc:sldMk cId="4140368686" sldId="412"/>
            <ac:inkMk id="51" creationId="{328B906F-A76F-4ED9-AC10-5E9ABBA14222}"/>
          </ac:inkMkLst>
        </pc:inkChg>
        <pc:inkChg chg="add del">
          <ac:chgData name="Roderval Marcelino" userId="9790ed0c9341b7a8" providerId="LiveId" clId="{7BA6471F-D518-42DC-AF31-585EE0695209}" dt="2021-03-23T13:03:21.990" v="962"/>
          <ac:inkMkLst>
            <pc:docMk/>
            <pc:sldMk cId="4140368686" sldId="412"/>
            <ac:inkMk id="52" creationId="{B19F59CE-C171-4069-B497-74ED8D9D4BE2}"/>
          </ac:inkMkLst>
        </pc:inkChg>
        <pc:inkChg chg="add del">
          <ac:chgData name="Roderval Marcelino" userId="9790ed0c9341b7a8" providerId="LiveId" clId="{7BA6471F-D518-42DC-AF31-585EE0695209}" dt="2021-03-23T13:03:21.983" v="937"/>
          <ac:inkMkLst>
            <pc:docMk/>
            <pc:sldMk cId="4140368686" sldId="412"/>
            <ac:inkMk id="53" creationId="{1A58BB78-3FD2-46E4-B1E9-CBBBFE40086C}"/>
          </ac:inkMkLst>
        </pc:inkChg>
        <pc:inkChg chg="add del">
          <ac:chgData name="Roderval Marcelino" userId="9790ed0c9341b7a8" providerId="LiveId" clId="{7BA6471F-D518-42DC-AF31-585EE0695209}" dt="2021-03-23T13:03:21.987" v="953"/>
          <ac:inkMkLst>
            <pc:docMk/>
            <pc:sldMk cId="4140368686" sldId="412"/>
            <ac:inkMk id="54" creationId="{7E964689-2C2A-4B0A-B4EE-AC7B6D8EE438}"/>
          </ac:inkMkLst>
        </pc:inkChg>
        <pc:inkChg chg="add del">
          <ac:chgData name="Roderval Marcelino" userId="9790ed0c9341b7a8" providerId="LiveId" clId="{7BA6471F-D518-42DC-AF31-585EE0695209}" dt="2021-03-23T13:03:21.988" v="955"/>
          <ac:inkMkLst>
            <pc:docMk/>
            <pc:sldMk cId="4140368686" sldId="412"/>
            <ac:inkMk id="55" creationId="{36DE41B2-EB40-4CB6-859E-A7B28AF5B0CA}"/>
          </ac:inkMkLst>
        </pc:inkChg>
        <pc:inkChg chg="add del">
          <ac:chgData name="Roderval Marcelino" userId="9790ed0c9341b7a8" providerId="LiveId" clId="{7BA6471F-D518-42DC-AF31-585EE0695209}" dt="2021-03-23T13:03:21.977" v="916"/>
          <ac:inkMkLst>
            <pc:docMk/>
            <pc:sldMk cId="4140368686" sldId="412"/>
            <ac:inkMk id="56" creationId="{DC931BA2-F061-488D-BB54-F0A3B6BBB57F}"/>
          </ac:inkMkLst>
        </pc:inkChg>
        <pc:inkChg chg="add del">
          <ac:chgData name="Roderval Marcelino" userId="9790ed0c9341b7a8" providerId="LiveId" clId="{7BA6471F-D518-42DC-AF31-585EE0695209}" dt="2021-03-23T13:03:21.995" v="984"/>
          <ac:inkMkLst>
            <pc:docMk/>
            <pc:sldMk cId="4140368686" sldId="412"/>
            <ac:inkMk id="57" creationId="{A12A29D7-03C1-4D8F-AF9C-D920CA7A47E8}"/>
          </ac:inkMkLst>
        </pc:inkChg>
        <pc:inkChg chg="add del">
          <ac:chgData name="Roderval Marcelino" userId="9790ed0c9341b7a8" providerId="LiveId" clId="{7BA6471F-D518-42DC-AF31-585EE0695209}" dt="2021-03-23T13:03:21.985" v="945"/>
          <ac:inkMkLst>
            <pc:docMk/>
            <pc:sldMk cId="4140368686" sldId="412"/>
            <ac:inkMk id="58" creationId="{0338B9A0-ADB5-4DCE-BAFF-F5D52F0F96FB}"/>
          </ac:inkMkLst>
        </pc:inkChg>
        <pc:inkChg chg="add del">
          <ac:chgData name="Roderval Marcelino" userId="9790ed0c9341b7a8" providerId="LiveId" clId="{7BA6471F-D518-42DC-AF31-585EE0695209}" dt="2021-03-23T13:03:21.974" v="903"/>
          <ac:inkMkLst>
            <pc:docMk/>
            <pc:sldMk cId="4140368686" sldId="412"/>
            <ac:inkMk id="59" creationId="{054F764D-1D5D-475C-8928-BB8CDAB05A9D}"/>
          </ac:inkMkLst>
        </pc:inkChg>
        <pc:inkChg chg="add del">
          <ac:chgData name="Roderval Marcelino" userId="9790ed0c9341b7a8" providerId="LiveId" clId="{7BA6471F-D518-42DC-AF31-585EE0695209}" dt="2021-03-23T13:03:21.976" v="908"/>
          <ac:inkMkLst>
            <pc:docMk/>
            <pc:sldMk cId="4140368686" sldId="412"/>
            <ac:inkMk id="60" creationId="{12AA28C0-FE30-49C4-8EEC-5CDBF6770A4F}"/>
          </ac:inkMkLst>
        </pc:inkChg>
        <pc:inkChg chg="add del">
          <ac:chgData name="Roderval Marcelino" userId="9790ed0c9341b7a8" providerId="LiveId" clId="{7BA6471F-D518-42DC-AF31-585EE0695209}" dt="2021-03-23T13:03:21.995" v="987"/>
          <ac:inkMkLst>
            <pc:docMk/>
            <pc:sldMk cId="4140368686" sldId="412"/>
            <ac:inkMk id="61" creationId="{7AE24235-FDF3-438F-94BE-0E0C2942ACBB}"/>
          </ac:inkMkLst>
        </pc:inkChg>
        <pc:inkChg chg="add del">
          <ac:chgData name="Roderval Marcelino" userId="9790ed0c9341b7a8" providerId="LiveId" clId="{7BA6471F-D518-42DC-AF31-585EE0695209}" dt="2021-03-23T13:03:21.988" v="954"/>
          <ac:inkMkLst>
            <pc:docMk/>
            <pc:sldMk cId="4140368686" sldId="412"/>
            <ac:inkMk id="62" creationId="{8AEC285C-03E9-489A-A049-76E2E2DF8E67}"/>
          </ac:inkMkLst>
        </pc:inkChg>
        <pc:inkChg chg="add del">
          <ac:chgData name="Roderval Marcelino" userId="9790ed0c9341b7a8" providerId="LiveId" clId="{7BA6471F-D518-42DC-AF31-585EE0695209}" dt="2021-03-23T13:03:21.989" v="959"/>
          <ac:inkMkLst>
            <pc:docMk/>
            <pc:sldMk cId="4140368686" sldId="412"/>
            <ac:inkMk id="63" creationId="{70FB93CB-B1DD-4484-B81F-6DBB0055AA4C}"/>
          </ac:inkMkLst>
        </pc:inkChg>
        <pc:inkChg chg="add del">
          <ac:chgData name="Roderval Marcelino" userId="9790ed0c9341b7a8" providerId="LiveId" clId="{7BA6471F-D518-42DC-AF31-585EE0695209}" dt="2021-03-23T13:03:21.982" v="934"/>
          <ac:inkMkLst>
            <pc:docMk/>
            <pc:sldMk cId="4140368686" sldId="412"/>
            <ac:inkMk id="13312" creationId="{568C7050-D5FA-418F-BDBD-4087A24B8425}"/>
          </ac:inkMkLst>
        </pc:inkChg>
        <pc:inkChg chg="add del">
          <ac:chgData name="Roderval Marcelino" userId="9790ed0c9341b7a8" providerId="LiveId" clId="{7BA6471F-D518-42DC-AF31-585EE0695209}" dt="2021-03-23T13:03:21.992" v="974"/>
          <ac:inkMkLst>
            <pc:docMk/>
            <pc:sldMk cId="4140368686" sldId="412"/>
            <ac:inkMk id="13313" creationId="{BD73BE22-EC20-4C9A-921F-31D6FECCE2C9}"/>
          </ac:inkMkLst>
        </pc:inkChg>
        <pc:inkChg chg="add del">
          <ac:chgData name="Roderval Marcelino" userId="9790ed0c9341b7a8" providerId="LiveId" clId="{7BA6471F-D518-42DC-AF31-585EE0695209}" dt="2021-03-23T13:03:21.979" v="923"/>
          <ac:inkMkLst>
            <pc:docMk/>
            <pc:sldMk cId="4140368686" sldId="412"/>
            <ac:inkMk id="13315" creationId="{9A8FC893-4F47-4F31-B52E-9B6E37E398E8}"/>
          </ac:inkMkLst>
        </pc:inkChg>
        <pc:inkChg chg="add del">
          <ac:chgData name="Roderval Marcelino" userId="9790ed0c9341b7a8" providerId="LiveId" clId="{7BA6471F-D518-42DC-AF31-585EE0695209}" dt="2021-03-23T13:03:21.988" v="956"/>
          <ac:inkMkLst>
            <pc:docMk/>
            <pc:sldMk cId="4140368686" sldId="412"/>
            <ac:inkMk id="13316" creationId="{CDED06D9-D6F6-40FD-AB5A-AC2A458443A2}"/>
          </ac:inkMkLst>
        </pc:inkChg>
        <pc:inkChg chg="add del">
          <ac:chgData name="Roderval Marcelino" userId="9790ed0c9341b7a8" providerId="LiveId" clId="{7BA6471F-D518-42DC-AF31-585EE0695209}" dt="2021-03-23T13:03:21.986" v="946"/>
          <ac:inkMkLst>
            <pc:docMk/>
            <pc:sldMk cId="4140368686" sldId="412"/>
            <ac:inkMk id="13317" creationId="{A9705CB6-F27F-4887-A934-B427B7C894B0}"/>
          </ac:inkMkLst>
        </pc:inkChg>
        <pc:inkChg chg="add del">
          <ac:chgData name="Roderval Marcelino" userId="9790ed0c9341b7a8" providerId="LiveId" clId="{7BA6471F-D518-42DC-AF31-585EE0695209}" dt="2021-03-23T13:03:21.982" v="933"/>
          <ac:inkMkLst>
            <pc:docMk/>
            <pc:sldMk cId="4140368686" sldId="412"/>
            <ac:inkMk id="13318" creationId="{663A2F03-55D5-4097-819A-250FA5538B47}"/>
          </ac:inkMkLst>
        </pc:inkChg>
        <pc:inkChg chg="add del">
          <ac:chgData name="Roderval Marcelino" userId="9790ed0c9341b7a8" providerId="LiveId" clId="{7BA6471F-D518-42DC-AF31-585EE0695209}" dt="2021-03-23T13:03:21.984" v="941"/>
          <ac:inkMkLst>
            <pc:docMk/>
            <pc:sldMk cId="4140368686" sldId="412"/>
            <ac:inkMk id="13319" creationId="{D64FBE3D-BBEA-4204-A70B-64C7E6045090}"/>
          </ac:inkMkLst>
        </pc:inkChg>
        <pc:inkChg chg="add del">
          <ac:chgData name="Roderval Marcelino" userId="9790ed0c9341b7a8" providerId="LiveId" clId="{7BA6471F-D518-42DC-AF31-585EE0695209}" dt="2021-03-23T13:03:21.993" v="980"/>
          <ac:inkMkLst>
            <pc:docMk/>
            <pc:sldMk cId="4140368686" sldId="412"/>
            <ac:inkMk id="13320" creationId="{F972456F-8111-4029-86C1-B26B95C5857E}"/>
          </ac:inkMkLst>
        </pc:inkChg>
        <pc:inkChg chg="add del">
          <ac:chgData name="Roderval Marcelino" userId="9790ed0c9341b7a8" providerId="LiveId" clId="{7BA6471F-D518-42DC-AF31-585EE0695209}" dt="2021-03-23T13:03:21.990" v="967"/>
          <ac:inkMkLst>
            <pc:docMk/>
            <pc:sldMk cId="4140368686" sldId="412"/>
            <ac:inkMk id="13321" creationId="{4B6AF8D3-26CE-4679-81DA-E88CCDD65184}"/>
          </ac:inkMkLst>
        </pc:inkChg>
        <pc:inkChg chg="add del">
          <ac:chgData name="Roderval Marcelino" userId="9790ed0c9341b7a8" providerId="LiveId" clId="{7BA6471F-D518-42DC-AF31-585EE0695209}" dt="2021-03-23T13:03:21.992" v="973"/>
          <ac:inkMkLst>
            <pc:docMk/>
            <pc:sldMk cId="4140368686" sldId="412"/>
            <ac:inkMk id="13322" creationId="{9B6FD211-731E-41C4-AC86-59B5EC4D80AF}"/>
          </ac:inkMkLst>
        </pc:inkChg>
        <pc:inkChg chg="add del">
          <ac:chgData name="Roderval Marcelino" userId="9790ed0c9341b7a8" providerId="LiveId" clId="{7BA6471F-D518-42DC-AF31-585EE0695209}" dt="2021-03-23T13:03:21.973" v="902"/>
          <ac:inkMkLst>
            <pc:docMk/>
            <pc:sldMk cId="4140368686" sldId="412"/>
            <ac:inkMk id="13323" creationId="{9E1E6441-7697-450E-B604-B98B526202DB}"/>
          </ac:inkMkLst>
        </pc:inkChg>
        <pc:inkChg chg="add del">
          <ac:chgData name="Roderval Marcelino" userId="9790ed0c9341b7a8" providerId="LiveId" clId="{7BA6471F-D518-42DC-AF31-585EE0695209}" dt="2021-03-23T13:03:21.986" v="948"/>
          <ac:inkMkLst>
            <pc:docMk/>
            <pc:sldMk cId="4140368686" sldId="412"/>
            <ac:inkMk id="13324" creationId="{B2CB3F7B-6070-4C5B-A49E-38824F3ACBE8}"/>
          </ac:inkMkLst>
        </pc:inkChg>
        <pc:inkChg chg="add del">
          <ac:chgData name="Roderval Marcelino" userId="9790ed0c9341b7a8" providerId="LiveId" clId="{7BA6471F-D518-42DC-AF31-585EE0695209}" dt="2021-03-23T13:03:21.987" v="951"/>
          <ac:inkMkLst>
            <pc:docMk/>
            <pc:sldMk cId="4140368686" sldId="412"/>
            <ac:inkMk id="13325" creationId="{62F92B5E-80A3-47D5-83EF-51E8A323692B}"/>
          </ac:inkMkLst>
        </pc:inkChg>
        <pc:inkChg chg="add del">
          <ac:chgData name="Roderval Marcelino" userId="9790ed0c9341b7a8" providerId="LiveId" clId="{7BA6471F-D518-42DC-AF31-585EE0695209}" dt="2021-03-23T13:03:21.983" v="936"/>
          <ac:inkMkLst>
            <pc:docMk/>
            <pc:sldMk cId="4140368686" sldId="412"/>
            <ac:inkMk id="13326" creationId="{FF15AA79-981D-4C37-8BAA-0B7BB9EE68C5}"/>
          </ac:inkMkLst>
        </pc:inkChg>
        <pc:inkChg chg="add del">
          <ac:chgData name="Roderval Marcelino" userId="9790ed0c9341b7a8" providerId="LiveId" clId="{7BA6471F-D518-42DC-AF31-585EE0695209}" dt="2021-03-23T13:03:21.989" v="960"/>
          <ac:inkMkLst>
            <pc:docMk/>
            <pc:sldMk cId="4140368686" sldId="412"/>
            <ac:inkMk id="13327" creationId="{DCD4A724-BEC6-4613-A888-F76493EB1B8A}"/>
          </ac:inkMkLst>
        </pc:inkChg>
        <pc:inkChg chg="add del">
          <ac:chgData name="Roderval Marcelino" userId="9790ed0c9341b7a8" providerId="LiveId" clId="{7BA6471F-D518-42DC-AF31-585EE0695209}" dt="2021-03-23T13:03:21.989" v="961"/>
          <ac:inkMkLst>
            <pc:docMk/>
            <pc:sldMk cId="4140368686" sldId="412"/>
            <ac:inkMk id="13328" creationId="{29570921-6B20-445F-AC4C-2FFA4DE6CF16}"/>
          </ac:inkMkLst>
        </pc:inkChg>
        <pc:inkChg chg="add del mod">
          <ac:chgData name="Roderval Marcelino" userId="9790ed0c9341b7a8" providerId="LiveId" clId="{7BA6471F-D518-42DC-AF31-585EE0695209}" dt="2021-03-23T13:03:21.991" v="970"/>
          <ac:inkMkLst>
            <pc:docMk/>
            <pc:sldMk cId="4140368686" sldId="412"/>
            <ac:inkMk id="13329" creationId="{742563AD-8E3C-4448-A65C-D8E715BA1A6E}"/>
          </ac:inkMkLst>
        </pc:inkChg>
        <pc:inkChg chg="add del mod">
          <ac:chgData name="Roderval Marcelino" userId="9790ed0c9341b7a8" providerId="LiveId" clId="{7BA6471F-D518-42DC-AF31-585EE0695209}" dt="2021-03-23T13:03:21.984" v="939"/>
          <ac:inkMkLst>
            <pc:docMk/>
            <pc:sldMk cId="4140368686" sldId="412"/>
            <ac:inkMk id="13330" creationId="{C9A6B57A-64FF-4172-8CFF-E9C5E198534C}"/>
          </ac:inkMkLst>
        </pc:inkChg>
        <pc:inkChg chg="add del mod">
          <ac:chgData name="Roderval Marcelino" userId="9790ed0c9341b7a8" providerId="LiveId" clId="{7BA6471F-D518-42DC-AF31-585EE0695209}" dt="2021-03-23T13:03:21.987" v="952"/>
          <ac:inkMkLst>
            <pc:docMk/>
            <pc:sldMk cId="4140368686" sldId="412"/>
            <ac:inkMk id="13332" creationId="{78479F03-1344-45DB-91C8-25CADC527FD8}"/>
          </ac:inkMkLst>
        </pc:inkChg>
        <pc:inkChg chg="add del mod">
          <ac:chgData name="Roderval Marcelino" userId="9790ed0c9341b7a8" providerId="LiveId" clId="{7BA6471F-D518-42DC-AF31-585EE0695209}" dt="2021-03-23T13:03:21.977" v="912"/>
          <ac:inkMkLst>
            <pc:docMk/>
            <pc:sldMk cId="4140368686" sldId="412"/>
            <ac:inkMk id="13333" creationId="{445B93F5-549F-4AA7-A4C6-AB5C1B8E3DE2}"/>
          </ac:inkMkLst>
        </pc:inkChg>
        <pc:inkChg chg="add del mod">
          <ac:chgData name="Roderval Marcelino" userId="9790ed0c9341b7a8" providerId="LiveId" clId="{7BA6471F-D518-42DC-AF31-585EE0695209}" dt="2021-03-23T13:03:21.990" v="965"/>
          <ac:inkMkLst>
            <pc:docMk/>
            <pc:sldMk cId="4140368686" sldId="412"/>
            <ac:inkMk id="13335" creationId="{D7531A45-65D0-4EE3-BEB2-7051D3CFC6E2}"/>
          </ac:inkMkLst>
        </pc:inkChg>
        <pc:inkChg chg="add del mod">
          <ac:chgData name="Roderval Marcelino" userId="9790ed0c9341b7a8" providerId="LiveId" clId="{7BA6471F-D518-42DC-AF31-585EE0695209}" dt="2021-03-23T13:03:21.982" v="932"/>
          <ac:inkMkLst>
            <pc:docMk/>
            <pc:sldMk cId="4140368686" sldId="412"/>
            <ac:inkMk id="13336" creationId="{F9DECB3B-FFC7-43C8-A6FB-EF3ECF96E7B3}"/>
          </ac:inkMkLst>
        </pc:inkChg>
        <pc:inkChg chg="add del mod">
          <ac:chgData name="Roderval Marcelino" userId="9790ed0c9341b7a8" providerId="LiveId" clId="{7BA6471F-D518-42DC-AF31-585EE0695209}" dt="2021-03-23T13:03:21.984" v="942"/>
          <ac:inkMkLst>
            <pc:docMk/>
            <pc:sldMk cId="4140368686" sldId="412"/>
            <ac:inkMk id="13337" creationId="{60D3AC90-D542-43E6-AD0B-998179033A0C}"/>
          </ac:inkMkLst>
        </pc:inkChg>
        <pc:inkChg chg="add del mod">
          <ac:chgData name="Roderval Marcelino" userId="9790ed0c9341b7a8" providerId="LiveId" clId="{7BA6471F-D518-42DC-AF31-585EE0695209}" dt="2021-03-23T13:03:21.986" v="947"/>
          <ac:inkMkLst>
            <pc:docMk/>
            <pc:sldMk cId="4140368686" sldId="412"/>
            <ac:inkMk id="13338" creationId="{C13BD1F2-8B80-4CAD-92A6-D713B7B3655C}"/>
          </ac:inkMkLst>
        </pc:inkChg>
        <pc:inkChg chg="add del mod">
          <ac:chgData name="Roderval Marcelino" userId="9790ed0c9341b7a8" providerId="LiveId" clId="{7BA6471F-D518-42DC-AF31-585EE0695209}" dt="2021-03-23T13:03:21.995" v="986"/>
          <ac:inkMkLst>
            <pc:docMk/>
            <pc:sldMk cId="4140368686" sldId="412"/>
            <ac:inkMk id="13340" creationId="{CBAD1084-B2C8-4A96-B1D5-2B7D4F41221D}"/>
          </ac:inkMkLst>
        </pc:inkChg>
        <pc:inkChg chg="add del mod">
          <ac:chgData name="Roderval Marcelino" userId="9790ed0c9341b7a8" providerId="LiveId" clId="{7BA6471F-D518-42DC-AF31-585EE0695209}" dt="2021-03-23T13:03:21.978" v="918"/>
          <ac:inkMkLst>
            <pc:docMk/>
            <pc:sldMk cId="4140368686" sldId="412"/>
            <ac:inkMk id="13341" creationId="{0019F30A-D781-483A-9107-09008F75AB74}"/>
          </ac:inkMkLst>
        </pc:inkChg>
        <pc:inkChg chg="add del mod">
          <ac:chgData name="Roderval Marcelino" userId="9790ed0c9341b7a8" providerId="LiveId" clId="{7BA6471F-D518-42DC-AF31-585EE0695209}" dt="2021-03-23T13:03:21.994" v="981"/>
          <ac:inkMkLst>
            <pc:docMk/>
            <pc:sldMk cId="4140368686" sldId="412"/>
            <ac:inkMk id="13342" creationId="{B87EC2FD-14E4-42C6-9574-809730C707E1}"/>
          </ac:inkMkLst>
        </pc:inkChg>
        <pc:inkChg chg="add del mod">
          <ac:chgData name="Roderval Marcelino" userId="9790ed0c9341b7a8" providerId="LiveId" clId="{7BA6471F-D518-42DC-AF31-585EE0695209}" dt="2021-03-23T13:03:21.996" v="990"/>
          <ac:inkMkLst>
            <pc:docMk/>
            <pc:sldMk cId="4140368686" sldId="412"/>
            <ac:inkMk id="13343" creationId="{F6166BE8-94F7-4478-BF2D-C2C4A676B215}"/>
          </ac:inkMkLst>
        </pc:inkChg>
        <pc:inkChg chg="add del mod">
          <ac:chgData name="Roderval Marcelino" userId="9790ed0c9341b7a8" providerId="LiveId" clId="{7BA6471F-D518-42DC-AF31-585EE0695209}" dt="2021-03-23T13:03:21.993" v="977"/>
          <ac:inkMkLst>
            <pc:docMk/>
            <pc:sldMk cId="4140368686" sldId="412"/>
            <ac:inkMk id="13344" creationId="{948414EE-719C-463C-BB6F-D682C6EAC53B}"/>
          </ac:inkMkLst>
        </pc:inkChg>
        <pc:inkChg chg="add del mod">
          <ac:chgData name="Roderval Marcelino" userId="9790ed0c9341b7a8" providerId="LiveId" clId="{7BA6471F-D518-42DC-AF31-585EE0695209}" dt="2021-03-23T13:03:21.980" v="927"/>
          <ac:inkMkLst>
            <pc:docMk/>
            <pc:sldMk cId="4140368686" sldId="412"/>
            <ac:inkMk id="13345" creationId="{C0962EED-F120-4247-9946-D3C58DFC74E1}"/>
          </ac:inkMkLst>
        </pc:inkChg>
        <pc:inkChg chg="add del mod">
          <ac:chgData name="Roderval Marcelino" userId="9790ed0c9341b7a8" providerId="LiveId" clId="{7BA6471F-D518-42DC-AF31-585EE0695209}" dt="2021-03-23T13:03:21.996" v="993"/>
          <ac:inkMkLst>
            <pc:docMk/>
            <pc:sldMk cId="4140368686" sldId="412"/>
            <ac:inkMk id="13346" creationId="{8EC790F6-3AC0-45A6-AA9E-8E6507D1BD3D}"/>
          </ac:inkMkLst>
        </pc:inkChg>
        <pc:inkChg chg="add del mod">
          <ac:chgData name="Roderval Marcelino" userId="9790ed0c9341b7a8" providerId="LiveId" clId="{7BA6471F-D518-42DC-AF31-585EE0695209}" dt="2021-03-23T13:03:21.997" v="995"/>
          <ac:inkMkLst>
            <pc:docMk/>
            <pc:sldMk cId="4140368686" sldId="412"/>
            <ac:inkMk id="13347" creationId="{81FB06AB-1734-4070-BC77-EF0922243ED0}"/>
          </ac:inkMkLst>
        </pc:inkChg>
        <pc:inkChg chg="add del mod">
          <ac:chgData name="Roderval Marcelino" userId="9790ed0c9341b7a8" providerId="LiveId" clId="{7BA6471F-D518-42DC-AF31-585EE0695209}" dt="2021-03-23T13:03:21.996" v="991"/>
          <ac:inkMkLst>
            <pc:docMk/>
            <pc:sldMk cId="4140368686" sldId="412"/>
            <ac:inkMk id="13348" creationId="{FBF750A3-EFC3-40C4-95A4-0823305C3007}"/>
          </ac:inkMkLst>
        </pc:inkChg>
        <pc:inkChg chg="add del mod">
          <ac:chgData name="Roderval Marcelino" userId="9790ed0c9341b7a8" providerId="LiveId" clId="{7BA6471F-D518-42DC-AF31-585EE0695209}" dt="2021-03-23T13:03:21.995" v="985"/>
          <ac:inkMkLst>
            <pc:docMk/>
            <pc:sldMk cId="4140368686" sldId="412"/>
            <ac:inkMk id="13350" creationId="{61260455-E644-4925-BDAD-F309399AEEB3}"/>
          </ac:inkMkLst>
        </pc:inkChg>
        <pc:inkChg chg="add del mod">
          <ac:chgData name="Roderval Marcelino" userId="9790ed0c9341b7a8" providerId="LiveId" clId="{7BA6471F-D518-42DC-AF31-585EE0695209}" dt="2021-03-23T13:03:21.975" v="906"/>
          <ac:inkMkLst>
            <pc:docMk/>
            <pc:sldMk cId="4140368686" sldId="412"/>
            <ac:inkMk id="13351" creationId="{2C711AFD-3720-4E63-AC57-F8E0A33C503F}"/>
          </ac:inkMkLst>
        </pc:inkChg>
        <pc:inkChg chg="add del mod">
          <ac:chgData name="Roderval Marcelino" userId="9790ed0c9341b7a8" providerId="LiveId" clId="{7BA6471F-D518-42DC-AF31-585EE0695209}" dt="2021-03-23T13:03:21.997" v="996"/>
          <ac:inkMkLst>
            <pc:docMk/>
            <pc:sldMk cId="4140368686" sldId="412"/>
            <ac:inkMk id="13352" creationId="{B789CA59-0B4A-4883-923E-C2254465F96F}"/>
          </ac:inkMkLst>
        </pc:inkChg>
        <pc:inkChg chg="add del mod">
          <ac:chgData name="Roderval Marcelino" userId="9790ed0c9341b7a8" providerId="LiveId" clId="{7BA6471F-D518-42DC-AF31-585EE0695209}" dt="2021-03-23T13:03:21.993" v="975"/>
          <ac:inkMkLst>
            <pc:docMk/>
            <pc:sldMk cId="4140368686" sldId="412"/>
            <ac:inkMk id="13353" creationId="{19B0D4DB-1C07-4618-9A02-4C6C89EE781B}"/>
          </ac:inkMkLst>
        </pc:inkChg>
        <pc:inkChg chg="add del mod">
          <ac:chgData name="Roderval Marcelino" userId="9790ed0c9341b7a8" providerId="LiveId" clId="{7BA6471F-D518-42DC-AF31-585EE0695209}" dt="2021-03-23T13:03:21.977" v="913"/>
          <ac:inkMkLst>
            <pc:docMk/>
            <pc:sldMk cId="4140368686" sldId="412"/>
            <ac:inkMk id="13355" creationId="{90B6C766-EB12-4207-8377-B7E9AA6D527B}"/>
          </ac:inkMkLst>
        </pc:inkChg>
        <pc:inkChg chg="add del mod">
          <ac:chgData name="Roderval Marcelino" userId="9790ed0c9341b7a8" providerId="LiveId" clId="{7BA6471F-D518-42DC-AF31-585EE0695209}" dt="2021-03-23T13:03:21.984" v="940"/>
          <ac:inkMkLst>
            <pc:docMk/>
            <pc:sldMk cId="4140368686" sldId="412"/>
            <ac:inkMk id="13356" creationId="{0F97AFD8-2856-48C8-995D-82CB76609939}"/>
          </ac:inkMkLst>
        </pc:inkChg>
        <pc:inkChg chg="add del mod">
          <ac:chgData name="Roderval Marcelino" userId="9790ed0c9341b7a8" providerId="LiveId" clId="{7BA6471F-D518-42DC-AF31-585EE0695209}" dt="2021-03-23T13:03:21.990" v="966"/>
          <ac:inkMkLst>
            <pc:docMk/>
            <pc:sldMk cId="4140368686" sldId="412"/>
            <ac:inkMk id="13357" creationId="{0ACC9262-B9C6-452A-AAA8-B2D0FA772C32}"/>
          </ac:inkMkLst>
        </pc:inkChg>
        <pc:inkChg chg="add del mod">
          <ac:chgData name="Roderval Marcelino" userId="9790ed0c9341b7a8" providerId="LiveId" clId="{7BA6471F-D518-42DC-AF31-585EE0695209}" dt="2021-03-23T13:03:21.996" v="992"/>
          <ac:inkMkLst>
            <pc:docMk/>
            <pc:sldMk cId="4140368686" sldId="412"/>
            <ac:inkMk id="13358" creationId="{17FF0766-1C68-435F-8C99-84A4C9F3E88E}"/>
          </ac:inkMkLst>
        </pc:inkChg>
        <pc:inkChg chg="add del mod">
          <ac:chgData name="Roderval Marcelino" userId="9790ed0c9341b7a8" providerId="LiveId" clId="{7BA6471F-D518-42DC-AF31-585EE0695209}" dt="2021-03-23T13:03:21.978" v="919"/>
          <ac:inkMkLst>
            <pc:docMk/>
            <pc:sldMk cId="4140368686" sldId="412"/>
            <ac:inkMk id="13359" creationId="{E8185F9B-E2E3-4F56-B947-D035DED2A80F}"/>
          </ac:inkMkLst>
        </pc:inkChg>
        <pc:inkChg chg="add del mod">
          <ac:chgData name="Roderval Marcelino" userId="9790ed0c9341b7a8" providerId="LiveId" clId="{7BA6471F-D518-42DC-AF31-585EE0695209}" dt="2021-03-23T13:03:21.975" v="907"/>
          <ac:inkMkLst>
            <pc:docMk/>
            <pc:sldMk cId="4140368686" sldId="412"/>
            <ac:inkMk id="13360" creationId="{E5DF9868-7F33-4607-BE5E-B12F33DC6DF5}"/>
          </ac:inkMkLst>
        </pc:inkChg>
        <pc:inkChg chg="add del mod">
          <ac:chgData name="Roderval Marcelino" userId="9790ed0c9341b7a8" providerId="LiveId" clId="{7BA6471F-D518-42DC-AF31-585EE0695209}" dt="2021-03-23T13:03:21.992" v="972"/>
          <ac:inkMkLst>
            <pc:docMk/>
            <pc:sldMk cId="4140368686" sldId="412"/>
            <ac:inkMk id="13361" creationId="{1D885D16-B824-4388-BEEF-A46328EB4B09}"/>
          </ac:inkMkLst>
        </pc:inkChg>
        <pc:inkChg chg="add del">
          <ac:chgData name="Roderval Marcelino" userId="9790ed0c9341b7a8" providerId="LiveId" clId="{7BA6471F-D518-42DC-AF31-585EE0695209}" dt="2021-03-23T13:03:21.978" v="917"/>
          <ac:inkMkLst>
            <pc:docMk/>
            <pc:sldMk cId="4140368686" sldId="412"/>
            <ac:inkMk id="13363" creationId="{4EDAE8D1-7F2D-481D-BBD2-713CAD63D7F6}"/>
          </ac:inkMkLst>
        </pc:inkChg>
        <pc:inkChg chg="add del">
          <ac:chgData name="Roderval Marcelino" userId="9790ed0c9341b7a8" providerId="LiveId" clId="{7BA6471F-D518-42DC-AF31-585EE0695209}" dt="2021-03-23T13:03:21.991" v="968"/>
          <ac:inkMkLst>
            <pc:docMk/>
            <pc:sldMk cId="4140368686" sldId="412"/>
            <ac:inkMk id="13364" creationId="{646ADA63-23B5-40D6-9F4A-DF9344DB6973}"/>
          </ac:inkMkLst>
        </pc:inkChg>
        <pc:inkChg chg="add del">
          <ac:chgData name="Roderval Marcelino" userId="9790ed0c9341b7a8" providerId="LiveId" clId="{7BA6471F-D518-42DC-AF31-585EE0695209}" dt="2021-03-23T13:03:21.995" v="989"/>
          <ac:inkMkLst>
            <pc:docMk/>
            <pc:sldMk cId="4140368686" sldId="412"/>
            <ac:inkMk id="13365" creationId="{4CB43E46-2353-4725-B8D5-11A0A83B028D}"/>
          </ac:inkMkLst>
        </pc:inkChg>
        <pc:inkChg chg="add del">
          <ac:chgData name="Roderval Marcelino" userId="9790ed0c9341b7a8" providerId="LiveId" clId="{7BA6471F-D518-42DC-AF31-585EE0695209}" dt="2021-03-23T13:03:21.980" v="926"/>
          <ac:inkMkLst>
            <pc:docMk/>
            <pc:sldMk cId="4140368686" sldId="412"/>
            <ac:inkMk id="13366" creationId="{1732F648-72F8-488F-9303-732B75FEADC3}"/>
          </ac:inkMkLst>
        </pc:inkChg>
        <pc:inkChg chg="add del">
          <ac:chgData name="Roderval Marcelino" userId="9790ed0c9341b7a8" providerId="LiveId" clId="{7BA6471F-D518-42DC-AF31-585EE0695209}" dt="2021-03-23T13:03:21.987" v="950"/>
          <ac:inkMkLst>
            <pc:docMk/>
            <pc:sldMk cId="4140368686" sldId="412"/>
            <ac:inkMk id="13367" creationId="{989ED0E5-E4AC-46D7-8F5D-123F351E0943}"/>
          </ac:inkMkLst>
        </pc:inkChg>
        <pc:inkChg chg="add del">
          <ac:chgData name="Roderval Marcelino" userId="9790ed0c9341b7a8" providerId="LiveId" clId="{7BA6471F-D518-42DC-AF31-585EE0695209}" dt="2021-03-23T13:03:21.993" v="979"/>
          <ac:inkMkLst>
            <pc:docMk/>
            <pc:sldMk cId="4140368686" sldId="412"/>
            <ac:inkMk id="13368" creationId="{93FC9F52-51B0-49E2-91D3-5736F65344E3}"/>
          </ac:inkMkLst>
        </pc:inkChg>
        <pc:inkChg chg="add del">
          <ac:chgData name="Roderval Marcelino" userId="9790ed0c9341b7a8" providerId="LiveId" clId="{7BA6471F-D518-42DC-AF31-585EE0695209}" dt="2021-03-23T13:03:21.976" v="910"/>
          <ac:inkMkLst>
            <pc:docMk/>
            <pc:sldMk cId="4140368686" sldId="412"/>
            <ac:inkMk id="13369" creationId="{E3FE61F8-173D-474A-823A-DEFA50897B3F}"/>
          </ac:inkMkLst>
        </pc:inkChg>
        <pc:inkChg chg="add del">
          <ac:chgData name="Roderval Marcelino" userId="9790ed0c9341b7a8" providerId="LiveId" clId="{7BA6471F-D518-42DC-AF31-585EE0695209}" dt="2021-03-23T13:03:21.991" v="971"/>
          <ac:inkMkLst>
            <pc:docMk/>
            <pc:sldMk cId="4140368686" sldId="412"/>
            <ac:inkMk id="13370" creationId="{777C3412-E0F1-4629-8A32-2175FAE77CF2}"/>
          </ac:inkMkLst>
        </pc:inkChg>
        <pc:inkChg chg="add del">
          <ac:chgData name="Roderval Marcelino" userId="9790ed0c9341b7a8" providerId="LiveId" clId="{7BA6471F-D518-42DC-AF31-585EE0695209}" dt="2021-03-23T13:03:21.974" v="904"/>
          <ac:inkMkLst>
            <pc:docMk/>
            <pc:sldMk cId="4140368686" sldId="412"/>
            <ac:inkMk id="13371" creationId="{14A3B50F-3086-4CCD-BF84-5B22D9D7DF25}"/>
          </ac:inkMkLst>
        </pc:inkChg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763300984" sldId="413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554031960" sldId="414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4252621280" sldId="415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246987743" sldId="416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78571916" sldId="417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542017328" sldId="418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2014698281" sldId="419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4208969962" sldId="420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1598831203" sldId="421"/>
        </pc:sldMkLst>
      </pc:sldChg>
      <pc:sldChg chg="del">
        <pc:chgData name="Roderval Marcelino" userId="9790ed0c9341b7a8" providerId="LiveId" clId="{7BA6471F-D518-42DC-AF31-585EE0695209}" dt="2021-03-22T17:53:44.022" v="589" actId="2696"/>
        <pc:sldMkLst>
          <pc:docMk/>
          <pc:sldMk cId="3220897255" sldId="422"/>
        </pc:sldMkLst>
      </pc:sldChg>
      <pc:sldChg chg="addSp delSp modSp add mod">
        <pc:chgData name="Roderval Marcelino" userId="9790ed0c9341b7a8" providerId="LiveId" clId="{7BA6471F-D518-42DC-AF31-585EE0695209}" dt="2021-03-22T14:31:48.432" v="333" actId="6549"/>
        <pc:sldMkLst>
          <pc:docMk/>
          <pc:sldMk cId="3595181379" sldId="423"/>
        </pc:sldMkLst>
        <pc:spChg chg="mod">
          <ac:chgData name="Roderval Marcelino" userId="9790ed0c9341b7a8" providerId="LiveId" clId="{7BA6471F-D518-42DC-AF31-585EE0695209}" dt="2021-03-22T14:31:48.432" v="333" actId="6549"/>
          <ac:spMkLst>
            <pc:docMk/>
            <pc:sldMk cId="3595181379" sldId="423"/>
            <ac:spMk id="22530" creationId="{00000000-0000-0000-0000-000000000000}"/>
          </ac:spMkLst>
        </pc:spChg>
        <pc:picChg chg="add mod">
          <ac:chgData name="Roderval Marcelino" userId="9790ed0c9341b7a8" providerId="LiveId" clId="{7BA6471F-D518-42DC-AF31-585EE0695209}" dt="2021-03-22T14:30:37.616" v="329" actId="1076"/>
          <ac:picMkLst>
            <pc:docMk/>
            <pc:sldMk cId="3595181379" sldId="423"/>
            <ac:picMk id="3" creationId="{24806F78-5BDB-4035-96E1-2F469ADDAE06}"/>
          </ac:picMkLst>
        </pc:picChg>
        <pc:picChg chg="del">
          <ac:chgData name="Roderval Marcelino" userId="9790ed0c9341b7a8" providerId="LiveId" clId="{7BA6471F-D518-42DC-AF31-585EE0695209}" dt="2021-03-22T14:29:14.318" v="267" actId="478"/>
          <ac:picMkLst>
            <pc:docMk/>
            <pc:sldMk cId="3595181379" sldId="423"/>
            <ac:picMk id="22531" creationId="{00000000-0000-0000-0000-000000000000}"/>
          </ac:picMkLst>
        </pc:picChg>
        <pc:picChg chg="del">
          <ac:chgData name="Roderval Marcelino" userId="9790ed0c9341b7a8" providerId="LiveId" clId="{7BA6471F-D518-42DC-AF31-585EE0695209}" dt="2021-03-22T14:29:16.385" v="268" actId="478"/>
          <ac:picMkLst>
            <pc:docMk/>
            <pc:sldMk cId="3595181379" sldId="423"/>
            <ac:picMk id="22532" creationId="{00000000-0000-0000-0000-000000000000}"/>
          </ac:picMkLst>
        </pc:picChg>
      </pc:sldChg>
      <pc:sldChg chg="addSp delSp modSp add mod">
        <pc:chgData name="Roderval Marcelino" userId="9790ed0c9341b7a8" providerId="LiveId" clId="{7BA6471F-D518-42DC-AF31-585EE0695209}" dt="2021-03-22T17:39:20.027" v="392" actId="14100"/>
        <pc:sldMkLst>
          <pc:docMk/>
          <pc:sldMk cId="1130454775" sldId="424"/>
        </pc:sldMkLst>
        <pc:picChg chg="add del">
          <ac:chgData name="Roderval Marcelino" userId="9790ed0c9341b7a8" providerId="LiveId" clId="{7BA6471F-D518-42DC-AF31-585EE0695209}" dt="2021-03-22T17:39:12.613" v="388" actId="478"/>
          <ac:picMkLst>
            <pc:docMk/>
            <pc:sldMk cId="1130454775" sldId="424"/>
            <ac:picMk id="3" creationId="{BD8C9517-C15C-4A15-9C4F-857D9B57AABD}"/>
          </ac:picMkLst>
        </pc:picChg>
        <pc:picChg chg="add mod">
          <ac:chgData name="Roderval Marcelino" userId="9790ed0c9341b7a8" providerId="LiveId" clId="{7BA6471F-D518-42DC-AF31-585EE0695209}" dt="2021-03-22T17:39:20.027" v="392" actId="14100"/>
          <ac:picMkLst>
            <pc:docMk/>
            <pc:sldMk cId="1130454775" sldId="424"/>
            <ac:picMk id="5" creationId="{34325E97-27EC-4FD8-9AC9-50221E412C7E}"/>
          </ac:picMkLst>
        </pc:picChg>
        <pc:picChg chg="del">
          <ac:chgData name="Roderval Marcelino" userId="9790ed0c9341b7a8" providerId="LiveId" clId="{7BA6471F-D518-42DC-AF31-585EE0695209}" dt="2021-03-22T17:38:26.520" v="385" actId="478"/>
          <ac:picMkLst>
            <pc:docMk/>
            <pc:sldMk cId="1130454775" sldId="424"/>
            <ac:picMk id="22531" creationId="{00000000-0000-0000-0000-000000000000}"/>
          </ac:picMkLst>
        </pc:picChg>
        <pc:picChg chg="del">
          <ac:chgData name="Roderval Marcelino" userId="9790ed0c9341b7a8" providerId="LiveId" clId="{7BA6471F-D518-42DC-AF31-585EE0695209}" dt="2021-03-22T17:38:28.617" v="386" actId="478"/>
          <ac:picMkLst>
            <pc:docMk/>
            <pc:sldMk cId="1130454775" sldId="424"/>
            <ac:picMk id="22532" creationId="{00000000-0000-0000-0000-000000000000}"/>
          </ac:picMkLst>
        </pc:picChg>
      </pc:sldChg>
      <pc:sldChg chg="addSp delSp modSp add mod">
        <pc:chgData name="Roderval Marcelino" userId="9790ed0c9341b7a8" providerId="LiveId" clId="{7BA6471F-D518-42DC-AF31-585EE0695209}" dt="2021-03-22T17:50:38.277" v="580" actId="478"/>
        <pc:sldMkLst>
          <pc:docMk/>
          <pc:sldMk cId="746671543" sldId="425"/>
        </pc:sldMkLst>
        <pc:spChg chg="mod">
          <ac:chgData name="Roderval Marcelino" userId="9790ed0c9341b7a8" providerId="LiveId" clId="{7BA6471F-D518-42DC-AF31-585EE0695209}" dt="2021-03-22T17:47:53.183" v="506" actId="1076"/>
          <ac:spMkLst>
            <pc:docMk/>
            <pc:sldMk cId="746671543" sldId="425"/>
            <ac:spMk id="7" creationId="{00000000-0000-0000-0000-000000000000}"/>
          </ac:spMkLst>
        </pc:spChg>
        <pc:spChg chg="mod">
          <ac:chgData name="Roderval Marcelino" userId="9790ed0c9341b7a8" providerId="LiveId" clId="{7BA6471F-D518-42DC-AF31-585EE0695209}" dt="2021-03-22T17:50:34.043" v="579" actId="20577"/>
          <ac:spMkLst>
            <pc:docMk/>
            <pc:sldMk cId="746671543" sldId="425"/>
            <ac:spMk id="8" creationId="{00000000-0000-0000-0000-000000000000}"/>
          </ac:spMkLst>
        </pc:spChg>
        <pc:graphicFrameChg chg="add del mod">
          <ac:chgData name="Roderval Marcelino" userId="9790ed0c9341b7a8" providerId="LiveId" clId="{7BA6471F-D518-42DC-AF31-585EE0695209}" dt="2021-03-22T17:50:38.277" v="580" actId="478"/>
          <ac:graphicFrameMkLst>
            <pc:docMk/>
            <pc:sldMk cId="746671543" sldId="425"/>
            <ac:graphicFrameMk id="3" creationId="{548555A1-0C18-4E5B-AEE4-76322C7196C8}"/>
          </ac:graphicFrameMkLst>
        </pc:graphicFrameChg>
      </pc:sldChg>
      <pc:sldChg chg="add del">
        <pc:chgData name="Roderval Marcelino" userId="9790ed0c9341b7a8" providerId="LiveId" clId="{7BA6471F-D518-42DC-AF31-585EE0695209}" dt="2021-03-22T17:47:15.136" v="397"/>
        <pc:sldMkLst>
          <pc:docMk/>
          <pc:sldMk cId="64182530" sldId="42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2:48:0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 7352,'0'0'0,"-8"-23"0,-7-15 0,23 54-616,-8-8-2088,0 3 2704,0 8-2208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2:48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1352,'0'0'0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2:52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6728,'16'185'1354,"-17"-117"-940,2 191 654,-1-186-580,-5 118 28,-24 165 436,19-244-843,6-67 158,-22 191 98,22-187-137,-12 203 71,13-201-199,-7 207 48,7-206-8,-11 211 38,11-211-124,-13 208 43,14-208 71,0 208 77,2-208-51,6 209 87,-5-209-34,5 207 59,-6-208-252,-4 368 559,0-300-556,2-72-23,-2 197 30,5-196 56,18 189 68,-15-189 33,17 349 196,-8-239-306,4 71 37,-15-184 78,1 28-47,11 221-20,0-147-263,14 193-596,-13-205 464,28 180-396,-29-199 351,-7-72 130,-1 3-597,3 0 0,1-1 0,18 50 0,-20-79-839,6 13-5459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3:09:3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60 1800,'0'0'0,"-15"-30"0,0 1-872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3:10:1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6640,'11'1'336,"-10"0"-271,1-1 0,-1 0 0,1 1 0,-1-1 0,1 0 1,0 0-1,-1 0 0,1 0 0,-1-1 0,1 1 0,-1 0 0,1 0 0,-1-1 1,1 1-1,-1-1 0,1 0 0,-1 1 0,0-1 0,2-1 0,-2 2-255,-8-2-2474,0 0-496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22/03/2021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6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1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simular a mudança lógica dos pinos precisa espera a atualização dos frames da imagem. Uma solução é colocar </a:t>
            </a:r>
            <a:r>
              <a:rPr lang="pt-BR" dirty="0" err="1"/>
              <a:t>delays</a:t>
            </a:r>
            <a:r>
              <a:rPr lang="pt-BR" dirty="0"/>
              <a:t>, ou seja, o sistema roda alguns comandos que é o tempo necessário para atualizar os frames e o programa considerar o novo nível lógico no pino.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3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Elementos Básicos da Programação</a:t>
            </a:r>
          </a:p>
          <a:p>
            <a:pPr algn="ctr"/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5244" y="-27384"/>
            <a:ext cx="773314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3400" dirty="0" err="1">
                <a:solidFill>
                  <a:schemeClr val="bg1"/>
                </a:solidFill>
              </a:rPr>
              <a:t>Diretivas</a:t>
            </a:r>
            <a:r>
              <a:rPr lang="en-US" altLang="pt-BR" sz="3400" dirty="0">
                <a:solidFill>
                  <a:schemeClr val="bg1"/>
                </a:solidFill>
              </a:rPr>
              <a:t> e </a:t>
            </a:r>
            <a:r>
              <a:rPr lang="en-US" altLang="pt-BR" sz="3400" dirty="0" err="1">
                <a:solidFill>
                  <a:schemeClr val="bg1"/>
                </a:solidFill>
              </a:rPr>
              <a:t>Funcões</a:t>
            </a:r>
            <a:r>
              <a:rPr lang="en-US" altLang="pt-BR" sz="3400" dirty="0">
                <a:solidFill>
                  <a:schemeClr val="bg1"/>
                </a:solidFill>
              </a:rPr>
              <a:t> do </a:t>
            </a:r>
            <a:r>
              <a:rPr lang="en-US" altLang="pt-BR" sz="3400" dirty="0" err="1">
                <a:solidFill>
                  <a:schemeClr val="bg1"/>
                </a:solidFill>
              </a:rPr>
              <a:t>Compilador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4825" y="1806575"/>
            <a:ext cx="9072563" cy="4989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 err="1"/>
              <a:t>Pré-processamentos</a:t>
            </a:r>
            <a:r>
              <a:rPr lang="en-US" altLang="pt-BR" sz="2900" dirty="0"/>
              <a:t> (</a:t>
            </a:r>
            <a:r>
              <a:rPr lang="en-US" altLang="pt-BR" sz="2900" dirty="0" err="1"/>
              <a:t>directivas</a:t>
            </a:r>
            <a:r>
              <a:rPr lang="en-US" altLang="pt-BR" sz="2900" dirty="0"/>
              <a:t>);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 err="1"/>
              <a:t>Funções</a:t>
            </a:r>
            <a:r>
              <a:rPr lang="en-US" altLang="pt-BR" sz="2900" dirty="0"/>
              <a:t> </a:t>
            </a:r>
            <a:r>
              <a:rPr lang="en-US" altLang="pt-BR" sz="2900" i="1" dirty="0"/>
              <a:t>Built-in;</a:t>
            </a:r>
            <a:endParaRPr lang="pt-BR" altLang="pt-BR" sz="2900" i="1" dirty="0"/>
          </a:p>
        </p:txBody>
      </p:sp>
    </p:spTree>
    <p:extLst>
      <p:ext uri="{BB962C8B-B14F-4D97-AF65-F5344CB8AC3E}">
        <p14:creationId xmlns:p14="http://schemas.microsoft.com/office/powerpoint/2010/main" val="181781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2844" y="-1"/>
            <a:ext cx="845322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3400" dirty="0" err="1">
                <a:solidFill>
                  <a:schemeClr val="bg1"/>
                </a:solidFill>
              </a:rPr>
              <a:t>Pré-processamento</a:t>
            </a:r>
            <a:r>
              <a:rPr lang="en-US" altLang="pt-BR" sz="3400" dirty="0">
                <a:solidFill>
                  <a:schemeClr val="bg1"/>
                </a:solidFill>
              </a:rPr>
              <a:t> (</a:t>
            </a:r>
            <a:r>
              <a:rPr lang="en-US" altLang="pt-BR" sz="3400" dirty="0" err="1">
                <a:solidFill>
                  <a:schemeClr val="bg1"/>
                </a:solidFill>
              </a:rPr>
              <a:t>directivas</a:t>
            </a:r>
            <a:r>
              <a:rPr lang="en-US" altLang="pt-BR" sz="3400" dirty="0">
                <a:solidFill>
                  <a:schemeClr val="bg1"/>
                </a:solidFill>
              </a:rPr>
              <a:t> do </a:t>
            </a:r>
            <a:r>
              <a:rPr lang="en-US" altLang="pt-BR" sz="3400" dirty="0" err="1">
                <a:solidFill>
                  <a:schemeClr val="bg1"/>
                </a:solidFill>
              </a:rPr>
              <a:t>compilador</a:t>
            </a:r>
            <a:r>
              <a:rPr lang="en-US" altLang="pt-BR" sz="3400" dirty="0">
                <a:solidFill>
                  <a:schemeClr val="bg1"/>
                </a:solidFill>
              </a:rPr>
              <a:t>)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4825" y="1806575"/>
            <a:ext cx="9072563" cy="4989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#include &lt;</a:t>
            </a:r>
            <a:r>
              <a:rPr lang="en-US" altLang="pt-BR" sz="2900" dirty="0" err="1"/>
              <a:t>xc.h</a:t>
            </a:r>
            <a:r>
              <a:rPr lang="en-US" altLang="pt-BR" sz="2900" dirty="0"/>
              <a:t>&gt;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#define _XTAL_FREQ 4000000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#pragma config WDT=ON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pt-BR" sz="2900" dirty="0"/>
          </a:p>
        </p:txBody>
      </p:sp>
    </p:spTree>
    <p:extLst>
      <p:ext uri="{BB962C8B-B14F-4D97-AF65-F5344CB8AC3E}">
        <p14:creationId xmlns:p14="http://schemas.microsoft.com/office/powerpoint/2010/main" val="74667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15355" cy="857231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pt-BR" sz="3400" dirty="0" err="1">
                <a:solidFill>
                  <a:schemeClr val="bg1"/>
                </a:solidFill>
              </a:rPr>
              <a:t>Funções</a:t>
            </a:r>
            <a:r>
              <a:rPr lang="en-US" altLang="pt-BR" sz="3400" dirty="0">
                <a:solidFill>
                  <a:schemeClr val="bg1"/>
                </a:solidFill>
              </a:rPr>
              <a:t> built-in</a:t>
            </a:r>
            <a:endParaRPr lang="pt-BR" altLang="pt-BR" sz="3400" dirty="0">
              <a:solidFill>
                <a:schemeClr val="bg1"/>
              </a:solidFill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03841" y="3755881"/>
            <a:ext cx="4443840" cy="13060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633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806F78-5BDB-4035-96E1-2F469ADD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1052736"/>
            <a:ext cx="4536504" cy="50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15355" cy="857231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pt-BR" sz="3400" dirty="0">
                <a:solidFill>
                  <a:schemeClr val="bg1"/>
                </a:solidFill>
              </a:rPr>
              <a:t>Loop </a:t>
            </a:r>
            <a:r>
              <a:rPr lang="en-US" altLang="pt-BR" sz="3400" dirty="0" err="1">
                <a:solidFill>
                  <a:schemeClr val="bg1"/>
                </a:solidFill>
              </a:rPr>
              <a:t>Infinito</a:t>
            </a:r>
            <a:endParaRPr lang="pt-BR" altLang="pt-BR" sz="3400" dirty="0">
              <a:solidFill>
                <a:schemeClr val="bg1"/>
              </a:solidFill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03841" y="3755881"/>
            <a:ext cx="4443840" cy="13060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633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325E97-27EC-4FD8-9AC9-50221E41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80613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381484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Exercícios</a:t>
            </a:r>
            <a:r>
              <a:rPr lang="en-US" sz="3400" dirty="0">
                <a:solidFill>
                  <a:schemeClr val="bg1"/>
                </a:solidFill>
              </a:rPr>
              <a:t>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84215" y="3671834"/>
            <a:ext cx="6408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44703" y="3473214"/>
            <a:ext cx="64071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pt-BR" sz="2800" dirty="0">
                <a:latin typeface="Times New Roman" panose="02020603050405020304" pitchFamily="18" charset="0"/>
              </a:rPr>
              <a:t>2. </a:t>
            </a:r>
            <a:r>
              <a:rPr lang="en-US" altLang="pt-BR" sz="2800" dirty="0" err="1">
                <a:latin typeface="Times New Roman" panose="02020603050405020304" pitchFamily="18" charset="0"/>
              </a:rPr>
              <a:t>Desenvolva</a:t>
            </a:r>
            <a:r>
              <a:rPr lang="en-US" altLang="pt-BR" sz="2800" dirty="0">
                <a:latin typeface="Times New Roman" panose="02020603050405020304" pitchFamily="18" charset="0"/>
              </a:rPr>
              <a:t> um </a:t>
            </a:r>
            <a:r>
              <a:rPr lang="en-US" altLang="pt-BR" sz="2800" dirty="0" err="1">
                <a:latin typeface="Times New Roman" panose="02020603050405020304" pitchFamily="18" charset="0"/>
              </a:rPr>
              <a:t>sistema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embarcado</a:t>
            </a:r>
            <a:r>
              <a:rPr lang="en-US" altLang="pt-BR" sz="2800" dirty="0">
                <a:latin typeface="Times New Roman" panose="02020603050405020304" pitchFamily="18" charset="0"/>
              </a:rPr>
              <a:t> para </a:t>
            </a:r>
            <a:r>
              <a:rPr lang="en-US" altLang="pt-BR" sz="2800" dirty="0" err="1">
                <a:latin typeface="Times New Roman" panose="02020603050405020304" pitchFamily="18" charset="0"/>
              </a:rPr>
              <a:t>comandar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uma</a:t>
            </a:r>
            <a:r>
              <a:rPr lang="en-US" altLang="pt-BR" sz="2800" dirty="0">
                <a:latin typeface="Times New Roman" panose="02020603050405020304" pitchFamily="18" charset="0"/>
              </a:rPr>
              <a:t> mini </a:t>
            </a:r>
            <a:r>
              <a:rPr lang="en-US" altLang="pt-BR" sz="2800" dirty="0" err="1">
                <a:latin typeface="Times New Roman" panose="02020603050405020304" pitchFamily="18" charset="0"/>
              </a:rPr>
              <a:t>prensa</a:t>
            </a:r>
            <a:r>
              <a:rPr lang="en-US" altLang="pt-BR" sz="2800" dirty="0">
                <a:latin typeface="Times New Roman" panose="02020603050405020304" pitchFamily="18" charset="0"/>
              </a:rPr>
              <a:t>.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Ao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ser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pressionado</a:t>
            </a:r>
            <a:r>
              <a:rPr lang="en-US" altLang="pt-BR" sz="2800" dirty="0">
                <a:latin typeface="Times New Roman" panose="02020603050405020304" pitchFamily="18" charset="0"/>
              </a:rPr>
              <a:t> 2 </a:t>
            </a:r>
            <a:r>
              <a:rPr lang="en-US" altLang="pt-BR" sz="2800" dirty="0" err="1">
                <a:latin typeface="Times New Roman" panose="02020603050405020304" pitchFamily="18" charset="0"/>
              </a:rPr>
              <a:t>botões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simultaneamente</a:t>
            </a:r>
            <a:r>
              <a:rPr lang="en-US" altLang="pt-BR" sz="2800" dirty="0">
                <a:latin typeface="Times New Roman" panose="02020603050405020304" pitchFamily="18" charset="0"/>
              </a:rPr>
              <a:t> o </a:t>
            </a:r>
            <a:r>
              <a:rPr lang="en-US" altLang="pt-BR" sz="2800" dirty="0" err="1">
                <a:latin typeface="Times New Roman" panose="02020603050405020304" pitchFamily="18" charset="0"/>
              </a:rPr>
              <a:t>pistão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aciona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por</a:t>
            </a:r>
            <a:r>
              <a:rPr lang="en-US" altLang="pt-BR" sz="2800" dirty="0">
                <a:latin typeface="Times New Roman" panose="02020603050405020304" pitchFamily="18" charset="0"/>
              </a:rPr>
              <a:t> 2s e </a:t>
            </a:r>
            <a:r>
              <a:rPr lang="en-US" altLang="pt-BR" sz="2800" dirty="0" err="1">
                <a:latin typeface="Times New Roman" panose="02020603050405020304" pitchFamily="18" charset="0"/>
              </a:rPr>
              <a:t>volta</a:t>
            </a:r>
            <a:r>
              <a:rPr lang="en-US" altLang="pt-BR" sz="2800" dirty="0">
                <a:latin typeface="Times New Roman" panose="02020603050405020304" pitchFamily="18" charset="0"/>
              </a:rPr>
              <a:t> a </a:t>
            </a:r>
            <a:r>
              <a:rPr lang="en-US" altLang="pt-BR" sz="2800" dirty="0" err="1">
                <a:latin typeface="Times New Roman" panose="02020603050405020304" pitchFamily="18" charset="0"/>
              </a:rPr>
              <a:t>posição</a:t>
            </a:r>
            <a:r>
              <a:rPr lang="en-US" altLang="pt-BR" sz="2800" dirty="0">
                <a:latin typeface="Times New Roman" panose="02020603050405020304" pitchFamily="18" charset="0"/>
              </a:rPr>
              <a:t> original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aguardando</a:t>
            </a:r>
            <a:r>
              <a:rPr lang="en-US" altLang="pt-BR" sz="2800" dirty="0">
                <a:latin typeface="Times New Roman" panose="02020603050405020304" pitchFamily="18" charset="0"/>
              </a:rPr>
              <a:t> novo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acionamento</a:t>
            </a:r>
            <a:r>
              <a:rPr lang="en-US" altLang="pt-BR" sz="2800" dirty="0">
                <a:latin typeface="Times New Roman" panose="02020603050405020304" pitchFamily="18" charset="0"/>
              </a:rPr>
              <a:t>.</a:t>
            </a:r>
            <a:endParaRPr lang="pt-BR" altLang="pt-BR" dirty="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67544" y="1628800"/>
            <a:ext cx="1439862" cy="7921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44D3CB8-D374-40A5-902B-4502BE18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03" y="1249425"/>
            <a:ext cx="64071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pt-BR" sz="2800" dirty="0">
                <a:latin typeface="Times New Roman" panose="02020603050405020304" pitchFamily="18" charset="0"/>
              </a:rPr>
              <a:t>1. </a:t>
            </a:r>
            <a:r>
              <a:rPr lang="en-US" altLang="pt-BR" sz="2800" dirty="0" err="1">
                <a:latin typeface="Times New Roman" panose="02020603050405020304" pitchFamily="18" charset="0"/>
              </a:rPr>
              <a:t>Desenvolva</a:t>
            </a:r>
            <a:r>
              <a:rPr lang="en-US" altLang="pt-BR" sz="2800" dirty="0">
                <a:latin typeface="Times New Roman" panose="02020603050405020304" pitchFamily="18" charset="0"/>
              </a:rPr>
              <a:t> um </a:t>
            </a:r>
            <a:r>
              <a:rPr lang="en-US" altLang="pt-BR" sz="2800" dirty="0" err="1">
                <a:latin typeface="Times New Roman" panose="02020603050405020304" pitchFamily="18" charset="0"/>
              </a:rPr>
              <a:t>sistema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embarcado</a:t>
            </a:r>
            <a:r>
              <a:rPr lang="en-US" altLang="pt-BR" sz="2800" dirty="0">
                <a:latin typeface="Times New Roman" panose="02020603050405020304" pitchFamily="18" charset="0"/>
              </a:rPr>
              <a:t> para </a:t>
            </a:r>
            <a:r>
              <a:rPr lang="en-US" altLang="pt-BR" sz="2800" dirty="0" err="1">
                <a:latin typeface="Times New Roman" panose="02020603050405020304" pitchFamily="18" charset="0"/>
              </a:rPr>
              <a:t>ligar</a:t>
            </a:r>
            <a:r>
              <a:rPr lang="en-US" altLang="pt-BR" sz="2800" dirty="0">
                <a:latin typeface="Times New Roman" panose="02020603050405020304" pitchFamily="18" charset="0"/>
              </a:rPr>
              <a:t> um led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ao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fechar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uma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chave</a:t>
            </a:r>
            <a:r>
              <a:rPr lang="en-US" altLang="pt-BR" sz="2800" dirty="0">
                <a:latin typeface="Times New Roman" panose="02020603050405020304" pitchFamily="18" charset="0"/>
              </a:rPr>
              <a:t> e </a:t>
            </a:r>
            <a:r>
              <a:rPr lang="en-US" altLang="pt-BR" sz="2800" dirty="0" err="1">
                <a:latin typeface="Times New Roman" panose="02020603050405020304" pitchFamily="18" charset="0"/>
              </a:rPr>
              <a:t>desligar</a:t>
            </a:r>
            <a:r>
              <a:rPr lang="en-US" altLang="pt-BR" sz="2800" dirty="0"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</a:rPr>
              <a:t>quando</a:t>
            </a:r>
            <a:r>
              <a:rPr lang="en-US" altLang="pt-BR" sz="2800" dirty="0">
                <a:latin typeface="Times New Roman" panose="02020603050405020304" pitchFamily="18" charset="0"/>
              </a:rPr>
              <a:t> a </a:t>
            </a:r>
            <a:r>
              <a:rPr lang="en-US" altLang="pt-BR" sz="2800" dirty="0" err="1">
                <a:latin typeface="Times New Roman" panose="02020603050405020304" pitchFamily="18" charset="0"/>
              </a:rPr>
              <a:t>chave</a:t>
            </a:r>
            <a:r>
              <a:rPr lang="en-US" altLang="pt-BR" sz="2800" dirty="0">
                <a:latin typeface="Times New Roman" panose="02020603050405020304" pitchFamily="18" charset="0"/>
              </a:rPr>
              <a:t> for </a:t>
            </a:r>
            <a:r>
              <a:rPr lang="en-US" altLang="pt-BR" sz="2800" dirty="0" err="1">
                <a:latin typeface="Times New Roman" panose="02020603050405020304" pitchFamily="18" charset="0"/>
              </a:rPr>
              <a:t>aberta</a:t>
            </a:r>
            <a:r>
              <a:rPr lang="en-US" altLang="pt-BR" sz="2800" dirty="0">
                <a:latin typeface="Times New Roman" panose="02020603050405020304" pitchFamily="18" charset="0"/>
              </a:rPr>
              <a:t>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01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000660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Exercícios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59632" y="981065"/>
            <a:ext cx="7632700" cy="240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algn="just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pt-BR" dirty="0">
                <a:latin typeface="Arial" panose="020B0604020202020204" pitchFamily="34" charset="0"/>
              </a:rPr>
              <a:t>3. Desenvolva um sistema embarcado com dois botões. Um botão será o incremento e o outro o decremento.  Ambos mudarão o valor de uma variável. Quando a variável chegar ao valor de 10 um </a:t>
            </a:r>
            <a:r>
              <a:rPr lang="pt-BR" dirty="0" err="1">
                <a:latin typeface="Arial" panose="020B0604020202020204" pitchFamily="34" charset="0"/>
              </a:rPr>
              <a:t>led</a:t>
            </a:r>
            <a:r>
              <a:rPr lang="pt-BR" dirty="0">
                <a:latin typeface="Arial" panose="020B0604020202020204" pitchFamily="34" charset="0"/>
              </a:rPr>
              <a:t> deve acender e quando estiver em 0 (zero) outro </a:t>
            </a:r>
            <a:r>
              <a:rPr lang="pt-BR" dirty="0" err="1">
                <a:latin typeface="Arial" panose="020B0604020202020204" pitchFamily="34" charset="0"/>
              </a:rPr>
              <a:t>led</a:t>
            </a:r>
            <a:r>
              <a:rPr lang="pt-BR" dirty="0">
                <a:latin typeface="Arial" panose="020B0604020202020204" pitchFamily="34" charset="0"/>
              </a:rPr>
              <a:t> deve acender. Para incrementar e decrementar, </a:t>
            </a:r>
            <a:r>
              <a:rPr lang="pt-BR" dirty="0" err="1">
                <a:latin typeface="Arial" panose="020B0604020202020204" pitchFamily="34" charset="0"/>
              </a:rPr>
              <a:t>subrotinas</a:t>
            </a:r>
            <a:r>
              <a:rPr lang="pt-BR" dirty="0">
                <a:latin typeface="Arial" panose="020B0604020202020204" pitchFamily="34" charset="0"/>
              </a:rPr>
              <a:t> devem ser chamadas. Usar passagem de parâmetro nas </a:t>
            </a:r>
            <a:r>
              <a:rPr lang="pt-BR" dirty="0" err="1">
                <a:latin typeface="Arial" panose="020B0604020202020204" pitchFamily="34" charset="0"/>
              </a:rPr>
              <a:t>subrotinas</a:t>
            </a:r>
            <a:r>
              <a:rPr lang="pt-BR" dirty="0">
                <a:latin typeface="Arial" panose="020B0604020202020204" pitchFamily="34" charset="0"/>
              </a:rPr>
              <a:t>.</a:t>
            </a:r>
          </a:p>
          <a:p>
            <a:pPr algn="ctr" defTabSz="912813" eaLnBrk="0" hangingPunct="0">
              <a:spcBef>
                <a:spcPct val="50000"/>
              </a:spcBef>
              <a:defRPr/>
            </a:pPr>
            <a:endParaRPr lang="pt-BR" sz="2400" dirty="0">
              <a:latin typeface="Times New Roman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7470" y="1466840"/>
            <a:ext cx="574675" cy="8620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CaixaDeTexto 7"/>
          <p:cNvSpPr txBox="1">
            <a:spLocks noChangeArrowheads="1"/>
          </p:cNvSpPr>
          <p:nvPr/>
        </p:nvSpPr>
        <p:spPr bwMode="auto">
          <a:xfrm>
            <a:off x="1259632" y="2708920"/>
            <a:ext cx="76327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pt-BR" dirty="0"/>
              <a:t>4. </a:t>
            </a:r>
            <a:r>
              <a:rPr lang="en-US" altLang="pt-BR" dirty="0" err="1"/>
              <a:t>Desenvolver</a:t>
            </a:r>
            <a:r>
              <a:rPr lang="en-US" altLang="pt-BR" dirty="0"/>
              <a:t> um </a:t>
            </a:r>
            <a:r>
              <a:rPr lang="en-US" altLang="pt-BR" dirty="0" err="1"/>
              <a:t>sistema</a:t>
            </a:r>
            <a:r>
              <a:rPr lang="en-US" altLang="pt-BR" dirty="0"/>
              <a:t>  </a:t>
            </a:r>
            <a:r>
              <a:rPr lang="en-US" altLang="pt-BR" dirty="0" err="1"/>
              <a:t>embarcado</a:t>
            </a:r>
            <a:r>
              <a:rPr lang="en-US" altLang="pt-BR" dirty="0"/>
              <a:t>(Embedded systems) para </a:t>
            </a:r>
            <a:r>
              <a:rPr lang="en-US" altLang="pt-BR" dirty="0" err="1"/>
              <a:t>automatizar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empresa</a:t>
            </a:r>
            <a:r>
              <a:rPr lang="en-US" altLang="pt-BR" dirty="0"/>
              <a:t> de </a:t>
            </a:r>
            <a:r>
              <a:rPr lang="en-US" altLang="pt-BR" dirty="0" err="1"/>
              <a:t>tintas</a:t>
            </a:r>
            <a:r>
              <a:rPr lang="en-US" altLang="pt-BR" dirty="0"/>
              <a:t>. </a:t>
            </a:r>
            <a:r>
              <a:rPr lang="pt-BR" altLang="pt-BR" dirty="0"/>
              <a:t>A l</a:t>
            </a:r>
            <a:r>
              <a:rPr lang="en-US" altLang="pt-BR" dirty="0" err="1"/>
              <a:t>ógica</a:t>
            </a:r>
            <a:r>
              <a:rPr lang="en-US" altLang="pt-BR" dirty="0"/>
              <a:t> de </a:t>
            </a:r>
            <a:r>
              <a:rPr lang="en-US" altLang="pt-BR" dirty="0" err="1"/>
              <a:t>funcionamento</a:t>
            </a:r>
            <a:r>
              <a:rPr lang="en-US" altLang="pt-BR" dirty="0"/>
              <a:t> é:</a:t>
            </a:r>
          </a:p>
          <a:p>
            <a:pPr eaLnBrk="1" hangingPunct="1"/>
            <a:r>
              <a:rPr lang="en-US" altLang="pt-BR" dirty="0"/>
              <a:t>1-As </a:t>
            </a:r>
            <a:r>
              <a:rPr lang="en-US" altLang="pt-BR" dirty="0" err="1"/>
              <a:t>válvulas</a:t>
            </a:r>
            <a:r>
              <a:rPr lang="en-US" altLang="pt-BR" dirty="0"/>
              <a:t> Y1 e Y2 </a:t>
            </a:r>
            <a:r>
              <a:rPr lang="en-US" altLang="pt-BR" dirty="0" err="1"/>
              <a:t>inicial</a:t>
            </a:r>
            <a:r>
              <a:rPr lang="en-US" altLang="pt-BR" dirty="0"/>
              <a:t> </a:t>
            </a:r>
            <a:r>
              <a:rPr lang="en-US" altLang="pt-BR" dirty="0" err="1"/>
              <a:t>fechadas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2-Tanque A e B </a:t>
            </a:r>
            <a:r>
              <a:rPr lang="en-US" altLang="pt-BR" dirty="0" err="1"/>
              <a:t>iniciam</a:t>
            </a:r>
            <a:r>
              <a:rPr lang="en-US" altLang="pt-BR" dirty="0"/>
              <a:t> </a:t>
            </a:r>
            <a:r>
              <a:rPr lang="en-US" altLang="pt-BR" dirty="0" err="1"/>
              <a:t>fechados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3- Y3 </a:t>
            </a:r>
            <a:r>
              <a:rPr lang="en-US" altLang="pt-BR" dirty="0" err="1"/>
              <a:t>aberto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4-O </a:t>
            </a:r>
            <a:r>
              <a:rPr lang="en-US" altLang="pt-BR" dirty="0" err="1"/>
              <a:t>sistema</a:t>
            </a:r>
            <a:r>
              <a:rPr lang="en-US" altLang="pt-BR" dirty="0"/>
              <a:t> </a:t>
            </a:r>
            <a:r>
              <a:rPr lang="en-US" altLang="pt-BR" dirty="0" err="1"/>
              <a:t>fica</a:t>
            </a:r>
            <a:r>
              <a:rPr lang="en-US" altLang="pt-BR" dirty="0"/>
              <a:t> </a:t>
            </a:r>
            <a:r>
              <a:rPr lang="en-US" altLang="pt-BR" dirty="0" err="1"/>
              <a:t>parado</a:t>
            </a:r>
            <a:r>
              <a:rPr lang="en-US" altLang="pt-BR" dirty="0"/>
              <a:t> </a:t>
            </a:r>
            <a:r>
              <a:rPr lang="en-US" altLang="pt-BR" dirty="0" err="1"/>
              <a:t>até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o </a:t>
            </a:r>
            <a:r>
              <a:rPr lang="en-US" altLang="pt-BR" dirty="0" err="1"/>
              <a:t>botão</a:t>
            </a:r>
            <a:r>
              <a:rPr lang="en-US" altLang="pt-BR" dirty="0"/>
              <a:t> </a:t>
            </a:r>
            <a:r>
              <a:rPr lang="en-US" altLang="pt-BR" dirty="0" err="1"/>
              <a:t>liga</a:t>
            </a:r>
            <a:r>
              <a:rPr lang="en-US" altLang="pt-BR" dirty="0"/>
              <a:t> </a:t>
            </a:r>
            <a:r>
              <a:rPr lang="en-US" altLang="pt-BR" dirty="0" err="1"/>
              <a:t>seja</a:t>
            </a:r>
            <a:r>
              <a:rPr lang="en-US" altLang="pt-BR" dirty="0"/>
              <a:t> </a:t>
            </a:r>
            <a:r>
              <a:rPr lang="en-US" altLang="pt-BR" dirty="0" err="1"/>
              <a:t>acionado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5- </a:t>
            </a:r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acionado</a:t>
            </a:r>
            <a:r>
              <a:rPr lang="en-US" altLang="pt-BR" dirty="0"/>
              <a:t>, </a:t>
            </a:r>
            <a:r>
              <a:rPr lang="en-US" altLang="pt-BR" dirty="0" err="1"/>
              <a:t>abrem</a:t>
            </a:r>
            <a:r>
              <a:rPr lang="en-US" altLang="pt-BR" dirty="0"/>
              <a:t>-se Y1 e Y2 e </a:t>
            </a:r>
            <a:r>
              <a:rPr lang="en-US" altLang="pt-BR" dirty="0" err="1"/>
              <a:t>fecha</a:t>
            </a:r>
            <a:r>
              <a:rPr lang="en-US" altLang="pt-BR" dirty="0"/>
              <a:t>-se Y3 </a:t>
            </a:r>
            <a:r>
              <a:rPr lang="en-US" altLang="pt-BR" dirty="0" err="1"/>
              <a:t>até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o sensor  Sn </a:t>
            </a:r>
            <a:r>
              <a:rPr lang="en-US" altLang="pt-BR" dirty="0" err="1"/>
              <a:t>seja</a:t>
            </a:r>
            <a:r>
              <a:rPr lang="en-US" altLang="pt-BR" dirty="0"/>
              <a:t> </a:t>
            </a:r>
            <a:r>
              <a:rPr lang="en-US" altLang="pt-BR" dirty="0" err="1"/>
              <a:t>acionado</a:t>
            </a:r>
            <a:r>
              <a:rPr lang="en-US" altLang="pt-BR" dirty="0"/>
              <a:t>.</a:t>
            </a:r>
          </a:p>
          <a:p>
            <a:pPr eaLnBrk="1" hangingPunct="1"/>
            <a:r>
              <a:rPr lang="en-US" altLang="pt-BR" dirty="0"/>
              <a:t>6-Após Sn </a:t>
            </a:r>
            <a:r>
              <a:rPr lang="en-US" altLang="pt-BR" dirty="0" err="1"/>
              <a:t>acionado</a:t>
            </a:r>
            <a:r>
              <a:rPr lang="en-US" altLang="pt-BR" dirty="0"/>
              <a:t>, </a:t>
            </a:r>
            <a:r>
              <a:rPr lang="en-US" altLang="pt-BR" dirty="0" err="1"/>
              <a:t>fecha</a:t>
            </a:r>
            <a:r>
              <a:rPr lang="en-US" altLang="pt-BR" dirty="0"/>
              <a:t> y1 e y2, </a:t>
            </a:r>
            <a:r>
              <a:rPr lang="en-US" altLang="pt-BR" dirty="0" err="1"/>
              <a:t>liga</a:t>
            </a:r>
            <a:r>
              <a:rPr lang="en-US" altLang="pt-BR" dirty="0"/>
              <a:t> M1 </a:t>
            </a:r>
            <a:r>
              <a:rPr lang="en-US" altLang="pt-BR" dirty="0" err="1"/>
              <a:t>por</a:t>
            </a:r>
            <a:r>
              <a:rPr lang="en-US" altLang="pt-BR" dirty="0"/>
              <a:t> 10s para </a:t>
            </a:r>
            <a:r>
              <a:rPr lang="en-US" altLang="pt-BR" dirty="0" err="1"/>
              <a:t>misturar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7- </a:t>
            </a:r>
            <a:r>
              <a:rPr lang="en-US" altLang="pt-BR" dirty="0" err="1"/>
              <a:t>Depois</a:t>
            </a:r>
            <a:r>
              <a:rPr lang="en-US" altLang="pt-BR" dirty="0"/>
              <a:t> de </a:t>
            </a:r>
            <a:r>
              <a:rPr lang="en-US" altLang="pt-BR" dirty="0" err="1"/>
              <a:t>misturados</a:t>
            </a:r>
            <a:r>
              <a:rPr lang="en-US" altLang="pt-BR" dirty="0"/>
              <a:t> </a:t>
            </a:r>
            <a:r>
              <a:rPr lang="en-US" altLang="pt-BR" dirty="0" err="1"/>
              <a:t>abre</a:t>
            </a:r>
            <a:r>
              <a:rPr lang="en-US" altLang="pt-BR" dirty="0"/>
              <a:t> Y3 para </a:t>
            </a:r>
            <a:r>
              <a:rPr lang="en-US" altLang="pt-BR" dirty="0" err="1"/>
              <a:t>escoar</a:t>
            </a:r>
            <a:r>
              <a:rPr lang="en-US" altLang="pt-BR" dirty="0"/>
              <a:t> o novo </a:t>
            </a:r>
            <a:r>
              <a:rPr lang="en-US" altLang="pt-BR" dirty="0" err="1"/>
              <a:t>produto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8- </a:t>
            </a:r>
            <a:r>
              <a:rPr lang="en-US" altLang="pt-BR" dirty="0" err="1"/>
              <a:t>Aguarda</a:t>
            </a:r>
            <a:r>
              <a:rPr lang="en-US" altLang="pt-BR" dirty="0"/>
              <a:t>-se um novo </a:t>
            </a:r>
            <a:r>
              <a:rPr lang="en-US" altLang="pt-BR" dirty="0" err="1"/>
              <a:t>ciclo</a:t>
            </a:r>
            <a:r>
              <a:rPr lang="en-US" altLang="pt-BR" dirty="0"/>
              <a:t>;</a:t>
            </a:r>
            <a:endParaRPr lang="pt-BR" altLang="pt-BR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70657" y="2981315"/>
            <a:ext cx="574675" cy="8620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8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43806" y="3633054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</a:t>
            </a:r>
          </a:p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6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PIC</a:t>
            </a:r>
          </a:p>
          <a:p>
            <a:pPr algn="ctr"/>
            <a:r>
              <a:rPr lang="pt-BR" sz="36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Sete elementos básicos da programação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PIC 16F877A</a:t>
            </a:r>
            <a:endParaRPr lang="pt-BR"/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5244" y="-27384"/>
            <a:ext cx="8165188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Sete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Elementos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Básicos</a:t>
            </a:r>
            <a:r>
              <a:rPr lang="en-US" sz="3400" dirty="0">
                <a:solidFill>
                  <a:schemeClr val="bg1"/>
                </a:solidFill>
              </a:rPr>
              <a:t> da </a:t>
            </a:r>
            <a:r>
              <a:rPr lang="en-US" sz="3400" dirty="0" err="1">
                <a:solidFill>
                  <a:schemeClr val="bg1"/>
                </a:solidFill>
              </a:rPr>
              <a:t>Programação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7222" y="1124744"/>
            <a:ext cx="9072563" cy="4989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 err="1"/>
              <a:t>Tipos</a:t>
            </a:r>
            <a:r>
              <a:rPr lang="en-US" altLang="pt-BR" sz="3200" dirty="0"/>
              <a:t> de dados</a:t>
            </a:r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/>
              <a:t>Output</a:t>
            </a:r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/>
              <a:t>Input</a:t>
            </a:r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 err="1"/>
              <a:t>Operadores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Lógicos</a:t>
            </a:r>
            <a:r>
              <a:rPr lang="en-US" altLang="pt-BR" sz="3200" dirty="0"/>
              <a:t> e </a:t>
            </a:r>
            <a:r>
              <a:rPr lang="en-US" altLang="pt-BR" sz="3200" dirty="0" err="1"/>
              <a:t>Aritméticos</a:t>
            </a:r>
            <a:endParaRPr lang="en-US" altLang="pt-BR" sz="3200" dirty="0"/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 err="1"/>
              <a:t>Estrutura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Seleção</a:t>
            </a:r>
            <a:endParaRPr lang="en-US" altLang="pt-BR" sz="3200" dirty="0"/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 err="1"/>
              <a:t>Estrutura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Repetição</a:t>
            </a:r>
            <a:endParaRPr lang="en-US" altLang="pt-BR" sz="3200" dirty="0"/>
          </a:p>
          <a:p>
            <a:pPr marL="717550" indent="-717550">
              <a:buClr>
                <a:schemeClr val="accent2"/>
              </a:buClr>
              <a:buSzPct val="90000"/>
              <a:buFont typeface="StarSymbol" charset="0"/>
              <a:buAutoNum type="arabicPeriod"/>
            </a:pPr>
            <a:r>
              <a:rPr lang="en-US" altLang="pt-BR" sz="3200" dirty="0" err="1"/>
              <a:t>Subrotinas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247801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PIC 16F877A</a:t>
            </a:r>
            <a:endParaRPr lang="pt-BR"/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5244" y="-27384"/>
            <a:ext cx="7949164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Tipos</a:t>
            </a:r>
            <a:r>
              <a:rPr lang="en-US" sz="3400" dirty="0">
                <a:solidFill>
                  <a:schemeClr val="bg1"/>
                </a:solidFill>
              </a:rPr>
              <a:t> de Dados XC8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B6E4A-2D4A-4ABA-845B-7F179C73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24744"/>
            <a:ext cx="5000659" cy="49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/>
              <a:t>DESCRIÇÃO DOS PINOS</a:t>
            </a:r>
            <a:endParaRPr lang="pt-BR" b="1"/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5244" y="-27384"/>
            <a:ext cx="7949164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Saída</a:t>
            </a:r>
            <a:r>
              <a:rPr lang="en-US" sz="3400" dirty="0">
                <a:solidFill>
                  <a:schemeClr val="bg1"/>
                </a:solidFill>
              </a:rPr>
              <a:t> de Dados (Output) XC8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5244" y="1196752"/>
            <a:ext cx="8597235" cy="49895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pt-BR" sz="2900" dirty="0"/>
              <a:t>PORTBbits.RB0 = 1;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pt-BR" sz="2900" dirty="0"/>
              <a:t>PORTBbits.RB0 = 0;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en-US" altLang="pt-BR" sz="2900" dirty="0"/>
              <a:t>PORTC = 0b11110101;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 marL="0" indent="0">
              <a:lnSpc>
                <a:spcPct val="85000"/>
              </a:lnSpc>
              <a:buNone/>
            </a:pPr>
            <a:r>
              <a:rPr lang="en-US" altLang="pt-BR" sz="2900" dirty="0" err="1"/>
              <a:t>Resistores</a:t>
            </a:r>
            <a:r>
              <a:rPr lang="en-US" altLang="pt-BR" sz="2900" dirty="0"/>
              <a:t> de Pull-Up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pt-BR" sz="2600" b="0" dirty="0"/>
              <a:t>OPTION_REG = 0b</a:t>
            </a:r>
            <a:r>
              <a:rPr lang="en-US" altLang="pt-BR" sz="2600" b="0" dirty="0">
                <a:solidFill>
                  <a:srgbClr val="FF0000"/>
                </a:solidFill>
              </a:rPr>
              <a:t>0</a:t>
            </a:r>
            <a:r>
              <a:rPr lang="en-US" altLang="pt-BR" sz="2600" b="0" dirty="0"/>
              <a:t>1111111;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pt-BR" sz="2600" b="0" dirty="0"/>
              <a:t>Bit RBPU&gt; 0 </a:t>
            </a:r>
            <a:r>
              <a:rPr lang="en-US" altLang="pt-BR" sz="2600" b="0" dirty="0" err="1"/>
              <a:t>ativa</a:t>
            </a:r>
            <a:r>
              <a:rPr lang="en-US" altLang="pt-BR" sz="2600" b="0" dirty="0"/>
              <a:t> pull-ups</a:t>
            </a:r>
          </a:p>
          <a:p>
            <a:pPr marL="0" indent="0">
              <a:lnSpc>
                <a:spcPct val="85000"/>
              </a:lnSpc>
              <a:buNone/>
            </a:pPr>
            <a:endParaRPr lang="en-US" altLang="pt-BR" sz="2900" b="0" dirty="0"/>
          </a:p>
          <a:p>
            <a:pPr marL="0" indent="0">
              <a:lnSpc>
                <a:spcPct val="85000"/>
              </a:lnSpc>
              <a:buNone/>
            </a:pPr>
            <a:endParaRPr lang="en-US" altLang="pt-BR" sz="2900" dirty="0"/>
          </a:p>
          <a:p>
            <a:pPr marL="0" indent="0" algn="ctr">
              <a:lnSpc>
                <a:spcPct val="85000"/>
              </a:lnSpc>
              <a:buNone/>
            </a:pPr>
            <a:r>
              <a:rPr lang="en-US" altLang="pt-BR" dirty="0">
                <a:solidFill>
                  <a:srgbClr val="FF0000"/>
                </a:solidFill>
              </a:rPr>
              <a:t>Obs.: </a:t>
            </a:r>
            <a:r>
              <a:rPr lang="en-US" altLang="pt-BR" dirty="0" err="1">
                <a:solidFill>
                  <a:srgbClr val="FF0000"/>
                </a:solidFill>
              </a:rPr>
              <a:t>Sempre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precisa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configurar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os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pinos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como</a:t>
            </a:r>
            <a:r>
              <a:rPr lang="en-US" altLang="pt-BR" dirty="0">
                <a:solidFill>
                  <a:srgbClr val="FF0000"/>
                </a:solidFill>
              </a:rPr>
              <a:t> entrada </a:t>
            </a:r>
            <a:r>
              <a:rPr lang="en-US" altLang="pt-BR" dirty="0" err="1">
                <a:solidFill>
                  <a:srgbClr val="FF0000"/>
                </a:solidFill>
              </a:rPr>
              <a:t>ou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saída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primeiro</a:t>
            </a:r>
            <a:endParaRPr lang="en-US" altLang="pt-BR" dirty="0">
              <a:solidFill>
                <a:srgbClr val="FF0000"/>
              </a:solidFill>
            </a:endParaRPr>
          </a:p>
          <a:p>
            <a:pPr marL="0" indent="0" algn="ctr">
              <a:lnSpc>
                <a:spcPct val="85000"/>
              </a:lnSpc>
              <a:buNone/>
            </a:pPr>
            <a:r>
              <a:rPr lang="pt-BR" altLang="pt-BR" dirty="0">
                <a:solidFill>
                  <a:srgbClr val="FF0000"/>
                </a:solidFill>
              </a:rPr>
              <a:t> </a:t>
            </a:r>
          </a:p>
          <a:p>
            <a:pPr algn="ctr">
              <a:lnSpc>
                <a:spcPct val="85000"/>
              </a:lnSpc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FF0000"/>
                </a:solidFill>
              </a:rPr>
              <a:t>Ex.: TRISB = 0b00001110;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E13E55-B915-49D9-A6E9-9CD4AE5E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05" y="3284984"/>
            <a:ext cx="4428374" cy="12608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B2964C-AC7D-44CB-859A-2F6FC2BF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169368"/>
            <a:ext cx="2592288" cy="1722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E5088DD-1B04-40B1-A6E9-B9ECA78393CB}"/>
                  </a:ext>
                </a:extLst>
              </p14:cNvPr>
              <p14:cNvContentPartPr/>
              <p14:nvPr/>
            </p14:nvContentPartPr>
            <p14:xfrm>
              <a:off x="5369197" y="2959643"/>
              <a:ext cx="8640" cy="223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E5088DD-1B04-40B1-A6E9-B9ECA7839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0197" y="2950643"/>
                <a:ext cx="26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B3273E1-4281-4A9E-99EE-8EC1DB8C014D}"/>
                  </a:ext>
                </a:extLst>
              </p14:cNvPr>
              <p14:cNvContentPartPr/>
              <p14:nvPr/>
            </p14:nvContentPartPr>
            <p14:xfrm>
              <a:off x="2937757" y="3102563"/>
              <a:ext cx="360" cy="36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B3273E1-4281-4A9E-99EE-8EC1DB8C01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8757" y="3093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8BE6C897-11A3-45A0-AD34-80E6EC264233}"/>
                  </a:ext>
                </a:extLst>
              </p14:cNvPr>
              <p14:cNvContentPartPr/>
              <p14:nvPr/>
            </p14:nvContentPartPr>
            <p14:xfrm>
              <a:off x="8991157" y="1819523"/>
              <a:ext cx="104760" cy="26960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8BE6C897-11A3-45A0-AD34-80E6EC2642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82517" y="1810883"/>
                <a:ext cx="122400" cy="27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653292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Entrada de Dados (Input) XC8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9" y="1700808"/>
            <a:ext cx="4192588" cy="180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9433" y="1700807"/>
            <a:ext cx="9072563" cy="49942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led = PORTBbits.RB7;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Valor = PORTD;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>
              <a:buFont typeface="Wingdings" panose="05000000000000000000" pitchFamily="2" charset="2"/>
              <a:buChar char="§"/>
            </a:pPr>
            <a:endParaRPr lang="en-US" altLang="pt-BR" sz="2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2900" dirty="0"/>
              <a:t>Obs.: led é </a:t>
            </a:r>
            <a:r>
              <a:rPr lang="en-US" altLang="pt-BR" sz="2900" dirty="0" err="1"/>
              <a:t>uma</a:t>
            </a:r>
            <a:r>
              <a:rPr lang="en-US" altLang="pt-BR" sz="2900" dirty="0"/>
              <a:t> </a:t>
            </a:r>
            <a:r>
              <a:rPr lang="en-US" altLang="pt-BR" sz="2900" dirty="0" err="1"/>
              <a:t>variável</a:t>
            </a:r>
            <a:r>
              <a:rPr lang="en-US" altLang="pt-BR" sz="2900" dirty="0"/>
              <a:t> de </a:t>
            </a:r>
            <a:r>
              <a:rPr lang="en-US" altLang="pt-BR" sz="2900" dirty="0" err="1"/>
              <a:t>apenas</a:t>
            </a:r>
            <a:r>
              <a:rPr lang="en-US" altLang="pt-BR" sz="2900" dirty="0"/>
              <a:t> um bit</a:t>
            </a:r>
            <a:endParaRPr lang="en-US" altLang="pt-BR" sz="2900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pt-BR" sz="2800" dirty="0"/>
              <a:t>  __bit led;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pt-BR" sz="2800" dirty="0"/>
              <a:t>Valor é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variável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inteira</a:t>
            </a:r>
            <a:endParaRPr lang="pt-BR" altLang="pt-BR" sz="2800" dirty="0"/>
          </a:p>
          <a:p>
            <a:pPr marL="914400" lvl="2" indent="0">
              <a:buNone/>
            </a:pPr>
            <a:r>
              <a:rPr lang="pt-BR" altLang="pt-BR" dirty="0"/>
              <a:t>A variável precisa ser global para fixar uma posição na memória ou </a:t>
            </a:r>
            <a:r>
              <a:rPr lang="pt-BR" altLang="pt-BR" dirty="0" err="1"/>
              <a:t>static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14036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73372" cy="857232"/>
          </a:xfrm>
          <a:noFill/>
        </p:spPr>
        <p:txBody>
          <a:bodyPr/>
          <a:lstStyle/>
          <a:p>
            <a:r>
              <a:rPr lang="en-US" altLang="pt-BR" sz="3400" dirty="0" err="1">
                <a:solidFill>
                  <a:schemeClr val="bg1"/>
                </a:solidFill>
              </a:rPr>
              <a:t>Exercício</a:t>
            </a:r>
            <a:r>
              <a:rPr lang="en-US" altLang="pt-BR" sz="3400" dirty="0">
                <a:solidFill>
                  <a:schemeClr val="bg1"/>
                </a:solidFill>
              </a:rPr>
              <a:t> “</a:t>
            </a:r>
            <a:r>
              <a:rPr lang="pt-BR" altLang="pt-BR" sz="3400" dirty="0" err="1">
                <a:solidFill>
                  <a:schemeClr val="bg1"/>
                </a:solidFill>
              </a:rPr>
              <a:t>seqüencial</a:t>
            </a:r>
            <a:r>
              <a:rPr lang="pt-BR" altLang="pt-BR" sz="3400" dirty="0">
                <a:solidFill>
                  <a:schemeClr val="bg1"/>
                </a:solidFill>
              </a:rPr>
              <a:t> de </a:t>
            </a:r>
            <a:r>
              <a:rPr lang="pt-BR" altLang="pt-BR" sz="3400" dirty="0" err="1">
                <a:solidFill>
                  <a:schemeClr val="bg1"/>
                </a:solidFill>
              </a:rPr>
              <a:t>leds</a:t>
            </a:r>
            <a:r>
              <a:rPr lang="en-US" altLang="pt-BR" sz="3400" dirty="0">
                <a:solidFill>
                  <a:schemeClr val="bg1"/>
                </a:solidFill>
              </a:rPr>
              <a:t>”: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63688" y="2060848"/>
            <a:ext cx="7200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Desenvolver um software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linguagem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 para o microcontrolador PIC 16F877A que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controle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4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saídas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periférico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relês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 de forma </a:t>
            </a:r>
            <a:r>
              <a:rPr lang="pt-BR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seqüencial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ficando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apenas</a:t>
            </a:r>
            <a:r>
              <a:rPr lang="en-US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um </a:t>
            </a:r>
            <a:r>
              <a:rPr lang="pt-BR" altLang="pt-B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led</a:t>
            </a:r>
            <a:r>
              <a:rPr lang="pt-BR" altLang="pt-B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aceso por vez.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23826" y="2664618"/>
            <a:ext cx="1439862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Operadores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196752"/>
            <a:ext cx="9072563" cy="49942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dirty="0" err="1"/>
              <a:t>Atribuição</a:t>
            </a:r>
            <a:r>
              <a:rPr lang="en-US" altLang="pt-BR" dirty="0"/>
              <a:t> (=):</a:t>
            </a:r>
          </a:p>
          <a:p>
            <a:pPr marL="0" indent="0">
              <a:buNone/>
            </a:pPr>
            <a:r>
              <a:rPr lang="en-US" altLang="pt-BR" dirty="0"/>
              <a:t>			X=10;</a:t>
            </a:r>
          </a:p>
          <a:p>
            <a:pPr marL="0" indent="0">
              <a:buNone/>
            </a:pPr>
            <a:r>
              <a:rPr lang="en-US" altLang="pt-BR" dirty="0"/>
              <a:t>			Y=x;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dirty="0" err="1"/>
              <a:t>Aritméticos</a:t>
            </a:r>
            <a:r>
              <a:rPr lang="en-US" altLang="pt-BR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pt-BR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endParaRPr lang="en-US" altLang="pt-BR" sz="1400" dirty="0"/>
          </a:p>
          <a:p>
            <a:pPr marL="0" indent="0">
              <a:buNone/>
            </a:pPr>
            <a:r>
              <a:rPr lang="en-US" altLang="pt-BR" sz="1400" dirty="0"/>
              <a:t>        </a:t>
            </a:r>
          </a:p>
          <a:p>
            <a:pPr marL="0" indent="0">
              <a:buNone/>
            </a:pPr>
            <a:r>
              <a:rPr lang="en-US" altLang="pt-BR" sz="1400" dirty="0"/>
              <a:t>                                                                                                              Na </a:t>
            </a:r>
            <a:r>
              <a:rPr lang="en-US" altLang="pt-BR" sz="1400" dirty="0" err="1"/>
              <a:t>ordem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precedência</a:t>
            </a:r>
            <a:endParaRPr lang="en-US" altLang="pt-BR" sz="1400" dirty="0"/>
          </a:p>
          <a:p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911A43-1EDC-4324-A367-1579003C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43374"/>
            <a:ext cx="4320480" cy="26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3" y="0"/>
            <a:ext cx="6212597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Operadores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843" y="1484784"/>
            <a:ext cx="9072563" cy="49942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dirty="0" err="1"/>
              <a:t>Relacionais</a:t>
            </a:r>
            <a:r>
              <a:rPr lang="en-US" altLang="pt-BR" dirty="0"/>
              <a:t>:</a:t>
            </a:r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pPr marL="0" indent="0">
              <a:buNone/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C509BD-9BA4-4EC7-B41E-B64E71407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64953"/>
            <a:ext cx="4045965" cy="27369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97FEAD-6C7F-48A9-A40B-868B64340EAC}"/>
              </a:ext>
            </a:extLst>
          </p:cNvPr>
          <p:cNvSpPr txBox="1"/>
          <p:nvPr/>
        </p:nvSpPr>
        <p:spPr>
          <a:xfrm>
            <a:off x="1403648" y="5944115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>
                <a:effectLst/>
              </a:rPr>
              <a:t>Colocar no help do </a:t>
            </a:r>
            <a:r>
              <a:rPr lang="pt-BR" dirty="0" err="1">
                <a:effectLst/>
              </a:rPr>
              <a:t>MpLab</a:t>
            </a:r>
            <a:r>
              <a:rPr lang="pt-BR" dirty="0">
                <a:effectLst/>
              </a:rPr>
              <a:t> XC8: </a:t>
            </a:r>
            <a:r>
              <a:rPr lang="pt-BR" dirty="0" err="1">
                <a:effectLst/>
              </a:rPr>
              <a:t>Arithmetic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Operators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Precedence</a:t>
            </a:r>
            <a:r>
              <a:rPr lang="pt-BR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18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3" y="0"/>
            <a:ext cx="6212597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Operadores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528" y="1412776"/>
            <a:ext cx="9072563" cy="49942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dirty="0" err="1"/>
              <a:t>Lógicos</a:t>
            </a:r>
            <a:r>
              <a:rPr lang="en-US" altLang="pt-BR" dirty="0"/>
              <a:t> </a:t>
            </a:r>
            <a:r>
              <a:rPr lang="en-US" altLang="pt-BR" dirty="0" err="1"/>
              <a:t>booleanos</a:t>
            </a:r>
            <a:r>
              <a:rPr lang="en-US" altLang="pt-BR" dirty="0"/>
              <a:t>:</a:t>
            </a:r>
            <a:endParaRPr lang="pt-BR" altLang="pt-BR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18815" y="5385593"/>
            <a:ext cx="8281988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Nos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lógicos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bit a bit (bitwise) as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operações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lógicas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acontecem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separadamente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para </a:t>
            </a:r>
            <a:r>
              <a:rPr lang="en-US" altLang="pt-BR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cada</a:t>
            </a:r>
            <a:r>
              <a:rPr lang="en-US" altLang="pt-BR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bit.</a:t>
            </a:r>
            <a:endParaRPr lang="pt-BR" altLang="pt-BR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BF08F3-E123-41E6-B973-75AF8BB2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43242"/>
            <a:ext cx="4493254" cy="2527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8437E6DE-E8B9-4162-907E-324B2EC15AF4}"/>
                  </a:ext>
                </a:extLst>
              </p14:cNvPr>
              <p14:cNvContentPartPr/>
              <p14:nvPr/>
            </p14:nvContentPartPr>
            <p14:xfrm>
              <a:off x="6672037" y="1653203"/>
              <a:ext cx="11160" cy="2160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8437E6DE-E8B9-4162-907E-324B2EC15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3037" y="1644563"/>
                <a:ext cx="28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BD37183B-ED52-42B4-810F-ED73D1F452F8}"/>
                  </a:ext>
                </a:extLst>
              </p14:cNvPr>
              <p14:cNvContentPartPr/>
              <p14:nvPr/>
            </p14:nvContentPartPr>
            <p14:xfrm>
              <a:off x="5340397" y="2468603"/>
              <a:ext cx="15840" cy="432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BD37183B-ED52-42B4-810F-ED73D1F452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1757" y="2459963"/>
                <a:ext cx="334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192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27720</TotalTime>
  <Words>616</Words>
  <Application>Microsoft Office PowerPoint</Application>
  <PresentationFormat>Apresentação na tela (4:3)</PresentationFormat>
  <Paragraphs>110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StarSymbol</vt:lpstr>
      <vt:lpstr>Times New Roman</vt:lpstr>
      <vt:lpstr>Wingdings</vt:lpstr>
      <vt:lpstr>Tema do Office</vt:lpstr>
      <vt:lpstr>Apresentação do PowerPoint</vt:lpstr>
      <vt:lpstr>PIC 16F877A</vt:lpstr>
      <vt:lpstr>PIC 16F877A</vt:lpstr>
      <vt:lpstr>DESCRIÇÃO DOS PINOS</vt:lpstr>
      <vt:lpstr>Entrada de Dados (Input) XC8</vt:lpstr>
      <vt:lpstr>Exercício “seqüencial de leds”:</vt:lpstr>
      <vt:lpstr>Operadores</vt:lpstr>
      <vt:lpstr>Operadores</vt:lpstr>
      <vt:lpstr>Operadores</vt:lpstr>
      <vt:lpstr>Apresentação do PowerPoint</vt:lpstr>
      <vt:lpstr>Apresentação do PowerPoint</vt:lpstr>
      <vt:lpstr>Funções built-in</vt:lpstr>
      <vt:lpstr>Loop Infinito</vt:lpstr>
      <vt:lpstr>Exercícios:</vt:lpstr>
      <vt:lpstr>Exercícios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2021-03-23T13:11:14Z</dcterms:modified>
</cp:coreProperties>
</file>