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notesSlides/notesSlide1.xml" ContentType="application/vnd.openxmlformats-officedocument.presentationml.notesSlide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notesSlides/notesSlide2.xml" ContentType="application/vnd.openxmlformats-officedocument.presentationml.notesSlide+xml"/>
  <Override PartName="/ppt/ink/ink93.xml" ContentType="application/inkml+xml"/>
  <Override PartName="/ppt/ink/ink9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364" r:id="rId3"/>
    <p:sldId id="360" r:id="rId4"/>
    <p:sldId id="365" r:id="rId5"/>
    <p:sldId id="375" r:id="rId6"/>
    <p:sldId id="423" r:id="rId7"/>
    <p:sldId id="424" r:id="rId8"/>
    <p:sldId id="425" r:id="rId9"/>
    <p:sldId id="413" r:id="rId10"/>
    <p:sldId id="414" r:id="rId11"/>
    <p:sldId id="385" r:id="rId12"/>
    <p:sldId id="344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3333FF"/>
    <a:srgbClr val="3366FF"/>
    <a:srgbClr val="0000CC"/>
    <a:srgbClr val="FF33CC"/>
    <a:srgbClr val="99FF33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F297DB-7301-4F1C-B22A-E45BE7397722}" v="334" dt="2021-04-08T14:22:35.0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98" autoAdjust="0"/>
    <p:restoredTop sz="93552" autoAdjust="0"/>
  </p:normalViewPr>
  <p:slideViewPr>
    <p:cSldViewPr>
      <p:cViewPr varScale="1">
        <p:scale>
          <a:sx n="99" d="100"/>
          <a:sy n="99" d="100"/>
        </p:scale>
        <p:origin x="150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erval Marcelino" userId="9790ed0c9341b7a8" providerId="LiveId" clId="{C4F297DB-7301-4F1C-B22A-E45BE7397722}"/>
    <pc:docChg chg="custSel addSld delSld modSld">
      <pc:chgData name="Roderval Marcelino" userId="9790ed0c9341b7a8" providerId="LiveId" clId="{C4F297DB-7301-4F1C-B22A-E45BE7397722}" dt="2021-04-08T14:22:45.080" v="754" actId="9405"/>
      <pc:docMkLst>
        <pc:docMk/>
      </pc:docMkLst>
      <pc:sldChg chg="modSp mod">
        <pc:chgData name="Roderval Marcelino" userId="9790ed0c9341b7a8" providerId="LiveId" clId="{C4F297DB-7301-4F1C-B22A-E45BE7397722}" dt="2021-04-08T13:18:23.266" v="13" actId="20577"/>
        <pc:sldMkLst>
          <pc:docMk/>
          <pc:sldMk cId="0" sldId="257"/>
        </pc:sldMkLst>
        <pc:spChg chg="mod">
          <ac:chgData name="Roderval Marcelino" userId="9790ed0c9341b7a8" providerId="LiveId" clId="{C4F297DB-7301-4F1C-B22A-E45BE7397722}" dt="2021-04-08T13:18:23.266" v="13" actId="20577"/>
          <ac:spMkLst>
            <pc:docMk/>
            <pc:sldMk cId="0" sldId="257"/>
            <ac:spMk id="10" creationId="{00000000-0000-0000-0000-000000000000}"/>
          </ac:spMkLst>
        </pc:spChg>
      </pc:sldChg>
      <pc:sldChg chg="modSp mod">
        <pc:chgData name="Roderval Marcelino" userId="9790ed0c9341b7a8" providerId="LiveId" clId="{C4F297DB-7301-4F1C-B22A-E45BE7397722}" dt="2021-04-08T13:18:40.654" v="48" actId="20577"/>
        <pc:sldMkLst>
          <pc:docMk/>
          <pc:sldMk cId="0" sldId="344"/>
        </pc:sldMkLst>
        <pc:spChg chg="mod">
          <ac:chgData name="Roderval Marcelino" userId="9790ed0c9341b7a8" providerId="LiveId" clId="{C4F297DB-7301-4F1C-B22A-E45BE7397722}" dt="2021-04-08T13:18:40.654" v="48" actId="20577"/>
          <ac:spMkLst>
            <pc:docMk/>
            <pc:sldMk cId="0" sldId="344"/>
            <ac:spMk id="7" creationId="{00000000-0000-0000-0000-000000000000}"/>
          </ac:spMkLst>
        </pc:spChg>
      </pc:sldChg>
      <pc:sldChg chg="del">
        <pc:chgData name="Roderval Marcelino" userId="9790ed0c9341b7a8" providerId="LiveId" clId="{C4F297DB-7301-4F1C-B22A-E45BE7397722}" dt="2021-04-08T13:18:16.316" v="0" actId="2696"/>
        <pc:sldMkLst>
          <pc:docMk/>
          <pc:sldMk cId="3323151769" sldId="346"/>
        </pc:sldMkLst>
      </pc:sldChg>
      <pc:sldChg chg="del">
        <pc:chgData name="Roderval Marcelino" userId="9790ed0c9341b7a8" providerId="LiveId" clId="{C4F297DB-7301-4F1C-B22A-E45BE7397722}" dt="2021-04-08T13:18:16.316" v="0" actId="2696"/>
        <pc:sldMkLst>
          <pc:docMk/>
          <pc:sldMk cId="2252746170" sldId="347"/>
        </pc:sldMkLst>
      </pc:sldChg>
      <pc:sldChg chg="del">
        <pc:chgData name="Roderval Marcelino" userId="9790ed0c9341b7a8" providerId="LiveId" clId="{C4F297DB-7301-4F1C-B22A-E45BE7397722}" dt="2021-04-08T13:18:16.316" v="0" actId="2696"/>
        <pc:sldMkLst>
          <pc:docMk/>
          <pc:sldMk cId="2478011064" sldId="348"/>
        </pc:sldMkLst>
      </pc:sldChg>
      <pc:sldChg chg="del">
        <pc:chgData name="Roderval Marcelino" userId="9790ed0c9341b7a8" providerId="LiveId" clId="{C4F297DB-7301-4F1C-B22A-E45BE7397722}" dt="2021-04-08T13:18:16.316" v="0" actId="2696"/>
        <pc:sldMkLst>
          <pc:docMk/>
          <pc:sldMk cId="3896327972" sldId="351"/>
        </pc:sldMkLst>
      </pc:sldChg>
      <pc:sldChg chg="del">
        <pc:chgData name="Roderval Marcelino" userId="9790ed0c9341b7a8" providerId="LiveId" clId="{C4F297DB-7301-4F1C-B22A-E45BE7397722}" dt="2021-04-08T13:18:16.316" v="0" actId="2696"/>
        <pc:sldMkLst>
          <pc:docMk/>
          <pc:sldMk cId="849528530" sldId="352"/>
        </pc:sldMkLst>
      </pc:sldChg>
      <pc:sldChg chg="del">
        <pc:chgData name="Roderval Marcelino" userId="9790ed0c9341b7a8" providerId="LiveId" clId="{C4F297DB-7301-4F1C-B22A-E45BE7397722}" dt="2021-04-08T13:18:16.316" v="0" actId="2696"/>
        <pc:sldMkLst>
          <pc:docMk/>
          <pc:sldMk cId="1205221847" sldId="354"/>
        </pc:sldMkLst>
      </pc:sldChg>
      <pc:sldChg chg="del">
        <pc:chgData name="Roderval Marcelino" userId="9790ed0c9341b7a8" providerId="LiveId" clId="{C4F297DB-7301-4F1C-B22A-E45BE7397722}" dt="2021-04-08T13:18:16.316" v="0" actId="2696"/>
        <pc:sldMkLst>
          <pc:docMk/>
          <pc:sldMk cId="3533803808" sldId="355"/>
        </pc:sldMkLst>
      </pc:sldChg>
      <pc:sldChg chg="del">
        <pc:chgData name="Roderval Marcelino" userId="9790ed0c9341b7a8" providerId="LiveId" clId="{C4F297DB-7301-4F1C-B22A-E45BE7397722}" dt="2021-04-08T13:18:16.316" v="0" actId="2696"/>
        <pc:sldMkLst>
          <pc:docMk/>
          <pc:sldMk cId="1798184902" sldId="356"/>
        </pc:sldMkLst>
      </pc:sldChg>
      <pc:sldChg chg="del">
        <pc:chgData name="Roderval Marcelino" userId="9790ed0c9341b7a8" providerId="LiveId" clId="{C4F297DB-7301-4F1C-B22A-E45BE7397722}" dt="2021-04-08T13:18:16.316" v="0" actId="2696"/>
        <pc:sldMkLst>
          <pc:docMk/>
          <pc:sldMk cId="2567865339" sldId="357"/>
        </pc:sldMkLst>
      </pc:sldChg>
      <pc:sldChg chg="addSp delSp modSp mod">
        <pc:chgData name="Roderval Marcelino" userId="9790ed0c9341b7a8" providerId="LiveId" clId="{C4F297DB-7301-4F1C-B22A-E45BE7397722}" dt="2021-04-08T13:59:24.638" v="336"/>
        <pc:sldMkLst>
          <pc:docMk/>
          <pc:sldMk cId="3049031941" sldId="360"/>
        </pc:sldMkLst>
        <pc:grpChg chg="del mod">
          <ac:chgData name="Roderval Marcelino" userId="9790ed0c9341b7a8" providerId="LiveId" clId="{C4F297DB-7301-4F1C-B22A-E45BE7397722}" dt="2021-04-08T13:53:40.145" v="144"/>
          <ac:grpSpMkLst>
            <pc:docMk/>
            <pc:sldMk cId="3049031941" sldId="360"/>
            <ac:grpSpMk id="11" creationId="{3163FA4C-574F-4F9B-9039-4630726FD2DB}"/>
          </ac:grpSpMkLst>
        </pc:grpChg>
        <pc:grpChg chg="del mod">
          <ac:chgData name="Roderval Marcelino" userId="9790ed0c9341b7a8" providerId="LiveId" clId="{C4F297DB-7301-4F1C-B22A-E45BE7397722}" dt="2021-04-08T13:54:23.090" v="159"/>
          <ac:grpSpMkLst>
            <pc:docMk/>
            <pc:sldMk cId="3049031941" sldId="360"/>
            <ac:grpSpMk id="21" creationId="{B0B9AEF8-3F8E-489F-8F05-3F2D871BF923}"/>
          </ac:grpSpMkLst>
        </pc:grpChg>
        <pc:grpChg chg="del mod">
          <ac:chgData name="Roderval Marcelino" userId="9790ed0c9341b7a8" providerId="LiveId" clId="{C4F297DB-7301-4F1C-B22A-E45BE7397722}" dt="2021-04-08T13:54:23.090" v="159"/>
          <ac:grpSpMkLst>
            <pc:docMk/>
            <pc:sldMk cId="3049031941" sldId="360"/>
            <ac:grpSpMk id="32" creationId="{6625FA6C-370F-408E-A51D-81C1711D114C}"/>
          </ac:grpSpMkLst>
        </pc:grpChg>
        <pc:grpChg chg="del mod">
          <ac:chgData name="Roderval Marcelino" userId="9790ed0c9341b7a8" providerId="LiveId" clId="{C4F297DB-7301-4F1C-B22A-E45BE7397722}" dt="2021-04-08T13:54:45.030" v="166"/>
          <ac:grpSpMkLst>
            <pc:docMk/>
            <pc:sldMk cId="3049031941" sldId="360"/>
            <ac:grpSpMk id="36" creationId="{CC3AA3E2-384E-4CC1-A2CE-98257320E967}"/>
          </ac:grpSpMkLst>
        </pc:grpChg>
        <pc:grpChg chg="del mod">
          <ac:chgData name="Roderval Marcelino" userId="9790ed0c9341b7a8" providerId="LiveId" clId="{C4F297DB-7301-4F1C-B22A-E45BE7397722}" dt="2021-04-08T13:54:40.397" v="164"/>
          <ac:grpSpMkLst>
            <pc:docMk/>
            <pc:sldMk cId="3049031941" sldId="360"/>
            <ac:grpSpMk id="39" creationId="{AF74414B-6142-471A-BD6F-C6478FB7C2F0}"/>
          </ac:grpSpMkLst>
        </pc:grpChg>
        <pc:grpChg chg="del mod">
          <ac:chgData name="Roderval Marcelino" userId="9790ed0c9341b7a8" providerId="LiveId" clId="{C4F297DB-7301-4F1C-B22A-E45BE7397722}" dt="2021-04-08T13:58:00.598" v="265"/>
          <ac:grpSpMkLst>
            <pc:docMk/>
            <pc:sldMk cId="3049031941" sldId="360"/>
            <ac:grpSpMk id="41" creationId="{4EBDBFB6-3550-4931-A49F-DB90E091E879}"/>
          </ac:grpSpMkLst>
        </pc:grpChg>
        <pc:grpChg chg="del mod">
          <ac:chgData name="Roderval Marcelino" userId="9790ed0c9341b7a8" providerId="LiveId" clId="{C4F297DB-7301-4F1C-B22A-E45BE7397722}" dt="2021-04-08T13:55:00.423" v="170"/>
          <ac:grpSpMkLst>
            <pc:docMk/>
            <pc:sldMk cId="3049031941" sldId="360"/>
            <ac:grpSpMk id="43" creationId="{5E23D7DA-4118-4D1C-9DB2-8E0BD885BD82}"/>
          </ac:grpSpMkLst>
        </pc:grpChg>
        <pc:grpChg chg="del mod">
          <ac:chgData name="Roderval Marcelino" userId="9790ed0c9341b7a8" providerId="LiveId" clId="{C4F297DB-7301-4F1C-B22A-E45BE7397722}" dt="2021-04-08T13:55:05.158" v="172"/>
          <ac:grpSpMkLst>
            <pc:docMk/>
            <pc:sldMk cId="3049031941" sldId="360"/>
            <ac:grpSpMk id="47" creationId="{A5FB5730-F679-4DBC-82AD-8F7FB7E6C833}"/>
          </ac:grpSpMkLst>
        </pc:grpChg>
        <pc:grpChg chg="del mod">
          <ac:chgData name="Roderval Marcelino" userId="9790ed0c9341b7a8" providerId="LiveId" clId="{C4F297DB-7301-4F1C-B22A-E45BE7397722}" dt="2021-04-08T13:55:15.848" v="174"/>
          <ac:grpSpMkLst>
            <pc:docMk/>
            <pc:sldMk cId="3049031941" sldId="360"/>
            <ac:grpSpMk id="49" creationId="{7CFC4697-4F32-48ED-9BD3-2AADA6ECF8F5}"/>
          </ac:grpSpMkLst>
        </pc:grpChg>
        <pc:grpChg chg="del mod">
          <ac:chgData name="Roderval Marcelino" userId="9790ed0c9341b7a8" providerId="LiveId" clId="{C4F297DB-7301-4F1C-B22A-E45BE7397722}" dt="2021-04-08T13:55:21.904" v="176"/>
          <ac:grpSpMkLst>
            <pc:docMk/>
            <pc:sldMk cId="3049031941" sldId="360"/>
            <ac:grpSpMk id="51" creationId="{B70A9C15-1B50-4780-98E6-802260DC0CEF}"/>
          </ac:grpSpMkLst>
        </pc:grpChg>
        <pc:grpChg chg="del mod">
          <ac:chgData name="Roderval Marcelino" userId="9790ed0c9341b7a8" providerId="LiveId" clId="{C4F297DB-7301-4F1C-B22A-E45BE7397722}" dt="2021-04-08T13:55:35.327" v="179"/>
          <ac:grpSpMkLst>
            <pc:docMk/>
            <pc:sldMk cId="3049031941" sldId="360"/>
            <ac:grpSpMk id="53" creationId="{659479C8-C64F-4E69-AAD5-9E583B82F4DA}"/>
          </ac:grpSpMkLst>
        </pc:grpChg>
        <pc:grpChg chg="del mod">
          <ac:chgData name="Roderval Marcelino" userId="9790ed0c9341b7a8" providerId="LiveId" clId="{C4F297DB-7301-4F1C-B22A-E45BE7397722}" dt="2021-04-08T13:55:54.287" v="189"/>
          <ac:grpSpMkLst>
            <pc:docMk/>
            <pc:sldMk cId="3049031941" sldId="360"/>
            <ac:grpSpMk id="56" creationId="{03A5AF32-EA39-47A7-A0CE-53FC60A3A463}"/>
          </ac:grpSpMkLst>
        </pc:grpChg>
        <pc:grpChg chg="del mod">
          <ac:chgData name="Roderval Marcelino" userId="9790ed0c9341b7a8" providerId="LiveId" clId="{C4F297DB-7301-4F1C-B22A-E45BE7397722}" dt="2021-04-08T13:55:54.287" v="189"/>
          <ac:grpSpMkLst>
            <pc:docMk/>
            <pc:sldMk cId="3049031941" sldId="360"/>
            <ac:grpSpMk id="62" creationId="{0610055C-A549-4083-99BD-FB71A04ED099}"/>
          </ac:grpSpMkLst>
        </pc:grpChg>
        <pc:grpChg chg="del mod">
          <ac:chgData name="Roderval Marcelino" userId="9790ed0c9341b7a8" providerId="LiveId" clId="{C4F297DB-7301-4F1C-B22A-E45BE7397722}" dt="2021-04-08T13:55:57.835" v="194"/>
          <ac:grpSpMkLst>
            <pc:docMk/>
            <pc:sldMk cId="3049031941" sldId="360"/>
            <ac:grpSpMk id="66" creationId="{1348387A-73C8-4FBA-8334-ECC0EFB19E53}"/>
          </ac:grpSpMkLst>
        </pc:grpChg>
        <pc:grpChg chg="del mod">
          <ac:chgData name="Roderval Marcelino" userId="9790ed0c9341b7a8" providerId="LiveId" clId="{C4F297DB-7301-4F1C-B22A-E45BE7397722}" dt="2021-04-08T13:56:00.959" v="198"/>
          <ac:grpSpMkLst>
            <pc:docMk/>
            <pc:sldMk cId="3049031941" sldId="360"/>
            <ac:grpSpMk id="71" creationId="{816BEC44-014D-41A5-B38E-8F3A1B5085A6}"/>
          </ac:grpSpMkLst>
        </pc:grpChg>
        <pc:grpChg chg="del mod">
          <ac:chgData name="Roderval Marcelino" userId="9790ed0c9341b7a8" providerId="LiveId" clId="{C4F297DB-7301-4F1C-B22A-E45BE7397722}" dt="2021-04-08T13:56:03.989" v="202"/>
          <ac:grpSpMkLst>
            <pc:docMk/>
            <pc:sldMk cId="3049031941" sldId="360"/>
            <ac:grpSpMk id="75" creationId="{D8B80014-D29B-4B99-8C80-B30049E7DA6D}"/>
          </ac:grpSpMkLst>
        </pc:grpChg>
        <pc:grpChg chg="del mod">
          <ac:chgData name="Roderval Marcelino" userId="9790ed0c9341b7a8" providerId="LiveId" clId="{C4F297DB-7301-4F1C-B22A-E45BE7397722}" dt="2021-04-08T13:56:06.704" v="204"/>
          <ac:grpSpMkLst>
            <pc:docMk/>
            <pc:sldMk cId="3049031941" sldId="360"/>
            <ac:grpSpMk id="79" creationId="{9B1E965C-7FAD-49AE-9C10-60144D4998DB}"/>
          </ac:grpSpMkLst>
        </pc:grpChg>
        <pc:grpChg chg="del mod">
          <ac:chgData name="Roderval Marcelino" userId="9790ed0c9341b7a8" providerId="LiveId" clId="{C4F297DB-7301-4F1C-B22A-E45BE7397722}" dt="2021-04-08T13:56:09.790" v="207"/>
          <ac:grpSpMkLst>
            <pc:docMk/>
            <pc:sldMk cId="3049031941" sldId="360"/>
            <ac:grpSpMk id="81" creationId="{4FFB91C3-111F-4308-A85B-71CA54EFCF9C}"/>
          </ac:grpSpMkLst>
        </pc:grpChg>
        <pc:grpChg chg="del mod">
          <ac:chgData name="Roderval Marcelino" userId="9790ed0c9341b7a8" providerId="LiveId" clId="{C4F297DB-7301-4F1C-B22A-E45BE7397722}" dt="2021-04-08T13:56:13.004" v="209"/>
          <ac:grpSpMkLst>
            <pc:docMk/>
            <pc:sldMk cId="3049031941" sldId="360"/>
            <ac:grpSpMk id="84" creationId="{C75D9E3B-64B1-40D9-B7F4-E940400FF5F7}"/>
          </ac:grpSpMkLst>
        </pc:grpChg>
        <pc:grpChg chg="del mod">
          <ac:chgData name="Roderval Marcelino" userId="9790ed0c9341b7a8" providerId="LiveId" clId="{C4F297DB-7301-4F1C-B22A-E45BE7397722}" dt="2021-04-08T13:56:27.471" v="211"/>
          <ac:grpSpMkLst>
            <pc:docMk/>
            <pc:sldMk cId="3049031941" sldId="360"/>
            <ac:grpSpMk id="86" creationId="{8CE0C817-2290-4812-AF26-B94744800BFC}"/>
          </ac:grpSpMkLst>
        </pc:grpChg>
        <pc:grpChg chg="del mod">
          <ac:chgData name="Roderval Marcelino" userId="9790ed0c9341b7a8" providerId="LiveId" clId="{C4F297DB-7301-4F1C-B22A-E45BE7397722}" dt="2021-04-08T13:56:43.289" v="214"/>
          <ac:grpSpMkLst>
            <pc:docMk/>
            <pc:sldMk cId="3049031941" sldId="360"/>
            <ac:grpSpMk id="88" creationId="{0E7B6A2D-E739-4716-92BD-EE4567B07EDC}"/>
          </ac:grpSpMkLst>
        </pc:grpChg>
        <pc:grpChg chg="del mod">
          <ac:chgData name="Roderval Marcelino" userId="9790ed0c9341b7a8" providerId="LiveId" clId="{C4F297DB-7301-4F1C-B22A-E45BE7397722}" dt="2021-04-08T13:57:05.027" v="216"/>
          <ac:grpSpMkLst>
            <pc:docMk/>
            <pc:sldMk cId="3049031941" sldId="360"/>
            <ac:grpSpMk id="91" creationId="{BC053AF4-F48E-4EE4-82F0-7E5FE5D4CCFC}"/>
          </ac:grpSpMkLst>
        </pc:grpChg>
        <pc:grpChg chg="del mod">
          <ac:chgData name="Roderval Marcelino" userId="9790ed0c9341b7a8" providerId="LiveId" clId="{C4F297DB-7301-4F1C-B22A-E45BE7397722}" dt="2021-04-08T13:57:34.827" v="222"/>
          <ac:grpSpMkLst>
            <pc:docMk/>
            <pc:sldMk cId="3049031941" sldId="360"/>
            <ac:grpSpMk id="93" creationId="{FB1E1BE5-0656-439E-8E1B-D213799D50C7}"/>
          </ac:grpSpMkLst>
        </pc:grpChg>
        <pc:grpChg chg="del mod">
          <ac:chgData name="Roderval Marcelino" userId="9790ed0c9341b7a8" providerId="LiveId" clId="{C4F297DB-7301-4F1C-B22A-E45BE7397722}" dt="2021-04-08T13:57:38.173" v="224"/>
          <ac:grpSpMkLst>
            <pc:docMk/>
            <pc:sldMk cId="3049031941" sldId="360"/>
            <ac:grpSpMk id="99" creationId="{67BA98C8-E9BD-458A-9548-87F2B9EBA741}"/>
          </ac:grpSpMkLst>
        </pc:grpChg>
        <pc:grpChg chg="del mod">
          <ac:chgData name="Roderval Marcelino" userId="9790ed0c9341b7a8" providerId="LiveId" clId="{C4F297DB-7301-4F1C-B22A-E45BE7397722}" dt="2021-04-08T13:57:41.250" v="228"/>
          <ac:grpSpMkLst>
            <pc:docMk/>
            <pc:sldMk cId="3049031941" sldId="360"/>
            <ac:grpSpMk id="101" creationId="{B92E7F62-80A1-46D6-8E1B-C2774C84DEC4}"/>
          </ac:grpSpMkLst>
        </pc:grpChg>
        <pc:grpChg chg="del mod">
          <ac:chgData name="Roderval Marcelino" userId="9790ed0c9341b7a8" providerId="LiveId" clId="{C4F297DB-7301-4F1C-B22A-E45BE7397722}" dt="2021-04-08T13:57:47.811" v="230"/>
          <ac:grpSpMkLst>
            <pc:docMk/>
            <pc:sldMk cId="3049031941" sldId="360"/>
            <ac:grpSpMk id="105" creationId="{F19B7914-549E-4FF5-B9DF-9C28D4CE5D21}"/>
          </ac:grpSpMkLst>
        </pc:grpChg>
        <pc:grpChg chg="del mod">
          <ac:chgData name="Roderval Marcelino" userId="9790ed0c9341b7a8" providerId="LiveId" clId="{C4F297DB-7301-4F1C-B22A-E45BE7397722}" dt="2021-04-08T13:58:03.781" v="305"/>
          <ac:grpSpMkLst>
            <pc:docMk/>
            <pc:sldMk cId="3049031941" sldId="360"/>
            <ac:grpSpMk id="107" creationId="{9AE8818B-6BB0-41E0-B01C-C39DD610EF2B}"/>
          </ac:grpSpMkLst>
        </pc:grpChg>
        <pc:grpChg chg="del mod">
          <ac:chgData name="Roderval Marcelino" userId="9790ed0c9341b7a8" providerId="LiveId" clId="{C4F297DB-7301-4F1C-B22A-E45BE7397722}" dt="2021-04-08T13:59:24.638" v="332"/>
          <ac:grpSpMkLst>
            <pc:docMk/>
            <pc:sldMk cId="3049031941" sldId="360"/>
            <ac:grpSpMk id="118" creationId="{A1E7A7C1-D210-45F5-8D65-F48D740CAAEB}"/>
          </ac:grpSpMkLst>
        </pc:grpChg>
        <pc:inkChg chg="add del mod">
          <ac:chgData name="Roderval Marcelino" userId="9790ed0c9341b7a8" providerId="LiveId" clId="{C4F297DB-7301-4F1C-B22A-E45BE7397722}" dt="2021-04-08T13:58:00.578" v="231"/>
          <ac:inkMkLst>
            <pc:docMk/>
            <pc:sldMk cId="3049031941" sldId="360"/>
            <ac:inkMk id="2" creationId="{4E520A10-8C1F-44D4-99D1-9846543B2957}"/>
          </ac:inkMkLst>
        </pc:inkChg>
        <pc:inkChg chg="add del mod">
          <ac:chgData name="Roderval Marcelino" userId="9790ed0c9341b7a8" providerId="LiveId" clId="{C4F297DB-7301-4F1C-B22A-E45BE7397722}" dt="2021-04-08T13:58:00.584" v="238"/>
          <ac:inkMkLst>
            <pc:docMk/>
            <pc:sldMk cId="3049031941" sldId="360"/>
            <ac:inkMk id="3" creationId="{7D6EE45E-33FE-48D0-BCCA-CB6847CB3535}"/>
          </ac:inkMkLst>
        </pc:inkChg>
        <pc:inkChg chg="add del mod">
          <ac:chgData name="Roderval Marcelino" userId="9790ed0c9341b7a8" providerId="LiveId" clId="{C4F297DB-7301-4F1C-B22A-E45BE7397722}" dt="2021-04-08T13:58:00.614" v="293"/>
          <ac:inkMkLst>
            <pc:docMk/>
            <pc:sldMk cId="3049031941" sldId="360"/>
            <ac:inkMk id="6" creationId="{443D624B-2491-4970-AEA9-08DD0366F06B}"/>
          </ac:inkMkLst>
        </pc:inkChg>
        <pc:inkChg chg="add del mod">
          <ac:chgData name="Roderval Marcelino" userId="9790ed0c9341b7a8" providerId="LiveId" clId="{C4F297DB-7301-4F1C-B22A-E45BE7397722}" dt="2021-04-08T13:58:00.584" v="239"/>
          <ac:inkMkLst>
            <pc:docMk/>
            <pc:sldMk cId="3049031941" sldId="360"/>
            <ac:inkMk id="8" creationId="{ECA21200-B189-4048-971D-88B502D7FA39}"/>
          </ac:inkMkLst>
        </pc:inkChg>
        <pc:inkChg chg="add del mod">
          <ac:chgData name="Roderval Marcelino" userId="9790ed0c9341b7a8" providerId="LiveId" clId="{C4F297DB-7301-4F1C-B22A-E45BE7397722}" dt="2021-04-08T13:58:00.601" v="268"/>
          <ac:inkMkLst>
            <pc:docMk/>
            <pc:sldMk cId="3049031941" sldId="360"/>
            <ac:inkMk id="9" creationId="{AA77B085-E7EC-434D-8788-93A93A284E32}"/>
          </ac:inkMkLst>
        </pc:inkChg>
        <pc:inkChg chg="add del mod">
          <ac:chgData name="Roderval Marcelino" userId="9790ed0c9341b7a8" providerId="LiveId" clId="{C4F297DB-7301-4F1C-B22A-E45BE7397722}" dt="2021-04-08T13:58:00.610" v="285"/>
          <ac:inkMkLst>
            <pc:docMk/>
            <pc:sldMk cId="3049031941" sldId="360"/>
            <ac:inkMk id="10" creationId="{7D6B57E9-71DE-4143-A12D-20DBDBFE33A6}"/>
          </ac:inkMkLst>
        </pc:inkChg>
        <pc:inkChg chg="add del mod">
          <ac:chgData name="Roderval Marcelino" userId="9790ed0c9341b7a8" providerId="LiveId" clId="{C4F297DB-7301-4F1C-B22A-E45BE7397722}" dt="2021-04-08T13:58:00.580" v="234"/>
          <ac:inkMkLst>
            <pc:docMk/>
            <pc:sldMk cId="3049031941" sldId="360"/>
            <ac:inkMk id="12" creationId="{B3051746-2179-4CB4-8E70-9F7EBE248EB5}"/>
          </ac:inkMkLst>
        </pc:inkChg>
        <pc:inkChg chg="add del mod">
          <ac:chgData name="Roderval Marcelino" userId="9790ed0c9341b7a8" providerId="LiveId" clId="{C4F297DB-7301-4F1C-B22A-E45BE7397722}" dt="2021-04-08T13:58:00.604" v="272"/>
          <ac:inkMkLst>
            <pc:docMk/>
            <pc:sldMk cId="3049031941" sldId="360"/>
            <ac:inkMk id="13" creationId="{E949D597-F0DB-483E-B7CA-9A18410383BD}"/>
          </ac:inkMkLst>
        </pc:inkChg>
        <pc:inkChg chg="add del mod">
          <ac:chgData name="Roderval Marcelino" userId="9790ed0c9341b7a8" providerId="LiveId" clId="{C4F297DB-7301-4F1C-B22A-E45BE7397722}" dt="2021-04-08T13:58:00.579" v="232"/>
          <ac:inkMkLst>
            <pc:docMk/>
            <pc:sldMk cId="3049031941" sldId="360"/>
            <ac:inkMk id="14" creationId="{DE1AA9A3-F9C5-45D1-825A-ECD2EACE8829}"/>
          </ac:inkMkLst>
        </pc:inkChg>
        <pc:inkChg chg="add del mod">
          <ac:chgData name="Roderval Marcelino" userId="9790ed0c9341b7a8" providerId="LiveId" clId="{C4F297DB-7301-4F1C-B22A-E45BE7397722}" dt="2021-04-08T13:58:00.592" v="253"/>
          <ac:inkMkLst>
            <pc:docMk/>
            <pc:sldMk cId="3049031941" sldId="360"/>
            <ac:inkMk id="15" creationId="{BD80A5D5-72EC-4366-92D6-E018D5C81FB9}"/>
          </ac:inkMkLst>
        </pc:inkChg>
        <pc:inkChg chg="add del mod">
          <ac:chgData name="Roderval Marcelino" userId="9790ed0c9341b7a8" providerId="LiveId" clId="{C4F297DB-7301-4F1C-B22A-E45BE7397722}" dt="2021-04-08T13:58:00.588" v="246"/>
          <ac:inkMkLst>
            <pc:docMk/>
            <pc:sldMk cId="3049031941" sldId="360"/>
            <ac:inkMk id="16" creationId="{27614DF2-AB9E-41F8-9D36-20286753D269}"/>
          </ac:inkMkLst>
        </pc:inkChg>
        <pc:inkChg chg="add del mod">
          <ac:chgData name="Roderval Marcelino" userId="9790ed0c9341b7a8" providerId="LiveId" clId="{C4F297DB-7301-4F1C-B22A-E45BE7397722}" dt="2021-04-08T13:58:00.580" v="233"/>
          <ac:inkMkLst>
            <pc:docMk/>
            <pc:sldMk cId="3049031941" sldId="360"/>
            <ac:inkMk id="17" creationId="{90854D22-6489-423E-91CC-B71F48607DD8}"/>
          </ac:inkMkLst>
        </pc:inkChg>
        <pc:inkChg chg="add del mod">
          <ac:chgData name="Roderval Marcelino" userId="9790ed0c9341b7a8" providerId="LiveId" clId="{C4F297DB-7301-4F1C-B22A-E45BE7397722}" dt="2021-04-08T13:58:00.610" v="286"/>
          <ac:inkMkLst>
            <pc:docMk/>
            <pc:sldMk cId="3049031941" sldId="360"/>
            <ac:inkMk id="18" creationId="{CE9A7159-8EFC-40A2-A4CC-A5BE7AF99FA2}"/>
          </ac:inkMkLst>
        </pc:inkChg>
        <pc:inkChg chg="add del mod">
          <ac:chgData name="Roderval Marcelino" userId="9790ed0c9341b7a8" providerId="LiveId" clId="{C4F297DB-7301-4F1C-B22A-E45BE7397722}" dt="2021-04-08T13:58:00.593" v="254"/>
          <ac:inkMkLst>
            <pc:docMk/>
            <pc:sldMk cId="3049031941" sldId="360"/>
            <ac:inkMk id="19" creationId="{A1AB0594-98BE-4B69-A87E-D56698B0BD11}"/>
          </ac:inkMkLst>
        </pc:inkChg>
        <pc:inkChg chg="add del mod">
          <ac:chgData name="Roderval Marcelino" userId="9790ed0c9341b7a8" providerId="LiveId" clId="{C4F297DB-7301-4F1C-B22A-E45BE7397722}" dt="2021-04-08T13:58:00.609" v="282"/>
          <ac:inkMkLst>
            <pc:docMk/>
            <pc:sldMk cId="3049031941" sldId="360"/>
            <ac:inkMk id="20" creationId="{7B70A5C3-C905-43C2-A7A0-C1082F3263CA}"/>
          </ac:inkMkLst>
        </pc:inkChg>
        <pc:inkChg chg="add del">
          <ac:chgData name="Roderval Marcelino" userId="9790ed0c9341b7a8" providerId="LiveId" clId="{C4F297DB-7301-4F1C-B22A-E45BE7397722}" dt="2021-04-08T13:58:00.606" v="276"/>
          <ac:inkMkLst>
            <pc:docMk/>
            <pc:sldMk cId="3049031941" sldId="360"/>
            <ac:inkMk id="22" creationId="{24547606-2628-4677-A448-A9F8761418DD}"/>
          </ac:inkMkLst>
        </pc:inkChg>
        <pc:inkChg chg="add del mod">
          <ac:chgData name="Roderval Marcelino" userId="9790ed0c9341b7a8" providerId="LiveId" clId="{C4F297DB-7301-4F1C-B22A-E45BE7397722}" dt="2021-04-08T13:58:00.604" v="273"/>
          <ac:inkMkLst>
            <pc:docMk/>
            <pc:sldMk cId="3049031941" sldId="360"/>
            <ac:inkMk id="23" creationId="{00577E07-D4B0-4CDE-9F06-F760B51E6786}"/>
          </ac:inkMkLst>
        </pc:inkChg>
        <pc:inkChg chg="add del mod">
          <ac:chgData name="Roderval Marcelino" userId="9790ed0c9341b7a8" providerId="LiveId" clId="{C4F297DB-7301-4F1C-B22A-E45BE7397722}" dt="2021-04-08T13:58:00.582" v="236"/>
          <ac:inkMkLst>
            <pc:docMk/>
            <pc:sldMk cId="3049031941" sldId="360"/>
            <ac:inkMk id="24" creationId="{6F5E1BC2-79A9-450B-951F-7402F96F6B5B}"/>
          </ac:inkMkLst>
        </pc:inkChg>
        <pc:inkChg chg="add del mod">
          <ac:chgData name="Roderval Marcelino" userId="9790ed0c9341b7a8" providerId="LiveId" clId="{C4F297DB-7301-4F1C-B22A-E45BE7397722}" dt="2021-04-08T13:58:00.611" v="287"/>
          <ac:inkMkLst>
            <pc:docMk/>
            <pc:sldMk cId="3049031941" sldId="360"/>
            <ac:inkMk id="25" creationId="{0369D37F-4787-412D-A1F5-E75281EA51A1}"/>
          </ac:inkMkLst>
        </pc:inkChg>
        <pc:inkChg chg="add del mod">
          <ac:chgData name="Roderval Marcelino" userId="9790ed0c9341b7a8" providerId="LiveId" clId="{C4F297DB-7301-4F1C-B22A-E45BE7397722}" dt="2021-04-08T13:58:00.587" v="245"/>
          <ac:inkMkLst>
            <pc:docMk/>
            <pc:sldMk cId="3049031941" sldId="360"/>
            <ac:inkMk id="26" creationId="{EB1D9033-842B-48AD-97A5-1307621D0983}"/>
          </ac:inkMkLst>
        </pc:inkChg>
        <pc:inkChg chg="add del mod">
          <ac:chgData name="Roderval Marcelino" userId="9790ed0c9341b7a8" providerId="LiveId" clId="{C4F297DB-7301-4F1C-B22A-E45BE7397722}" dt="2021-04-08T13:58:00.602" v="269"/>
          <ac:inkMkLst>
            <pc:docMk/>
            <pc:sldMk cId="3049031941" sldId="360"/>
            <ac:inkMk id="27" creationId="{AEA36467-9538-495B-8839-FAB3ED6988D2}"/>
          </ac:inkMkLst>
        </pc:inkChg>
        <pc:inkChg chg="add del mod">
          <ac:chgData name="Roderval Marcelino" userId="9790ed0c9341b7a8" providerId="LiveId" clId="{C4F297DB-7301-4F1C-B22A-E45BE7397722}" dt="2021-04-08T13:58:00.594" v="256"/>
          <ac:inkMkLst>
            <pc:docMk/>
            <pc:sldMk cId="3049031941" sldId="360"/>
            <ac:inkMk id="28" creationId="{57612798-6280-4262-85CB-B19E1BEEEFC9}"/>
          </ac:inkMkLst>
        </pc:inkChg>
        <pc:inkChg chg="add del mod">
          <ac:chgData name="Roderval Marcelino" userId="9790ed0c9341b7a8" providerId="LiveId" clId="{C4F297DB-7301-4F1C-B22A-E45BE7397722}" dt="2021-04-08T13:58:00.605" v="274"/>
          <ac:inkMkLst>
            <pc:docMk/>
            <pc:sldMk cId="3049031941" sldId="360"/>
            <ac:inkMk id="29" creationId="{A3C6D9FB-442D-4D71-B27B-E87DDB1A437C}"/>
          </ac:inkMkLst>
        </pc:inkChg>
        <pc:inkChg chg="add del mod">
          <ac:chgData name="Roderval Marcelino" userId="9790ed0c9341b7a8" providerId="LiveId" clId="{C4F297DB-7301-4F1C-B22A-E45BE7397722}" dt="2021-04-08T13:58:00.595" v="259"/>
          <ac:inkMkLst>
            <pc:docMk/>
            <pc:sldMk cId="3049031941" sldId="360"/>
            <ac:inkMk id="30" creationId="{0D1937DE-31DA-4D56-A8AC-8D6C5F78EB8D}"/>
          </ac:inkMkLst>
        </pc:inkChg>
        <pc:inkChg chg="add del mod">
          <ac:chgData name="Roderval Marcelino" userId="9790ed0c9341b7a8" providerId="LiveId" clId="{C4F297DB-7301-4F1C-B22A-E45BE7397722}" dt="2021-04-08T13:58:00.609" v="284"/>
          <ac:inkMkLst>
            <pc:docMk/>
            <pc:sldMk cId="3049031941" sldId="360"/>
            <ac:inkMk id="31" creationId="{92E92E4C-A835-4A25-BFF3-F966A16100D3}"/>
          </ac:inkMkLst>
        </pc:inkChg>
        <pc:inkChg chg="add mod">
          <ac:chgData name="Roderval Marcelino" userId="9790ed0c9341b7a8" providerId="LiveId" clId="{C4F297DB-7301-4F1C-B22A-E45BE7397722}" dt="2021-04-08T13:58:03.781" v="305"/>
          <ac:inkMkLst>
            <pc:docMk/>
            <pc:sldMk cId="3049031941" sldId="360"/>
            <ac:inkMk id="33" creationId="{BE347312-788F-449C-9712-5685B4BE2905}"/>
          </ac:inkMkLst>
        </pc:inkChg>
        <pc:inkChg chg="add del mod">
          <ac:chgData name="Roderval Marcelino" userId="9790ed0c9341b7a8" providerId="LiveId" clId="{C4F297DB-7301-4F1C-B22A-E45BE7397722}" dt="2021-04-08T13:58:00.612" v="290"/>
          <ac:inkMkLst>
            <pc:docMk/>
            <pc:sldMk cId="3049031941" sldId="360"/>
            <ac:inkMk id="34" creationId="{99E7011D-4C97-4222-848D-C8A3117AE148}"/>
          </ac:inkMkLst>
        </pc:inkChg>
        <pc:inkChg chg="add del mod">
          <ac:chgData name="Roderval Marcelino" userId="9790ed0c9341b7a8" providerId="LiveId" clId="{C4F297DB-7301-4F1C-B22A-E45BE7397722}" dt="2021-04-08T13:58:00.595" v="258"/>
          <ac:inkMkLst>
            <pc:docMk/>
            <pc:sldMk cId="3049031941" sldId="360"/>
            <ac:inkMk id="35" creationId="{3C441CE6-3415-4F1F-BEF3-8133716BBA17}"/>
          </ac:inkMkLst>
        </pc:inkChg>
        <pc:inkChg chg="add del mod">
          <ac:chgData name="Roderval Marcelino" userId="9790ed0c9341b7a8" providerId="LiveId" clId="{C4F297DB-7301-4F1C-B22A-E45BE7397722}" dt="2021-04-08T13:58:00.587" v="244"/>
          <ac:inkMkLst>
            <pc:docMk/>
            <pc:sldMk cId="3049031941" sldId="360"/>
            <ac:inkMk id="37" creationId="{36050B2E-3D98-4261-9603-B24758B9E091}"/>
          </ac:inkMkLst>
        </pc:inkChg>
        <pc:inkChg chg="add del mod">
          <ac:chgData name="Roderval Marcelino" userId="9790ed0c9341b7a8" providerId="LiveId" clId="{C4F297DB-7301-4F1C-B22A-E45BE7397722}" dt="2021-04-08T13:58:00.611" v="288"/>
          <ac:inkMkLst>
            <pc:docMk/>
            <pc:sldMk cId="3049031941" sldId="360"/>
            <ac:inkMk id="38" creationId="{A0F44738-D7E1-4F8F-9F3F-D64C243E6F82}"/>
          </ac:inkMkLst>
        </pc:inkChg>
        <pc:inkChg chg="add del mod">
          <ac:chgData name="Roderval Marcelino" userId="9790ed0c9341b7a8" providerId="LiveId" clId="{C4F297DB-7301-4F1C-B22A-E45BE7397722}" dt="2021-04-08T13:58:00.598" v="265"/>
          <ac:inkMkLst>
            <pc:docMk/>
            <pc:sldMk cId="3049031941" sldId="360"/>
            <ac:inkMk id="40" creationId="{6C9B2A99-E627-49A3-9346-FE8734754D4F}"/>
          </ac:inkMkLst>
        </pc:inkChg>
        <pc:inkChg chg="add del mod">
          <ac:chgData name="Roderval Marcelino" userId="9790ed0c9341b7a8" providerId="LiveId" clId="{C4F297DB-7301-4F1C-B22A-E45BE7397722}" dt="2021-04-08T13:58:00.607" v="279"/>
          <ac:inkMkLst>
            <pc:docMk/>
            <pc:sldMk cId="3049031941" sldId="360"/>
            <ac:inkMk id="42" creationId="{79AB40E8-C91B-4C69-9A3A-C44AA82CC565}"/>
          </ac:inkMkLst>
        </pc:inkChg>
        <pc:inkChg chg="add del">
          <ac:chgData name="Roderval Marcelino" userId="9790ed0c9341b7a8" providerId="LiveId" clId="{C4F297DB-7301-4F1C-B22A-E45BE7397722}" dt="2021-04-08T13:58:00.607" v="278"/>
          <ac:inkMkLst>
            <pc:docMk/>
            <pc:sldMk cId="3049031941" sldId="360"/>
            <ac:inkMk id="44" creationId="{743CCBB5-EE0D-4D44-83CF-DC61BAE82383}"/>
          </ac:inkMkLst>
        </pc:inkChg>
        <pc:inkChg chg="add del mod">
          <ac:chgData name="Roderval Marcelino" userId="9790ed0c9341b7a8" providerId="LiveId" clId="{C4F297DB-7301-4F1C-B22A-E45BE7397722}" dt="2021-04-08T13:58:00.589" v="248"/>
          <ac:inkMkLst>
            <pc:docMk/>
            <pc:sldMk cId="3049031941" sldId="360"/>
            <ac:inkMk id="45" creationId="{32196822-A460-480D-86F7-B46F6AB6DCF4}"/>
          </ac:inkMkLst>
        </pc:inkChg>
        <pc:inkChg chg="add del mod">
          <ac:chgData name="Roderval Marcelino" userId="9790ed0c9341b7a8" providerId="LiveId" clId="{C4F297DB-7301-4F1C-B22A-E45BE7397722}" dt="2021-04-08T13:58:00.597" v="264"/>
          <ac:inkMkLst>
            <pc:docMk/>
            <pc:sldMk cId="3049031941" sldId="360"/>
            <ac:inkMk id="46" creationId="{5FD9E213-CE5B-49AE-9121-4FD4DFFEB58D}"/>
          </ac:inkMkLst>
        </pc:inkChg>
        <pc:inkChg chg="add del mod">
          <ac:chgData name="Roderval Marcelino" userId="9790ed0c9341b7a8" providerId="LiveId" clId="{C4F297DB-7301-4F1C-B22A-E45BE7397722}" dt="2021-04-08T13:58:00.586" v="242"/>
          <ac:inkMkLst>
            <pc:docMk/>
            <pc:sldMk cId="3049031941" sldId="360"/>
            <ac:inkMk id="48" creationId="{2F4BCC37-77F9-44A6-A1B4-83A45641056E}"/>
          </ac:inkMkLst>
        </pc:inkChg>
        <pc:inkChg chg="add del mod">
          <ac:chgData name="Roderval Marcelino" userId="9790ed0c9341b7a8" providerId="LiveId" clId="{C4F297DB-7301-4F1C-B22A-E45BE7397722}" dt="2021-04-08T13:58:00.595" v="260"/>
          <ac:inkMkLst>
            <pc:docMk/>
            <pc:sldMk cId="3049031941" sldId="360"/>
            <ac:inkMk id="50" creationId="{F777D2E2-5A87-4213-9771-2D92AC366C78}"/>
          </ac:inkMkLst>
        </pc:inkChg>
        <pc:inkChg chg="add del mod">
          <ac:chgData name="Roderval Marcelino" userId="9790ed0c9341b7a8" providerId="LiveId" clId="{C4F297DB-7301-4F1C-B22A-E45BE7397722}" dt="2021-04-08T13:58:00.608" v="280"/>
          <ac:inkMkLst>
            <pc:docMk/>
            <pc:sldMk cId="3049031941" sldId="360"/>
            <ac:inkMk id="52" creationId="{069E7455-B656-4E6B-8E72-0513788ADD5B}"/>
          </ac:inkMkLst>
        </pc:inkChg>
        <pc:inkChg chg="add del mod">
          <ac:chgData name="Roderval Marcelino" userId="9790ed0c9341b7a8" providerId="LiveId" clId="{C4F297DB-7301-4F1C-B22A-E45BE7397722}" dt="2021-04-08T13:58:00.583" v="237"/>
          <ac:inkMkLst>
            <pc:docMk/>
            <pc:sldMk cId="3049031941" sldId="360"/>
            <ac:inkMk id="54" creationId="{9D594E8F-EB3F-4F26-B40E-25B5E8531155}"/>
          </ac:inkMkLst>
        </pc:inkChg>
        <pc:inkChg chg="add del mod">
          <ac:chgData name="Roderval Marcelino" userId="9790ed0c9341b7a8" providerId="LiveId" clId="{C4F297DB-7301-4F1C-B22A-E45BE7397722}" dt="2021-04-08T13:58:00.602" v="270"/>
          <ac:inkMkLst>
            <pc:docMk/>
            <pc:sldMk cId="3049031941" sldId="360"/>
            <ac:inkMk id="55" creationId="{0E3A267C-B273-484D-BF8C-A2A8F527A317}"/>
          </ac:inkMkLst>
        </pc:inkChg>
        <pc:inkChg chg="add del mod">
          <ac:chgData name="Roderval Marcelino" userId="9790ed0c9341b7a8" providerId="LiveId" clId="{C4F297DB-7301-4F1C-B22A-E45BE7397722}" dt="2021-04-08T13:58:00.596" v="262"/>
          <ac:inkMkLst>
            <pc:docMk/>
            <pc:sldMk cId="3049031941" sldId="360"/>
            <ac:inkMk id="57" creationId="{E49592EC-3929-4420-814C-5D7DB821B97E}"/>
          </ac:inkMkLst>
        </pc:inkChg>
        <pc:inkChg chg="add del mod">
          <ac:chgData name="Roderval Marcelino" userId="9790ed0c9341b7a8" providerId="LiveId" clId="{C4F297DB-7301-4F1C-B22A-E45BE7397722}" dt="2021-04-08T13:58:00.599" v="267"/>
          <ac:inkMkLst>
            <pc:docMk/>
            <pc:sldMk cId="3049031941" sldId="360"/>
            <ac:inkMk id="58" creationId="{50ACA7C3-CBC8-4AE3-84FD-A4F483CC2622}"/>
          </ac:inkMkLst>
        </pc:inkChg>
        <pc:inkChg chg="add del mod">
          <ac:chgData name="Roderval Marcelino" userId="9790ed0c9341b7a8" providerId="LiveId" clId="{C4F297DB-7301-4F1C-B22A-E45BE7397722}" dt="2021-04-08T13:58:00.606" v="275"/>
          <ac:inkMkLst>
            <pc:docMk/>
            <pc:sldMk cId="3049031941" sldId="360"/>
            <ac:inkMk id="59" creationId="{67341662-ED18-4E32-9C5E-BE1ED5091E54}"/>
          </ac:inkMkLst>
        </pc:inkChg>
        <pc:inkChg chg="add del mod">
          <ac:chgData name="Roderval Marcelino" userId="9790ed0c9341b7a8" providerId="LiveId" clId="{C4F297DB-7301-4F1C-B22A-E45BE7397722}" dt="2021-04-08T13:58:00.607" v="277"/>
          <ac:inkMkLst>
            <pc:docMk/>
            <pc:sldMk cId="3049031941" sldId="360"/>
            <ac:inkMk id="60" creationId="{042EB0E3-6120-460B-AF13-C6B339566874}"/>
          </ac:inkMkLst>
        </pc:inkChg>
        <pc:inkChg chg="add del mod">
          <ac:chgData name="Roderval Marcelino" userId="9790ed0c9341b7a8" providerId="LiveId" clId="{C4F297DB-7301-4F1C-B22A-E45BE7397722}" dt="2021-04-08T13:58:00.594" v="257"/>
          <ac:inkMkLst>
            <pc:docMk/>
            <pc:sldMk cId="3049031941" sldId="360"/>
            <ac:inkMk id="61" creationId="{4984BAEF-ADC6-424A-B1CF-8E0CB735FA2B}"/>
          </ac:inkMkLst>
        </pc:inkChg>
        <pc:inkChg chg="add del mod">
          <ac:chgData name="Roderval Marcelino" userId="9790ed0c9341b7a8" providerId="LiveId" clId="{C4F297DB-7301-4F1C-B22A-E45BE7397722}" dt="2021-04-08T13:58:00.591" v="251"/>
          <ac:inkMkLst>
            <pc:docMk/>
            <pc:sldMk cId="3049031941" sldId="360"/>
            <ac:inkMk id="63" creationId="{4948217E-8C09-4854-ADD6-214AE8C50355}"/>
          </ac:inkMkLst>
        </pc:inkChg>
        <pc:inkChg chg="add del mod">
          <ac:chgData name="Roderval Marcelino" userId="9790ed0c9341b7a8" providerId="LiveId" clId="{C4F297DB-7301-4F1C-B22A-E45BE7397722}" dt="2021-04-08T13:58:03.780" v="303"/>
          <ac:inkMkLst>
            <pc:docMk/>
            <pc:sldMk cId="3049031941" sldId="360"/>
            <ac:inkMk id="64" creationId="{C123BE91-9BE7-4808-835D-A29907039D5F}"/>
          </ac:inkMkLst>
        </pc:inkChg>
        <pc:inkChg chg="add del mod">
          <ac:chgData name="Roderval Marcelino" userId="9790ed0c9341b7a8" providerId="LiveId" clId="{C4F297DB-7301-4F1C-B22A-E45BE7397722}" dt="2021-04-08T13:58:03.781" v="304"/>
          <ac:inkMkLst>
            <pc:docMk/>
            <pc:sldMk cId="3049031941" sldId="360"/>
            <ac:inkMk id="65" creationId="{06A5D212-5879-4EF2-9589-C3DA8EBF233A}"/>
          </ac:inkMkLst>
        </pc:inkChg>
        <pc:inkChg chg="add del mod">
          <ac:chgData name="Roderval Marcelino" userId="9790ed0c9341b7a8" providerId="LiveId" clId="{C4F297DB-7301-4F1C-B22A-E45BE7397722}" dt="2021-04-08T13:58:00.613" v="291"/>
          <ac:inkMkLst>
            <pc:docMk/>
            <pc:sldMk cId="3049031941" sldId="360"/>
            <ac:inkMk id="67" creationId="{094DB2EF-F0B6-4AE6-ABE6-739760943EC8}"/>
          </ac:inkMkLst>
        </pc:inkChg>
        <pc:inkChg chg="add del mod">
          <ac:chgData name="Roderval Marcelino" userId="9790ed0c9341b7a8" providerId="LiveId" clId="{C4F297DB-7301-4F1C-B22A-E45BE7397722}" dt="2021-04-08T13:58:00.588" v="247"/>
          <ac:inkMkLst>
            <pc:docMk/>
            <pc:sldMk cId="3049031941" sldId="360"/>
            <ac:inkMk id="68" creationId="{B3D598DE-06C5-4B18-AEDA-B384D1AF5A29}"/>
          </ac:inkMkLst>
        </pc:inkChg>
        <pc:inkChg chg="add del mod">
          <ac:chgData name="Roderval Marcelino" userId="9790ed0c9341b7a8" providerId="LiveId" clId="{C4F297DB-7301-4F1C-B22A-E45BE7397722}" dt="2021-04-08T13:58:00.586" v="243"/>
          <ac:inkMkLst>
            <pc:docMk/>
            <pc:sldMk cId="3049031941" sldId="360"/>
            <ac:inkMk id="69" creationId="{EBD086A1-263D-4899-A33B-E5EA44DFC666}"/>
          </ac:inkMkLst>
        </pc:inkChg>
        <pc:inkChg chg="add del mod">
          <ac:chgData name="Roderval Marcelino" userId="9790ed0c9341b7a8" providerId="LiveId" clId="{C4F297DB-7301-4F1C-B22A-E45BE7397722}" dt="2021-04-08T13:58:00.609" v="283"/>
          <ac:inkMkLst>
            <pc:docMk/>
            <pc:sldMk cId="3049031941" sldId="360"/>
            <ac:inkMk id="70" creationId="{490F21F1-64C4-40CE-961C-1CAA2BE6243E}"/>
          </ac:inkMkLst>
        </pc:inkChg>
        <pc:inkChg chg="add del mod">
          <ac:chgData name="Roderval Marcelino" userId="9790ed0c9341b7a8" providerId="LiveId" clId="{C4F297DB-7301-4F1C-B22A-E45BE7397722}" dt="2021-04-08T13:58:03.779" v="302"/>
          <ac:inkMkLst>
            <pc:docMk/>
            <pc:sldMk cId="3049031941" sldId="360"/>
            <ac:inkMk id="72" creationId="{B0D675D8-E9F9-495C-B50A-7E656888BE53}"/>
          </ac:inkMkLst>
        </pc:inkChg>
        <pc:inkChg chg="add del mod">
          <ac:chgData name="Roderval Marcelino" userId="9790ed0c9341b7a8" providerId="LiveId" clId="{C4F297DB-7301-4F1C-B22A-E45BE7397722}" dt="2021-04-08T13:58:01.881" v="301"/>
          <ac:inkMkLst>
            <pc:docMk/>
            <pc:sldMk cId="3049031941" sldId="360"/>
            <ac:inkMk id="73" creationId="{71793255-ED5D-4789-962E-095FA5779C55}"/>
          </ac:inkMkLst>
        </pc:inkChg>
        <pc:inkChg chg="add del mod">
          <ac:chgData name="Roderval Marcelino" userId="9790ed0c9341b7a8" providerId="LiveId" clId="{C4F297DB-7301-4F1C-B22A-E45BE7397722}" dt="2021-04-08T13:58:01.880" v="297"/>
          <ac:inkMkLst>
            <pc:docMk/>
            <pc:sldMk cId="3049031941" sldId="360"/>
            <ac:inkMk id="74" creationId="{F415B357-2F14-4817-B746-7028739A45C5}"/>
          </ac:inkMkLst>
        </pc:inkChg>
        <pc:inkChg chg="add del mod">
          <ac:chgData name="Roderval Marcelino" userId="9790ed0c9341b7a8" providerId="LiveId" clId="{C4F297DB-7301-4F1C-B22A-E45BE7397722}" dt="2021-04-08T13:58:01.879" v="295"/>
          <ac:inkMkLst>
            <pc:docMk/>
            <pc:sldMk cId="3049031941" sldId="360"/>
            <ac:inkMk id="76" creationId="{0186A022-D7AD-4085-9321-9D8315EB601F}"/>
          </ac:inkMkLst>
        </pc:inkChg>
        <pc:inkChg chg="add del mod">
          <ac:chgData name="Roderval Marcelino" userId="9790ed0c9341b7a8" providerId="LiveId" clId="{C4F297DB-7301-4F1C-B22A-E45BE7397722}" dt="2021-04-08T13:58:01.881" v="299"/>
          <ac:inkMkLst>
            <pc:docMk/>
            <pc:sldMk cId="3049031941" sldId="360"/>
            <ac:inkMk id="77" creationId="{45B85539-900E-4B58-B0F1-807FBE1ACBCE}"/>
          </ac:inkMkLst>
        </pc:inkChg>
        <pc:inkChg chg="add del mod">
          <ac:chgData name="Roderval Marcelino" userId="9790ed0c9341b7a8" providerId="LiveId" clId="{C4F297DB-7301-4F1C-B22A-E45BE7397722}" dt="2021-04-08T13:58:03.781" v="305"/>
          <ac:inkMkLst>
            <pc:docMk/>
            <pc:sldMk cId="3049031941" sldId="360"/>
            <ac:inkMk id="78" creationId="{71495E67-EA54-4C56-9EBD-02E5C854DF23}"/>
          </ac:inkMkLst>
        </pc:inkChg>
        <pc:inkChg chg="add del mod">
          <ac:chgData name="Roderval Marcelino" userId="9790ed0c9341b7a8" providerId="LiveId" clId="{C4F297DB-7301-4F1C-B22A-E45BE7397722}" dt="2021-04-08T13:58:01.881" v="300"/>
          <ac:inkMkLst>
            <pc:docMk/>
            <pc:sldMk cId="3049031941" sldId="360"/>
            <ac:inkMk id="80" creationId="{CC327E2F-A2C2-48F1-8A12-1C8DA49AB689}"/>
          </ac:inkMkLst>
        </pc:inkChg>
        <pc:inkChg chg="add del mod">
          <ac:chgData name="Roderval Marcelino" userId="9790ed0c9341b7a8" providerId="LiveId" clId="{C4F297DB-7301-4F1C-B22A-E45BE7397722}" dt="2021-04-08T13:58:00.608" v="281"/>
          <ac:inkMkLst>
            <pc:docMk/>
            <pc:sldMk cId="3049031941" sldId="360"/>
            <ac:inkMk id="82" creationId="{4CB1FBBD-AC2F-41FB-B53D-4A806E70991C}"/>
          </ac:inkMkLst>
        </pc:inkChg>
        <pc:inkChg chg="add del mod">
          <ac:chgData name="Roderval Marcelino" userId="9790ed0c9341b7a8" providerId="LiveId" clId="{C4F297DB-7301-4F1C-B22A-E45BE7397722}" dt="2021-04-08T13:58:00.596" v="261"/>
          <ac:inkMkLst>
            <pc:docMk/>
            <pc:sldMk cId="3049031941" sldId="360"/>
            <ac:inkMk id="83" creationId="{F8EB4812-6B89-4020-B9A6-6B4A8CA1F8AF}"/>
          </ac:inkMkLst>
        </pc:inkChg>
        <pc:inkChg chg="add del mod">
          <ac:chgData name="Roderval Marcelino" userId="9790ed0c9341b7a8" providerId="LiveId" clId="{C4F297DB-7301-4F1C-B22A-E45BE7397722}" dt="2021-04-08T13:58:00.591" v="252"/>
          <ac:inkMkLst>
            <pc:docMk/>
            <pc:sldMk cId="3049031941" sldId="360"/>
            <ac:inkMk id="85" creationId="{74FC443F-B7AE-42BE-AFF3-C1FDEAC74163}"/>
          </ac:inkMkLst>
        </pc:inkChg>
        <pc:inkChg chg="add del mod">
          <ac:chgData name="Roderval Marcelino" userId="9790ed0c9341b7a8" providerId="LiveId" clId="{C4F297DB-7301-4F1C-B22A-E45BE7397722}" dt="2021-04-08T13:58:00.597" v="263"/>
          <ac:inkMkLst>
            <pc:docMk/>
            <pc:sldMk cId="3049031941" sldId="360"/>
            <ac:inkMk id="87" creationId="{42C6755B-340E-4CFE-810A-44DB563A179E}"/>
          </ac:inkMkLst>
        </pc:inkChg>
        <pc:inkChg chg="add del mod">
          <ac:chgData name="Roderval Marcelino" userId="9790ed0c9341b7a8" providerId="LiveId" clId="{C4F297DB-7301-4F1C-B22A-E45BE7397722}" dt="2021-04-08T13:58:00.593" v="255"/>
          <ac:inkMkLst>
            <pc:docMk/>
            <pc:sldMk cId="3049031941" sldId="360"/>
            <ac:inkMk id="89" creationId="{102725AF-BF28-44F2-A063-22D6CC3176B8}"/>
          </ac:inkMkLst>
        </pc:inkChg>
        <pc:inkChg chg="add del mod">
          <ac:chgData name="Roderval Marcelino" userId="9790ed0c9341b7a8" providerId="LiveId" clId="{C4F297DB-7301-4F1C-B22A-E45BE7397722}" dt="2021-04-08T13:58:00.603" v="271"/>
          <ac:inkMkLst>
            <pc:docMk/>
            <pc:sldMk cId="3049031941" sldId="360"/>
            <ac:inkMk id="90" creationId="{B043FB45-86C7-49EA-9216-CB4FF0ED5795}"/>
          </ac:inkMkLst>
        </pc:inkChg>
        <pc:inkChg chg="add del mod">
          <ac:chgData name="Roderval Marcelino" userId="9790ed0c9341b7a8" providerId="LiveId" clId="{C4F297DB-7301-4F1C-B22A-E45BE7397722}" dt="2021-04-08T13:58:00.613" v="292"/>
          <ac:inkMkLst>
            <pc:docMk/>
            <pc:sldMk cId="3049031941" sldId="360"/>
            <ac:inkMk id="92" creationId="{12C4620F-482F-4D79-A564-A02218B09DDC}"/>
          </ac:inkMkLst>
        </pc:inkChg>
        <pc:inkChg chg="add del mod">
          <ac:chgData name="Roderval Marcelino" userId="9790ed0c9341b7a8" providerId="LiveId" clId="{C4F297DB-7301-4F1C-B22A-E45BE7397722}" dt="2021-04-08T13:58:00.591" v="250"/>
          <ac:inkMkLst>
            <pc:docMk/>
            <pc:sldMk cId="3049031941" sldId="360"/>
            <ac:inkMk id="94" creationId="{DC52549B-C3B1-487F-A4B1-DF91318FECC2}"/>
          </ac:inkMkLst>
        </pc:inkChg>
        <pc:inkChg chg="add del mod">
          <ac:chgData name="Roderval Marcelino" userId="9790ed0c9341b7a8" providerId="LiveId" clId="{C4F297DB-7301-4F1C-B22A-E45BE7397722}" dt="2021-04-08T13:58:00.581" v="235"/>
          <ac:inkMkLst>
            <pc:docMk/>
            <pc:sldMk cId="3049031941" sldId="360"/>
            <ac:inkMk id="95" creationId="{F873352F-B74C-4363-A652-9254069D5BC4}"/>
          </ac:inkMkLst>
        </pc:inkChg>
        <pc:inkChg chg="add del mod">
          <ac:chgData name="Roderval Marcelino" userId="9790ed0c9341b7a8" providerId="LiveId" clId="{C4F297DB-7301-4F1C-B22A-E45BE7397722}" dt="2021-04-08T13:58:00.612" v="289"/>
          <ac:inkMkLst>
            <pc:docMk/>
            <pc:sldMk cId="3049031941" sldId="360"/>
            <ac:inkMk id="96" creationId="{5B0D5EE0-21F1-4A06-AC54-592B44B66759}"/>
          </ac:inkMkLst>
        </pc:inkChg>
        <pc:inkChg chg="add del mod">
          <ac:chgData name="Roderval Marcelino" userId="9790ed0c9341b7a8" providerId="LiveId" clId="{C4F297DB-7301-4F1C-B22A-E45BE7397722}" dt="2021-04-08T13:58:01.879" v="296"/>
          <ac:inkMkLst>
            <pc:docMk/>
            <pc:sldMk cId="3049031941" sldId="360"/>
            <ac:inkMk id="97" creationId="{FC113829-A277-4B07-87F5-D748E19A0808}"/>
          </ac:inkMkLst>
        </pc:inkChg>
        <pc:inkChg chg="add del mod">
          <ac:chgData name="Roderval Marcelino" userId="9790ed0c9341b7a8" providerId="LiveId" clId="{C4F297DB-7301-4F1C-B22A-E45BE7397722}" dt="2021-04-08T13:58:01.880" v="298"/>
          <ac:inkMkLst>
            <pc:docMk/>
            <pc:sldMk cId="3049031941" sldId="360"/>
            <ac:inkMk id="98" creationId="{6514B5AB-CEC9-4C31-87C4-338D025FE54E}"/>
          </ac:inkMkLst>
        </pc:inkChg>
        <pc:inkChg chg="add del mod">
          <ac:chgData name="Roderval Marcelino" userId="9790ed0c9341b7a8" providerId="LiveId" clId="{C4F297DB-7301-4F1C-B22A-E45BE7397722}" dt="2021-04-08T13:58:00.585" v="240"/>
          <ac:inkMkLst>
            <pc:docMk/>
            <pc:sldMk cId="3049031941" sldId="360"/>
            <ac:inkMk id="100" creationId="{3A3BBEC7-F712-42DE-85C2-8942BA20E789}"/>
          </ac:inkMkLst>
        </pc:inkChg>
        <pc:inkChg chg="add del mod">
          <ac:chgData name="Roderval Marcelino" userId="9790ed0c9341b7a8" providerId="LiveId" clId="{C4F297DB-7301-4F1C-B22A-E45BE7397722}" dt="2021-04-08T13:58:00.599" v="266"/>
          <ac:inkMkLst>
            <pc:docMk/>
            <pc:sldMk cId="3049031941" sldId="360"/>
            <ac:inkMk id="102" creationId="{293A993E-5875-421C-95D4-98F8730A304D}"/>
          </ac:inkMkLst>
        </pc:inkChg>
        <pc:inkChg chg="add del mod">
          <ac:chgData name="Roderval Marcelino" userId="9790ed0c9341b7a8" providerId="LiveId" clId="{C4F297DB-7301-4F1C-B22A-E45BE7397722}" dt="2021-04-08T13:58:00.585" v="241"/>
          <ac:inkMkLst>
            <pc:docMk/>
            <pc:sldMk cId="3049031941" sldId="360"/>
            <ac:inkMk id="103" creationId="{17F6622C-A790-4D11-9330-C5A490ABFBCB}"/>
          </ac:inkMkLst>
        </pc:inkChg>
        <pc:inkChg chg="add del mod">
          <ac:chgData name="Roderval Marcelino" userId="9790ed0c9341b7a8" providerId="LiveId" clId="{C4F297DB-7301-4F1C-B22A-E45BE7397722}" dt="2021-04-08T13:58:01.878" v="294"/>
          <ac:inkMkLst>
            <pc:docMk/>
            <pc:sldMk cId="3049031941" sldId="360"/>
            <ac:inkMk id="104" creationId="{C21BDFE3-7F7E-480C-86A7-7CD55C4D4CCD}"/>
          </ac:inkMkLst>
        </pc:inkChg>
        <pc:inkChg chg="add del mod">
          <ac:chgData name="Roderval Marcelino" userId="9790ed0c9341b7a8" providerId="LiveId" clId="{C4F297DB-7301-4F1C-B22A-E45BE7397722}" dt="2021-04-08T13:58:00.590" v="249"/>
          <ac:inkMkLst>
            <pc:docMk/>
            <pc:sldMk cId="3049031941" sldId="360"/>
            <ac:inkMk id="106" creationId="{729045D9-AF5B-434D-9E6F-D5F8BE05B032}"/>
          </ac:inkMkLst>
        </pc:inkChg>
        <pc:inkChg chg="add del">
          <ac:chgData name="Roderval Marcelino" userId="9790ed0c9341b7a8" providerId="LiveId" clId="{C4F297DB-7301-4F1C-B22A-E45BE7397722}" dt="2021-04-08T13:59:24.638" v="336"/>
          <ac:inkMkLst>
            <pc:docMk/>
            <pc:sldMk cId="3049031941" sldId="360"/>
            <ac:inkMk id="108" creationId="{ECE89CC2-89C2-4575-AACA-B0C519343630}"/>
          </ac:inkMkLst>
        </pc:inkChg>
        <pc:inkChg chg="add del">
          <ac:chgData name="Roderval Marcelino" userId="9790ed0c9341b7a8" providerId="LiveId" clId="{C4F297DB-7301-4F1C-B22A-E45BE7397722}" dt="2021-04-08T13:59:24.636" v="328"/>
          <ac:inkMkLst>
            <pc:docMk/>
            <pc:sldMk cId="3049031941" sldId="360"/>
            <ac:inkMk id="109" creationId="{437BF31D-5584-4BDD-904C-7DD4A9D35C48}"/>
          </ac:inkMkLst>
        </pc:inkChg>
        <pc:inkChg chg="add del mod">
          <ac:chgData name="Roderval Marcelino" userId="9790ed0c9341b7a8" providerId="LiveId" clId="{C4F297DB-7301-4F1C-B22A-E45BE7397722}" dt="2021-04-08T13:59:24.635" v="324"/>
          <ac:inkMkLst>
            <pc:docMk/>
            <pc:sldMk cId="3049031941" sldId="360"/>
            <ac:inkMk id="110" creationId="{2805B618-EEAC-4D34-972F-057FEE187D8D}"/>
          </ac:inkMkLst>
        </pc:inkChg>
        <pc:inkChg chg="add del mod">
          <ac:chgData name="Roderval Marcelino" userId="9790ed0c9341b7a8" providerId="LiveId" clId="{C4F297DB-7301-4F1C-B22A-E45BE7397722}" dt="2021-04-08T13:59:24.635" v="325"/>
          <ac:inkMkLst>
            <pc:docMk/>
            <pc:sldMk cId="3049031941" sldId="360"/>
            <ac:inkMk id="111" creationId="{D27E3EE7-BDDB-4E7D-BEB3-6B86AA70186E}"/>
          </ac:inkMkLst>
        </pc:inkChg>
        <pc:inkChg chg="add del">
          <ac:chgData name="Roderval Marcelino" userId="9790ed0c9341b7a8" providerId="LiveId" clId="{C4F297DB-7301-4F1C-B22A-E45BE7397722}" dt="2021-04-08T13:59:24.638" v="334"/>
          <ac:inkMkLst>
            <pc:docMk/>
            <pc:sldMk cId="3049031941" sldId="360"/>
            <ac:inkMk id="112" creationId="{CDC30EB1-71F5-49D1-941A-11F9FA507E11}"/>
          </ac:inkMkLst>
        </pc:inkChg>
        <pc:inkChg chg="add del mod">
          <ac:chgData name="Roderval Marcelino" userId="9790ed0c9341b7a8" providerId="LiveId" clId="{C4F297DB-7301-4F1C-B22A-E45BE7397722}" dt="2021-04-08T13:59:24.634" v="323"/>
          <ac:inkMkLst>
            <pc:docMk/>
            <pc:sldMk cId="3049031941" sldId="360"/>
            <ac:inkMk id="113" creationId="{C36B9C7C-7ADB-4EAA-95D8-F8A91E8396FD}"/>
          </ac:inkMkLst>
        </pc:inkChg>
        <pc:inkChg chg="add del mod">
          <ac:chgData name="Roderval Marcelino" userId="9790ed0c9341b7a8" providerId="LiveId" clId="{C4F297DB-7301-4F1C-B22A-E45BE7397722}" dt="2021-04-08T13:59:24.636" v="327"/>
          <ac:inkMkLst>
            <pc:docMk/>
            <pc:sldMk cId="3049031941" sldId="360"/>
            <ac:inkMk id="114" creationId="{346E1995-DF63-4735-BEE3-F19A40C80A43}"/>
          </ac:inkMkLst>
        </pc:inkChg>
        <pc:inkChg chg="add del mod">
          <ac:chgData name="Roderval Marcelino" userId="9790ed0c9341b7a8" providerId="LiveId" clId="{C4F297DB-7301-4F1C-B22A-E45BE7397722}" dt="2021-04-08T13:59:24.638" v="333"/>
          <ac:inkMkLst>
            <pc:docMk/>
            <pc:sldMk cId="3049031941" sldId="360"/>
            <ac:inkMk id="115" creationId="{8AD84A7C-CB40-4D90-A228-E5C4B421E6A5}"/>
          </ac:inkMkLst>
        </pc:inkChg>
        <pc:inkChg chg="add del mod">
          <ac:chgData name="Roderval Marcelino" userId="9790ed0c9341b7a8" providerId="LiveId" clId="{C4F297DB-7301-4F1C-B22A-E45BE7397722}" dt="2021-04-08T13:59:24.636" v="326"/>
          <ac:inkMkLst>
            <pc:docMk/>
            <pc:sldMk cId="3049031941" sldId="360"/>
            <ac:inkMk id="116" creationId="{6EF4F7E3-E373-4C67-AAE5-4C1D92B57B4F}"/>
          </ac:inkMkLst>
        </pc:inkChg>
        <pc:inkChg chg="add del mod">
          <ac:chgData name="Roderval Marcelino" userId="9790ed0c9341b7a8" providerId="LiveId" clId="{C4F297DB-7301-4F1C-B22A-E45BE7397722}" dt="2021-04-08T13:59:24.638" v="332"/>
          <ac:inkMkLst>
            <pc:docMk/>
            <pc:sldMk cId="3049031941" sldId="360"/>
            <ac:inkMk id="117" creationId="{85FB5669-54E4-41A7-B05E-E44D7FE844AE}"/>
          </ac:inkMkLst>
        </pc:inkChg>
        <pc:inkChg chg="add del">
          <ac:chgData name="Roderval Marcelino" userId="9790ed0c9341b7a8" providerId="LiveId" clId="{C4F297DB-7301-4F1C-B22A-E45BE7397722}" dt="2021-04-08T13:59:24.637" v="330"/>
          <ac:inkMkLst>
            <pc:docMk/>
            <pc:sldMk cId="3049031941" sldId="360"/>
            <ac:inkMk id="119" creationId="{47E9D2C0-38B8-430A-9AB9-65B4DBD34182}"/>
          </ac:inkMkLst>
        </pc:inkChg>
        <pc:inkChg chg="add del">
          <ac:chgData name="Roderval Marcelino" userId="9790ed0c9341b7a8" providerId="LiveId" clId="{C4F297DB-7301-4F1C-B22A-E45BE7397722}" dt="2021-04-08T13:59:24.633" v="322"/>
          <ac:inkMkLst>
            <pc:docMk/>
            <pc:sldMk cId="3049031941" sldId="360"/>
            <ac:inkMk id="120" creationId="{C32EFE49-1906-4F7F-B192-6E4E734B0698}"/>
          </ac:inkMkLst>
        </pc:inkChg>
        <pc:inkChg chg="add del">
          <ac:chgData name="Roderval Marcelino" userId="9790ed0c9341b7a8" providerId="LiveId" clId="{C4F297DB-7301-4F1C-B22A-E45BE7397722}" dt="2021-04-08T13:59:24.637" v="331"/>
          <ac:inkMkLst>
            <pc:docMk/>
            <pc:sldMk cId="3049031941" sldId="360"/>
            <ac:inkMk id="121" creationId="{8032EAEB-9C1B-40C3-A5C9-8DEAD25AE15A}"/>
          </ac:inkMkLst>
        </pc:inkChg>
        <pc:inkChg chg="add del">
          <ac:chgData name="Roderval Marcelino" userId="9790ed0c9341b7a8" providerId="LiveId" clId="{C4F297DB-7301-4F1C-B22A-E45BE7397722}" dt="2021-04-08T13:59:24.638" v="335"/>
          <ac:inkMkLst>
            <pc:docMk/>
            <pc:sldMk cId="3049031941" sldId="360"/>
            <ac:inkMk id="122" creationId="{9F8998F2-B3EE-4A98-BEC6-4AA98FE29FE6}"/>
          </ac:inkMkLst>
        </pc:inkChg>
        <pc:inkChg chg="add del">
          <ac:chgData name="Roderval Marcelino" userId="9790ed0c9341b7a8" providerId="LiveId" clId="{C4F297DB-7301-4F1C-B22A-E45BE7397722}" dt="2021-04-08T13:59:24.637" v="329"/>
          <ac:inkMkLst>
            <pc:docMk/>
            <pc:sldMk cId="3049031941" sldId="360"/>
            <ac:inkMk id="123" creationId="{B12CA394-9168-4B94-A24C-99F1079ABF74}"/>
          </ac:inkMkLst>
        </pc:inkChg>
      </pc:sldChg>
      <pc:sldChg chg="del">
        <pc:chgData name="Roderval Marcelino" userId="9790ed0c9341b7a8" providerId="LiveId" clId="{C4F297DB-7301-4F1C-B22A-E45BE7397722}" dt="2021-04-08T13:18:16.316" v="0" actId="2696"/>
        <pc:sldMkLst>
          <pc:docMk/>
          <pc:sldMk cId="3053414075" sldId="361"/>
        </pc:sldMkLst>
      </pc:sldChg>
      <pc:sldChg chg="del">
        <pc:chgData name="Roderval Marcelino" userId="9790ed0c9341b7a8" providerId="LiveId" clId="{C4F297DB-7301-4F1C-B22A-E45BE7397722}" dt="2021-04-08T13:18:16.316" v="0" actId="2696"/>
        <pc:sldMkLst>
          <pc:docMk/>
          <pc:sldMk cId="2624685366" sldId="362"/>
        </pc:sldMkLst>
      </pc:sldChg>
      <pc:sldChg chg="del">
        <pc:chgData name="Roderval Marcelino" userId="9790ed0c9341b7a8" providerId="LiveId" clId="{C4F297DB-7301-4F1C-B22A-E45BE7397722}" dt="2021-04-08T13:18:16.316" v="0" actId="2696"/>
        <pc:sldMkLst>
          <pc:docMk/>
          <pc:sldMk cId="1817813614" sldId="363"/>
        </pc:sldMkLst>
      </pc:sldChg>
      <pc:sldChg chg="addSp delSp modSp mod">
        <pc:chgData name="Roderval Marcelino" userId="9790ed0c9341b7a8" providerId="LiveId" clId="{C4F297DB-7301-4F1C-B22A-E45BE7397722}" dt="2021-04-08T13:51:36.651" v="127"/>
        <pc:sldMkLst>
          <pc:docMk/>
          <pc:sldMk cId="1785830048" sldId="364"/>
        </pc:sldMkLst>
        <pc:grpChg chg="del mod">
          <ac:chgData name="Roderval Marcelino" userId="9790ed0c9341b7a8" providerId="LiveId" clId="{C4F297DB-7301-4F1C-B22A-E45BE7397722}" dt="2021-04-08T13:50:34.833" v="103"/>
          <ac:grpSpMkLst>
            <pc:docMk/>
            <pc:sldMk cId="1785830048" sldId="364"/>
            <ac:grpSpMk id="9" creationId="{670D5863-0841-406B-8F8E-94752E67ECF2}"/>
          </ac:grpSpMkLst>
        </pc:grpChg>
        <pc:grpChg chg="del mod">
          <ac:chgData name="Roderval Marcelino" userId="9790ed0c9341b7a8" providerId="LiveId" clId="{C4F297DB-7301-4F1C-B22A-E45BE7397722}" dt="2021-04-08T13:50:44.074" v="107"/>
          <ac:grpSpMkLst>
            <pc:docMk/>
            <pc:sldMk cId="1785830048" sldId="364"/>
            <ac:grpSpMk id="11" creationId="{D45902D4-4F8C-4570-812D-9645C32210A4}"/>
          </ac:grpSpMkLst>
        </pc:grpChg>
        <pc:grpChg chg="del mod">
          <ac:chgData name="Roderval Marcelino" userId="9790ed0c9341b7a8" providerId="LiveId" clId="{C4F297DB-7301-4F1C-B22A-E45BE7397722}" dt="2021-04-08T13:50:49.745" v="114"/>
          <ac:grpSpMkLst>
            <pc:docMk/>
            <pc:sldMk cId="1785830048" sldId="364"/>
            <ac:grpSpMk id="15" creationId="{222DD978-D117-4BEA-88FD-66A27DE660DA}"/>
          </ac:grpSpMkLst>
        </pc:grpChg>
        <pc:grpChg chg="del mod">
          <ac:chgData name="Roderval Marcelino" userId="9790ed0c9341b7a8" providerId="LiveId" clId="{C4F297DB-7301-4F1C-B22A-E45BE7397722}" dt="2021-04-08T13:51:36.651" v="126"/>
          <ac:grpSpMkLst>
            <pc:docMk/>
            <pc:sldMk cId="1785830048" sldId="364"/>
            <ac:grpSpMk id="22" creationId="{8D7905D0-EC53-4495-80E7-C89CAAD6BD06}"/>
          </ac:grpSpMkLst>
        </pc:grpChg>
        <pc:inkChg chg="add del mod">
          <ac:chgData name="Roderval Marcelino" userId="9790ed0c9341b7a8" providerId="LiveId" clId="{C4F297DB-7301-4F1C-B22A-E45BE7397722}" dt="2021-04-08T13:51:36.651" v="123"/>
          <ac:inkMkLst>
            <pc:docMk/>
            <pc:sldMk cId="1785830048" sldId="364"/>
            <ac:inkMk id="2" creationId="{C9A66DD1-7F05-4B77-855C-D57DB5BCCF51}"/>
          </ac:inkMkLst>
        </pc:inkChg>
        <pc:inkChg chg="add del mod">
          <ac:chgData name="Roderval Marcelino" userId="9790ed0c9341b7a8" providerId="LiveId" clId="{C4F297DB-7301-4F1C-B22A-E45BE7397722}" dt="2021-04-08T13:51:36.651" v="127"/>
          <ac:inkMkLst>
            <pc:docMk/>
            <pc:sldMk cId="1785830048" sldId="364"/>
            <ac:inkMk id="3" creationId="{24DBFB95-0188-4047-A8F0-570F064CE7FE}"/>
          </ac:inkMkLst>
        </pc:inkChg>
        <pc:inkChg chg="add del mod">
          <ac:chgData name="Roderval Marcelino" userId="9790ed0c9341b7a8" providerId="LiveId" clId="{C4F297DB-7301-4F1C-B22A-E45BE7397722}" dt="2021-04-08T13:51:36.650" v="120"/>
          <ac:inkMkLst>
            <pc:docMk/>
            <pc:sldMk cId="1785830048" sldId="364"/>
            <ac:inkMk id="5" creationId="{70AECB6D-598B-4E15-A299-729979E64660}"/>
          </ac:inkMkLst>
        </pc:inkChg>
        <pc:inkChg chg="add del mod">
          <ac:chgData name="Roderval Marcelino" userId="9790ed0c9341b7a8" providerId="LiveId" clId="{C4F297DB-7301-4F1C-B22A-E45BE7397722}" dt="2021-04-08T13:51:36.650" v="121"/>
          <ac:inkMkLst>
            <pc:docMk/>
            <pc:sldMk cId="1785830048" sldId="364"/>
            <ac:inkMk id="10" creationId="{91598FAF-2649-4DBC-9506-4B85317BDFD3}"/>
          </ac:inkMkLst>
        </pc:inkChg>
        <pc:inkChg chg="add del mod">
          <ac:chgData name="Roderval Marcelino" userId="9790ed0c9341b7a8" providerId="LiveId" clId="{C4F297DB-7301-4F1C-B22A-E45BE7397722}" dt="2021-04-08T13:51:36.649" v="116"/>
          <ac:inkMkLst>
            <pc:docMk/>
            <pc:sldMk cId="1785830048" sldId="364"/>
            <ac:inkMk id="12" creationId="{654F0460-F84C-43B9-B425-9694DEAFDB61}"/>
          </ac:inkMkLst>
        </pc:inkChg>
        <pc:inkChg chg="add del mod">
          <ac:chgData name="Roderval Marcelino" userId="9790ed0c9341b7a8" providerId="LiveId" clId="{C4F297DB-7301-4F1C-B22A-E45BE7397722}" dt="2021-04-08T13:51:36.650" v="118"/>
          <ac:inkMkLst>
            <pc:docMk/>
            <pc:sldMk cId="1785830048" sldId="364"/>
            <ac:inkMk id="13" creationId="{5A21CE84-308D-4940-ABEF-74DC3080E94F}"/>
          </ac:inkMkLst>
        </pc:inkChg>
        <pc:inkChg chg="add del mod">
          <ac:chgData name="Roderval Marcelino" userId="9790ed0c9341b7a8" providerId="LiveId" clId="{C4F297DB-7301-4F1C-B22A-E45BE7397722}" dt="2021-04-08T13:51:36.651" v="126"/>
          <ac:inkMkLst>
            <pc:docMk/>
            <pc:sldMk cId="1785830048" sldId="364"/>
            <ac:inkMk id="14" creationId="{C14D77B4-15ED-40BA-802A-D3B3E373EC02}"/>
          </ac:inkMkLst>
        </pc:inkChg>
        <pc:inkChg chg="add del mod">
          <ac:chgData name="Roderval Marcelino" userId="9790ed0c9341b7a8" providerId="LiveId" clId="{C4F297DB-7301-4F1C-B22A-E45BE7397722}" dt="2021-04-08T13:51:36.651" v="124"/>
          <ac:inkMkLst>
            <pc:docMk/>
            <pc:sldMk cId="1785830048" sldId="364"/>
            <ac:inkMk id="16" creationId="{90D1E954-E6E3-47E8-8B0C-5D98D42E76A8}"/>
          </ac:inkMkLst>
        </pc:inkChg>
        <pc:inkChg chg="add del mod">
          <ac:chgData name="Roderval Marcelino" userId="9790ed0c9341b7a8" providerId="LiveId" clId="{C4F297DB-7301-4F1C-B22A-E45BE7397722}" dt="2021-04-08T13:51:36.648" v="115"/>
          <ac:inkMkLst>
            <pc:docMk/>
            <pc:sldMk cId="1785830048" sldId="364"/>
            <ac:inkMk id="17" creationId="{59CAED5D-D572-4C4A-B9C9-0039FB778245}"/>
          </ac:inkMkLst>
        </pc:inkChg>
        <pc:inkChg chg="add del mod">
          <ac:chgData name="Roderval Marcelino" userId="9790ed0c9341b7a8" providerId="LiveId" clId="{C4F297DB-7301-4F1C-B22A-E45BE7397722}" dt="2021-04-08T13:51:36.651" v="125"/>
          <ac:inkMkLst>
            <pc:docMk/>
            <pc:sldMk cId="1785830048" sldId="364"/>
            <ac:inkMk id="18" creationId="{2C544E8F-C487-4FB6-A0CB-0B7E89580B38}"/>
          </ac:inkMkLst>
        </pc:inkChg>
        <pc:inkChg chg="add del mod">
          <ac:chgData name="Roderval Marcelino" userId="9790ed0c9341b7a8" providerId="LiveId" clId="{C4F297DB-7301-4F1C-B22A-E45BE7397722}" dt="2021-04-08T13:51:36.650" v="117"/>
          <ac:inkMkLst>
            <pc:docMk/>
            <pc:sldMk cId="1785830048" sldId="364"/>
            <ac:inkMk id="19" creationId="{CF107987-F618-4D0B-A08B-2B0DEE3308B4}"/>
          </ac:inkMkLst>
        </pc:inkChg>
        <pc:inkChg chg="add del mod">
          <ac:chgData name="Roderval Marcelino" userId="9790ed0c9341b7a8" providerId="LiveId" clId="{C4F297DB-7301-4F1C-B22A-E45BE7397722}" dt="2021-04-08T13:51:36.650" v="122"/>
          <ac:inkMkLst>
            <pc:docMk/>
            <pc:sldMk cId="1785830048" sldId="364"/>
            <ac:inkMk id="20" creationId="{346B1FEB-7E68-42D3-8EA8-AF3B0599C3C4}"/>
          </ac:inkMkLst>
        </pc:inkChg>
        <pc:inkChg chg="add del mod">
          <ac:chgData name="Roderval Marcelino" userId="9790ed0c9341b7a8" providerId="LiveId" clId="{C4F297DB-7301-4F1C-B22A-E45BE7397722}" dt="2021-04-08T13:51:36.650" v="119"/>
          <ac:inkMkLst>
            <pc:docMk/>
            <pc:sldMk cId="1785830048" sldId="364"/>
            <ac:inkMk id="21" creationId="{B69F2A8F-8505-457F-A62E-18ED598681AB}"/>
          </ac:inkMkLst>
        </pc:inkChg>
      </pc:sldChg>
      <pc:sldChg chg="addSp delSp modSp mod">
        <pc:chgData name="Roderval Marcelino" userId="9790ed0c9341b7a8" providerId="LiveId" clId="{C4F297DB-7301-4F1C-B22A-E45BE7397722}" dt="2021-04-08T14:21:18.128" v="692"/>
        <pc:sldMkLst>
          <pc:docMk/>
          <pc:sldMk cId="205568496" sldId="365"/>
        </pc:sldMkLst>
        <pc:grpChg chg="del mod">
          <ac:chgData name="Roderval Marcelino" userId="9790ed0c9341b7a8" providerId="LiveId" clId="{C4F297DB-7301-4F1C-B22A-E45BE7397722}" dt="2021-04-08T14:02:33.856" v="344"/>
          <ac:grpSpMkLst>
            <pc:docMk/>
            <pc:sldMk cId="205568496" sldId="365"/>
            <ac:grpSpMk id="7" creationId="{952CBE42-6B19-499D-B1DC-9D2E7152D07B}"/>
          </ac:grpSpMkLst>
        </pc:grpChg>
        <pc:grpChg chg="del mod">
          <ac:chgData name="Roderval Marcelino" userId="9790ed0c9341b7a8" providerId="LiveId" clId="{C4F297DB-7301-4F1C-B22A-E45BE7397722}" dt="2021-04-08T14:04:49.854" v="373"/>
          <ac:grpSpMkLst>
            <pc:docMk/>
            <pc:sldMk cId="205568496" sldId="365"/>
            <ac:grpSpMk id="13" creationId="{D42F51EB-2A50-4610-B899-645F26449E61}"/>
          </ac:grpSpMkLst>
        </pc:grpChg>
        <pc:grpChg chg="del mod">
          <ac:chgData name="Roderval Marcelino" userId="9790ed0c9341b7a8" providerId="LiveId" clId="{C4F297DB-7301-4F1C-B22A-E45BE7397722}" dt="2021-04-08T14:08:20.002" v="450"/>
          <ac:grpSpMkLst>
            <pc:docMk/>
            <pc:sldMk cId="205568496" sldId="365"/>
            <ac:grpSpMk id="22" creationId="{6A8DC774-B152-4E1B-9D95-D56488B2A681}"/>
          </ac:grpSpMkLst>
        </pc:grpChg>
        <pc:grpChg chg="del mod">
          <ac:chgData name="Roderval Marcelino" userId="9790ed0c9341b7a8" providerId="LiveId" clId="{C4F297DB-7301-4F1C-B22A-E45BE7397722}" dt="2021-04-08T14:06:04.059" v="394"/>
          <ac:grpSpMkLst>
            <pc:docMk/>
            <pc:sldMk cId="205568496" sldId="365"/>
            <ac:grpSpMk id="28" creationId="{1C40C6D4-D83E-4A97-BE96-6D9B49E495A0}"/>
          </ac:grpSpMkLst>
        </pc:grpChg>
        <pc:grpChg chg="del mod">
          <ac:chgData name="Roderval Marcelino" userId="9790ed0c9341b7a8" providerId="LiveId" clId="{C4F297DB-7301-4F1C-B22A-E45BE7397722}" dt="2021-04-08T14:06:30.283" v="406"/>
          <ac:grpSpMkLst>
            <pc:docMk/>
            <pc:sldMk cId="205568496" sldId="365"/>
            <ac:grpSpMk id="41" creationId="{5C69A2D0-B6FD-484F-AB31-5CA6BD411BDE}"/>
          </ac:grpSpMkLst>
        </pc:grpChg>
        <pc:grpChg chg="del mod">
          <ac:chgData name="Roderval Marcelino" userId="9790ed0c9341b7a8" providerId="LiveId" clId="{C4F297DB-7301-4F1C-B22A-E45BE7397722}" dt="2021-04-08T14:06:04.059" v="394"/>
          <ac:grpSpMkLst>
            <pc:docMk/>
            <pc:sldMk cId="205568496" sldId="365"/>
            <ac:grpSpMk id="44" creationId="{44AA1D17-3CA4-4366-9ADC-8FB623D6DE12}"/>
          </ac:grpSpMkLst>
        </pc:grpChg>
        <pc:grpChg chg="del mod">
          <ac:chgData name="Roderval Marcelino" userId="9790ed0c9341b7a8" providerId="LiveId" clId="{C4F297DB-7301-4F1C-B22A-E45BE7397722}" dt="2021-04-08T14:06:10.825" v="397"/>
          <ac:grpSpMkLst>
            <pc:docMk/>
            <pc:sldMk cId="205568496" sldId="365"/>
            <ac:grpSpMk id="47" creationId="{12DC9911-9A7A-41AD-A1A3-09B1E1E98AA6}"/>
          </ac:grpSpMkLst>
        </pc:grpChg>
        <pc:grpChg chg="del mod">
          <ac:chgData name="Roderval Marcelino" userId="9790ed0c9341b7a8" providerId="LiveId" clId="{C4F297DB-7301-4F1C-B22A-E45BE7397722}" dt="2021-04-08T14:06:11.905" v="400"/>
          <ac:grpSpMkLst>
            <pc:docMk/>
            <pc:sldMk cId="205568496" sldId="365"/>
            <ac:grpSpMk id="50" creationId="{F58D9B5C-82A8-4287-B5A7-69EEFEF559FB}"/>
          </ac:grpSpMkLst>
        </pc:grpChg>
        <pc:grpChg chg="del mod">
          <ac:chgData name="Roderval Marcelino" userId="9790ed0c9341b7a8" providerId="LiveId" clId="{C4F297DB-7301-4F1C-B22A-E45BE7397722}" dt="2021-04-08T14:06:14.922" v="402"/>
          <ac:grpSpMkLst>
            <pc:docMk/>
            <pc:sldMk cId="205568496" sldId="365"/>
            <ac:grpSpMk id="53" creationId="{F7FAAF22-D834-4675-B7C4-D8B107D6E23C}"/>
          </ac:grpSpMkLst>
        </pc:grpChg>
        <pc:grpChg chg="del mod">
          <ac:chgData name="Roderval Marcelino" userId="9790ed0c9341b7a8" providerId="LiveId" clId="{C4F297DB-7301-4F1C-B22A-E45BE7397722}" dt="2021-04-08T14:06:30.283" v="406"/>
          <ac:grpSpMkLst>
            <pc:docMk/>
            <pc:sldMk cId="205568496" sldId="365"/>
            <ac:grpSpMk id="55" creationId="{A754B212-097E-4DBE-A4EE-4517398B2097}"/>
          </ac:grpSpMkLst>
        </pc:grpChg>
        <pc:grpChg chg="del mod">
          <ac:chgData name="Roderval Marcelino" userId="9790ed0c9341b7a8" providerId="LiveId" clId="{C4F297DB-7301-4F1C-B22A-E45BE7397722}" dt="2021-04-08T14:06:31.594" v="408"/>
          <ac:grpSpMkLst>
            <pc:docMk/>
            <pc:sldMk cId="205568496" sldId="365"/>
            <ac:grpSpMk id="59" creationId="{0E4121F4-D050-449A-A50A-1E3D08DD77F7}"/>
          </ac:grpSpMkLst>
        </pc:grpChg>
        <pc:grpChg chg="del mod">
          <ac:chgData name="Roderval Marcelino" userId="9790ed0c9341b7a8" providerId="LiveId" clId="{C4F297DB-7301-4F1C-B22A-E45BE7397722}" dt="2021-04-08T14:06:45.044" v="411"/>
          <ac:grpSpMkLst>
            <pc:docMk/>
            <pc:sldMk cId="205568496" sldId="365"/>
            <ac:grpSpMk id="61" creationId="{FDABE63B-C771-4A19-BF3F-3BF080474D44}"/>
          </ac:grpSpMkLst>
        </pc:grpChg>
        <pc:grpChg chg="del mod">
          <ac:chgData name="Roderval Marcelino" userId="9790ed0c9341b7a8" providerId="LiveId" clId="{C4F297DB-7301-4F1C-B22A-E45BE7397722}" dt="2021-04-08T14:06:57.962" v="424"/>
          <ac:grpSpMkLst>
            <pc:docMk/>
            <pc:sldMk cId="205568496" sldId="365"/>
            <ac:grpSpMk id="64" creationId="{09EDE54A-0ED9-4834-A30B-564C05E78B25}"/>
          </ac:grpSpMkLst>
        </pc:grpChg>
        <pc:grpChg chg="del mod">
          <ac:chgData name="Roderval Marcelino" userId="9790ed0c9341b7a8" providerId="LiveId" clId="{C4F297DB-7301-4F1C-B22A-E45BE7397722}" dt="2021-04-08T14:09:35.656" v="493"/>
          <ac:grpSpMkLst>
            <pc:docMk/>
            <pc:sldMk cId="205568496" sldId="365"/>
            <ac:grpSpMk id="79" creationId="{36154063-0CE4-4043-8602-760382427F49}"/>
          </ac:grpSpMkLst>
        </pc:grpChg>
        <pc:grpChg chg="del mod">
          <ac:chgData name="Roderval Marcelino" userId="9790ed0c9341b7a8" providerId="LiveId" clId="{C4F297DB-7301-4F1C-B22A-E45BE7397722}" dt="2021-04-08T14:09:07.776" v="466"/>
          <ac:grpSpMkLst>
            <pc:docMk/>
            <pc:sldMk cId="205568496" sldId="365"/>
            <ac:grpSpMk id="83" creationId="{4CA0AF37-83B8-4E7F-BCA2-1A94B9E6C621}"/>
          </ac:grpSpMkLst>
        </pc:grpChg>
        <pc:grpChg chg="del mod">
          <ac:chgData name="Roderval Marcelino" userId="9790ed0c9341b7a8" providerId="LiveId" clId="{C4F297DB-7301-4F1C-B22A-E45BE7397722}" dt="2021-04-08T14:09:17.421" v="483"/>
          <ac:grpSpMkLst>
            <pc:docMk/>
            <pc:sldMk cId="205568496" sldId="365"/>
            <ac:grpSpMk id="85" creationId="{CDC372C4-DD0F-4A71-A339-7E49C7C07C20}"/>
          </ac:grpSpMkLst>
        </pc:grpChg>
        <pc:grpChg chg="del mod">
          <ac:chgData name="Roderval Marcelino" userId="9790ed0c9341b7a8" providerId="LiveId" clId="{C4F297DB-7301-4F1C-B22A-E45BE7397722}" dt="2021-04-08T14:09:24.023" v="485"/>
          <ac:grpSpMkLst>
            <pc:docMk/>
            <pc:sldMk cId="205568496" sldId="365"/>
            <ac:grpSpMk id="102" creationId="{68B1AEF4-1961-4DE9-9339-7E634780D331}"/>
          </ac:grpSpMkLst>
        </pc:grpChg>
        <pc:grpChg chg="del mod">
          <ac:chgData name="Roderval Marcelino" userId="9790ed0c9341b7a8" providerId="LiveId" clId="{C4F297DB-7301-4F1C-B22A-E45BE7397722}" dt="2021-04-08T14:09:29.833" v="490"/>
          <ac:grpSpMkLst>
            <pc:docMk/>
            <pc:sldMk cId="205568496" sldId="365"/>
            <ac:grpSpMk id="104" creationId="{AFA75A25-F796-4ADA-95F0-0B4488DA28D8}"/>
          </ac:grpSpMkLst>
        </pc:grpChg>
        <pc:grpChg chg="del mod">
          <ac:chgData name="Roderval Marcelino" userId="9790ed0c9341b7a8" providerId="LiveId" clId="{C4F297DB-7301-4F1C-B22A-E45BE7397722}" dt="2021-04-08T14:15:56.578" v="616"/>
          <ac:grpSpMkLst>
            <pc:docMk/>
            <pc:sldMk cId="205568496" sldId="365"/>
            <ac:grpSpMk id="109" creationId="{FF705448-CE64-4746-BAD0-3DA4F2243C01}"/>
          </ac:grpSpMkLst>
        </pc:grpChg>
        <pc:grpChg chg="del mod">
          <ac:chgData name="Roderval Marcelino" userId="9790ed0c9341b7a8" providerId="LiveId" clId="{C4F297DB-7301-4F1C-B22A-E45BE7397722}" dt="2021-04-08T14:17:27.008" v="651"/>
          <ac:grpSpMkLst>
            <pc:docMk/>
            <pc:sldMk cId="205568496" sldId="365"/>
            <ac:grpSpMk id="112" creationId="{CFC9354F-3845-47B4-893C-589F527CF568}"/>
          </ac:grpSpMkLst>
        </pc:grpChg>
        <pc:grpChg chg="del mod">
          <ac:chgData name="Roderval Marcelino" userId="9790ed0c9341b7a8" providerId="LiveId" clId="{C4F297DB-7301-4F1C-B22A-E45BE7397722}" dt="2021-04-08T14:16:42.374" v="637"/>
          <ac:grpSpMkLst>
            <pc:docMk/>
            <pc:sldMk cId="205568496" sldId="365"/>
            <ac:grpSpMk id="114" creationId="{4F710410-5DE0-4276-961C-77DA677F4B3B}"/>
          </ac:grpSpMkLst>
        </pc:grpChg>
        <pc:grpChg chg="del mod">
          <ac:chgData name="Roderval Marcelino" userId="9790ed0c9341b7a8" providerId="LiveId" clId="{C4F297DB-7301-4F1C-B22A-E45BE7397722}" dt="2021-04-08T14:17:27.008" v="651"/>
          <ac:grpSpMkLst>
            <pc:docMk/>
            <pc:sldMk cId="205568496" sldId="365"/>
            <ac:grpSpMk id="119" creationId="{541C3BB6-F39C-4E3D-A76E-A604B63FEE0A}"/>
          </ac:grpSpMkLst>
        </pc:grpChg>
        <pc:grpChg chg="del mod">
          <ac:chgData name="Roderval Marcelino" userId="9790ed0c9341b7a8" providerId="LiveId" clId="{C4F297DB-7301-4F1C-B22A-E45BE7397722}" dt="2021-04-08T14:17:29.002" v="653"/>
          <ac:grpSpMkLst>
            <pc:docMk/>
            <pc:sldMk cId="205568496" sldId="365"/>
            <ac:grpSpMk id="123" creationId="{F0522DCA-CE50-45C1-A627-B8B8A39C37F7}"/>
          </ac:grpSpMkLst>
        </pc:grpChg>
        <pc:grpChg chg="del mod">
          <ac:chgData name="Roderval Marcelino" userId="9790ed0c9341b7a8" providerId="LiveId" clId="{C4F297DB-7301-4F1C-B22A-E45BE7397722}" dt="2021-04-08T14:16:42.374" v="637"/>
          <ac:grpSpMkLst>
            <pc:docMk/>
            <pc:sldMk cId="205568496" sldId="365"/>
            <ac:grpSpMk id="129" creationId="{DFA5B236-BBA7-4CC4-BAE4-0C6CDA159958}"/>
          </ac:grpSpMkLst>
        </pc:grpChg>
        <pc:grpChg chg="del mod">
          <ac:chgData name="Roderval Marcelino" userId="9790ed0c9341b7a8" providerId="LiveId" clId="{C4F297DB-7301-4F1C-B22A-E45BE7397722}" dt="2021-04-08T14:17:29.002" v="653"/>
          <ac:grpSpMkLst>
            <pc:docMk/>
            <pc:sldMk cId="205568496" sldId="365"/>
            <ac:grpSpMk id="130" creationId="{04BB6D47-5092-4D4F-8A0E-C333ED8ECF79}"/>
          </ac:grpSpMkLst>
        </pc:grpChg>
        <pc:grpChg chg="mod">
          <ac:chgData name="Roderval Marcelino" userId="9790ed0c9341b7a8" providerId="LiveId" clId="{C4F297DB-7301-4F1C-B22A-E45BE7397722}" dt="2021-04-08T14:17:27.008" v="651"/>
          <ac:grpSpMkLst>
            <pc:docMk/>
            <pc:sldMk cId="205568496" sldId="365"/>
            <ac:grpSpMk id="133" creationId="{A4259B23-3918-49DC-9E23-4A0260078C05}"/>
          </ac:grpSpMkLst>
        </pc:grpChg>
        <pc:grpChg chg="mod">
          <ac:chgData name="Roderval Marcelino" userId="9790ed0c9341b7a8" providerId="LiveId" clId="{C4F297DB-7301-4F1C-B22A-E45BE7397722}" dt="2021-04-08T14:17:27.008" v="651"/>
          <ac:grpSpMkLst>
            <pc:docMk/>
            <pc:sldMk cId="205568496" sldId="365"/>
            <ac:grpSpMk id="134" creationId="{F7C10157-7CDD-4980-B3BC-B08B60833615}"/>
          </ac:grpSpMkLst>
        </pc:grpChg>
        <pc:grpChg chg="del mod">
          <ac:chgData name="Roderval Marcelino" userId="9790ed0c9341b7a8" providerId="LiveId" clId="{C4F297DB-7301-4F1C-B22A-E45BE7397722}" dt="2021-04-08T14:21:18.128" v="692"/>
          <ac:grpSpMkLst>
            <pc:docMk/>
            <pc:sldMk cId="205568496" sldId="365"/>
            <ac:grpSpMk id="136" creationId="{4AD4AC21-73FB-4652-B8B6-B29B93AE320C}"/>
          </ac:grpSpMkLst>
        </pc:grpChg>
        <pc:grpChg chg="mod">
          <ac:chgData name="Roderval Marcelino" userId="9790ed0c9341b7a8" providerId="LiveId" clId="{C4F297DB-7301-4F1C-B22A-E45BE7397722}" dt="2021-04-08T14:18:47.181" v="661"/>
          <ac:grpSpMkLst>
            <pc:docMk/>
            <pc:sldMk cId="205568496" sldId="365"/>
            <ac:grpSpMk id="138" creationId="{6C9BDA5E-35C4-494C-A6E8-B95709A33E21}"/>
          </ac:grpSpMkLst>
        </pc:grpChg>
        <pc:grpChg chg="mod">
          <ac:chgData name="Roderval Marcelino" userId="9790ed0c9341b7a8" providerId="LiveId" clId="{C4F297DB-7301-4F1C-B22A-E45BE7397722}" dt="2021-04-08T14:21:18.128" v="692"/>
          <ac:grpSpMkLst>
            <pc:docMk/>
            <pc:sldMk cId="205568496" sldId="365"/>
            <ac:grpSpMk id="141" creationId="{A4E568F2-2F27-4EA9-A2F4-1F82BFE27C10}"/>
          </ac:grpSpMkLst>
        </pc:grpChg>
        <pc:inkChg chg="add del mod">
          <ac:chgData name="Roderval Marcelino" userId="9790ed0c9341b7a8" providerId="LiveId" clId="{C4F297DB-7301-4F1C-B22A-E45BE7397722}" dt="2021-04-08T14:04:49.855" v="374"/>
          <ac:inkMkLst>
            <pc:docMk/>
            <pc:sldMk cId="205568496" sldId="365"/>
            <ac:inkMk id="2" creationId="{54156648-3401-485A-B49E-97F001C6F3E3}"/>
          </ac:inkMkLst>
        </pc:inkChg>
        <pc:inkChg chg="add del mod">
          <ac:chgData name="Roderval Marcelino" userId="9790ed0c9341b7a8" providerId="LiveId" clId="{C4F297DB-7301-4F1C-B22A-E45BE7397722}" dt="2021-04-08T14:04:49.854" v="373"/>
          <ac:inkMkLst>
            <pc:docMk/>
            <pc:sldMk cId="205568496" sldId="365"/>
            <ac:inkMk id="3" creationId="{EC138D72-E2AA-4EEC-B21F-FC6D01628747}"/>
          </ac:inkMkLst>
        </pc:inkChg>
        <pc:inkChg chg="add del mod">
          <ac:chgData name="Roderval Marcelino" userId="9790ed0c9341b7a8" providerId="LiveId" clId="{C4F297DB-7301-4F1C-B22A-E45BE7397722}" dt="2021-04-08T14:03:08.551" v="357"/>
          <ac:inkMkLst>
            <pc:docMk/>
            <pc:sldMk cId="205568496" sldId="365"/>
            <ac:inkMk id="5" creationId="{75F3A617-7A75-4C77-905D-D9C3993407DB}"/>
          </ac:inkMkLst>
        </pc:inkChg>
        <pc:inkChg chg="add del mod">
          <ac:chgData name="Roderval Marcelino" userId="9790ed0c9341b7a8" providerId="LiveId" clId="{C4F297DB-7301-4F1C-B22A-E45BE7397722}" dt="2021-04-08T14:03:06.415" v="354"/>
          <ac:inkMkLst>
            <pc:docMk/>
            <pc:sldMk cId="205568496" sldId="365"/>
            <ac:inkMk id="10" creationId="{15BBDBC6-17E8-4FD9-8531-476440B72216}"/>
          </ac:inkMkLst>
        </pc:inkChg>
        <pc:inkChg chg="add del mod">
          <ac:chgData name="Roderval Marcelino" userId="9790ed0c9341b7a8" providerId="LiveId" clId="{C4F297DB-7301-4F1C-B22A-E45BE7397722}" dt="2021-04-08T14:03:06.416" v="356"/>
          <ac:inkMkLst>
            <pc:docMk/>
            <pc:sldMk cId="205568496" sldId="365"/>
            <ac:inkMk id="11" creationId="{638006BA-5A8F-446E-8393-B84D0BBD2F33}"/>
          </ac:inkMkLst>
        </pc:inkChg>
        <pc:inkChg chg="add del mod">
          <ac:chgData name="Roderval Marcelino" userId="9790ed0c9341b7a8" providerId="LiveId" clId="{C4F297DB-7301-4F1C-B22A-E45BE7397722}" dt="2021-04-08T14:03:06.416" v="355"/>
          <ac:inkMkLst>
            <pc:docMk/>
            <pc:sldMk cId="205568496" sldId="365"/>
            <ac:inkMk id="12" creationId="{7A5DB64E-7216-47A2-BACA-FFC1DDA6A075}"/>
          </ac:inkMkLst>
        </pc:inkChg>
        <pc:inkChg chg="add mod">
          <ac:chgData name="Roderval Marcelino" userId="9790ed0c9341b7a8" providerId="LiveId" clId="{C4F297DB-7301-4F1C-B22A-E45BE7397722}" dt="2021-04-08T14:06:45.044" v="411"/>
          <ac:inkMkLst>
            <pc:docMk/>
            <pc:sldMk cId="205568496" sldId="365"/>
            <ac:inkMk id="14" creationId="{A3787DDA-876C-4368-A6D7-D5563849375B}"/>
          </ac:inkMkLst>
        </pc:inkChg>
        <pc:inkChg chg="add del mod">
          <ac:chgData name="Roderval Marcelino" userId="9790ed0c9341b7a8" providerId="LiveId" clId="{C4F297DB-7301-4F1C-B22A-E45BE7397722}" dt="2021-04-08T14:08:20.003" v="454"/>
          <ac:inkMkLst>
            <pc:docMk/>
            <pc:sldMk cId="205568496" sldId="365"/>
            <ac:inkMk id="15" creationId="{D188C672-1CA8-4098-9889-8AC2D936BBED}"/>
          </ac:inkMkLst>
        </pc:inkChg>
        <pc:inkChg chg="add del">
          <ac:chgData name="Roderval Marcelino" userId="9790ed0c9341b7a8" providerId="LiveId" clId="{C4F297DB-7301-4F1C-B22A-E45BE7397722}" dt="2021-04-08T14:08:38.863" v="456"/>
          <ac:inkMkLst>
            <pc:docMk/>
            <pc:sldMk cId="205568496" sldId="365"/>
            <ac:inkMk id="16" creationId="{CB438AD0-5A98-40C1-A8A7-37B4D7D7D623}"/>
          </ac:inkMkLst>
        </pc:inkChg>
        <pc:inkChg chg="add mod">
          <ac:chgData name="Roderval Marcelino" userId="9790ed0c9341b7a8" providerId="LiveId" clId="{C4F297DB-7301-4F1C-B22A-E45BE7397722}" dt="2021-04-08T14:08:20.002" v="450"/>
          <ac:inkMkLst>
            <pc:docMk/>
            <pc:sldMk cId="205568496" sldId="365"/>
            <ac:inkMk id="17" creationId="{E13DE750-2EDB-44EC-AFFF-ADD61E17D136}"/>
          </ac:inkMkLst>
        </pc:inkChg>
        <pc:inkChg chg="add">
          <ac:chgData name="Roderval Marcelino" userId="9790ed0c9341b7a8" providerId="LiveId" clId="{C4F297DB-7301-4F1C-B22A-E45BE7397722}" dt="2021-04-08T14:02:49.101" v="349" actId="9405"/>
          <ac:inkMkLst>
            <pc:docMk/>
            <pc:sldMk cId="205568496" sldId="365"/>
            <ac:inkMk id="18" creationId="{8D3C33F3-507C-43F7-9DA1-B8A253036BCA}"/>
          </ac:inkMkLst>
        </pc:inkChg>
        <pc:inkChg chg="add del">
          <ac:chgData name="Roderval Marcelino" userId="9790ed0c9341b7a8" providerId="LiveId" clId="{C4F297DB-7301-4F1C-B22A-E45BE7397722}" dt="2021-04-08T14:03:08.552" v="358"/>
          <ac:inkMkLst>
            <pc:docMk/>
            <pc:sldMk cId="205568496" sldId="365"/>
            <ac:inkMk id="19" creationId="{B0F65426-BB35-44CE-806D-800A4450B403}"/>
          </ac:inkMkLst>
        </pc:inkChg>
        <pc:inkChg chg="add del mod">
          <ac:chgData name="Roderval Marcelino" userId="9790ed0c9341b7a8" providerId="LiveId" clId="{C4F297DB-7301-4F1C-B22A-E45BE7397722}" dt="2021-04-08T14:08:20.002" v="450"/>
          <ac:inkMkLst>
            <pc:docMk/>
            <pc:sldMk cId="205568496" sldId="365"/>
            <ac:inkMk id="20" creationId="{5F861469-9822-4A8D-9176-FCA3120B1F44}"/>
          </ac:inkMkLst>
        </pc:inkChg>
        <pc:inkChg chg="add del">
          <ac:chgData name="Roderval Marcelino" userId="9790ed0c9341b7a8" providerId="LiveId" clId="{C4F297DB-7301-4F1C-B22A-E45BE7397722}" dt="2021-04-08T14:08:20.002" v="451"/>
          <ac:inkMkLst>
            <pc:docMk/>
            <pc:sldMk cId="205568496" sldId="365"/>
            <ac:inkMk id="21" creationId="{ECA0073A-23C4-4FFD-85BF-4895FC97FB78}"/>
          </ac:inkMkLst>
        </pc:inkChg>
        <pc:inkChg chg="add del">
          <ac:chgData name="Roderval Marcelino" userId="9790ed0c9341b7a8" providerId="LiveId" clId="{C4F297DB-7301-4F1C-B22A-E45BE7397722}" dt="2021-04-08T14:04:37.699" v="368"/>
          <ac:inkMkLst>
            <pc:docMk/>
            <pc:sldMk cId="205568496" sldId="365"/>
            <ac:inkMk id="23" creationId="{826B8022-C268-4C6F-8F5B-401B093C0BA7}"/>
          </ac:inkMkLst>
        </pc:inkChg>
        <pc:inkChg chg="add del">
          <ac:chgData name="Roderval Marcelino" userId="9790ed0c9341b7a8" providerId="LiveId" clId="{C4F297DB-7301-4F1C-B22A-E45BE7397722}" dt="2021-04-08T14:04:37.701" v="372"/>
          <ac:inkMkLst>
            <pc:docMk/>
            <pc:sldMk cId="205568496" sldId="365"/>
            <ac:inkMk id="24" creationId="{17FE62B4-1E78-4D86-AD52-0438A14BB4CF}"/>
          </ac:inkMkLst>
        </pc:inkChg>
        <pc:inkChg chg="add del mod">
          <ac:chgData name="Roderval Marcelino" userId="9790ed0c9341b7a8" providerId="LiveId" clId="{C4F297DB-7301-4F1C-B22A-E45BE7397722}" dt="2021-04-08T14:04:37.701" v="369"/>
          <ac:inkMkLst>
            <pc:docMk/>
            <pc:sldMk cId="205568496" sldId="365"/>
            <ac:inkMk id="25" creationId="{BE165EBF-8056-448E-BF95-BA9071862837}"/>
          </ac:inkMkLst>
        </pc:inkChg>
        <pc:inkChg chg="add mod">
          <ac:chgData name="Roderval Marcelino" userId="9790ed0c9341b7a8" providerId="LiveId" clId="{C4F297DB-7301-4F1C-B22A-E45BE7397722}" dt="2021-04-08T14:18:47.181" v="661"/>
          <ac:inkMkLst>
            <pc:docMk/>
            <pc:sldMk cId="205568496" sldId="365"/>
            <ac:inkMk id="26" creationId="{E27F0033-0A23-48B9-8524-9BA98B4157DF}"/>
          </ac:inkMkLst>
        </pc:inkChg>
        <pc:inkChg chg="add mod">
          <ac:chgData name="Roderval Marcelino" userId="9790ed0c9341b7a8" providerId="LiveId" clId="{C4F297DB-7301-4F1C-B22A-E45BE7397722}" dt="2021-04-08T14:18:47.181" v="661"/>
          <ac:inkMkLst>
            <pc:docMk/>
            <pc:sldMk cId="205568496" sldId="365"/>
            <ac:inkMk id="27" creationId="{73EC09DB-EE43-4C94-BCFF-E5E36E293AA8}"/>
          </ac:inkMkLst>
        </pc:inkChg>
        <pc:inkChg chg="add del">
          <ac:chgData name="Roderval Marcelino" userId="9790ed0c9341b7a8" providerId="LiveId" clId="{C4F297DB-7301-4F1C-B22A-E45BE7397722}" dt="2021-04-08T14:04:37.701" v="370"/>
          <ac:inkMkLst>
            <pc:docMk/>
            <pc:sldMk cId="205568496" sldId="365"/>
            <ac:inkMk id="29" creationId="{A34034B3-1181-4026-93EC-BD23CA93E0C4}"/>
          </ac:inkMkLst>
        </pc:inkChg>
        <pc:inkChg chg="add del">
          <ac:chgData name="Roderval Marcelino" userId="9790ed0c9341b7a8" providerId="LiveId" clId="{C4F297DB-7301-4F1C-B22A-E45BE7397722}" dt="2021-04-08T14:07:00.707" v="428"/>
          <ac:inkMkLst>
            <pc:docMk/>
            <pc:sldMk cId="205568496" sldId="365"/>
            <ac:inkMk id="30" creationId="{DAD375A1-A8A8-4981-A0D9-8106E67BF194}"/>
          </ac:inkMkLst>
        </pc:inkChg>
        <pc:inkChg chg="add del">
          <ac:chgData name="Roderval Marcelino" userId="9790ed0c9341b7a8" providerId="LiveId" clId="{C4F297DB-7301-4F1C-B22A-E45BE7397722}" dt="2021-04-08T14:04:37.701" v="371"/>
          <ac:inkMkLst>
            <pc:docMk/>
            <pc:sldMk cId="205568496" sldId="365"/>
            <ac:inkMk id="31" creationId="{1FDDBDFD-5DF5-4FBA-AA6B-38822F537C03}"/>
          </ac:inkMkLst>
        </pc:inkChg>
        <pc:inkChg chg="add del">
          <ac:chgData name="Roderval Marcelino" userId="9790ed0c9341b7a8" providerId="LiveId" clId="{C4F297DB-7301-4F1C-B22A-E45BE7397722}" dt="2021-04-08T14:05:35.793" v="383"/>
          <ac:inkMkLst>
            <pc:docMk/>
            <pc:sldMk cId="205568496" sldId="365"/>
            <ac:inkMk id="32" creationId="{0832E479-A184-4B47-B938-C9940B5B89AD}"/>
          </ac:inkMkLst>
        </pc:inkChg>
        <pc:inkChg chg="add del">
          <ac:chgData name="Roderval Marcelino" userId="9790ed0c9341b7a8" providerId="LiveId" clId="{C4F297DB-7301-4F1C-B22A-E45BE7397722}" dt="2021-04-08T14:05:39.821" v="384"/>
          <ac:inkMkLst>
            <pc:docMk/>
            <pc:sldMk cId="205568496" sldId="365"/>
            <ac:inkMk id="33" creationId="{2762B92A-CCBA-411E-B831-61C86EBCAF41}"/>
          </ac:inkMkLst>
        </pc:inkChg>
        <pc:inkChg chg="add del">
          <ac:chgData name="Roderval Marcelino" userId="9790ed0c9341b7a8" providerId="LiveId" clId="{C4F297DB-7301-4F1C-B22A-E45BE7397722}" dt="2021-04-08T14:05:39.822" v="385"/>
          <ac:inkMkLst>
            <pc:docMk/>
            <pc:sldMk cId="205568496" sldId="365"/>
            <ac:inkMk id="34" creationId="{B59FFD12-F1F6-422C-9E27-B7C8CB2B60D1}"/>
          </ac:inkMkLst>
        </pc:inkChg>
        <pc:inkChg chg="add del">
          <ac:chgData name="Roderval Marcelino" userId="9790ed0c9341b7a8" providerId="LiveId" clId="{C4F297DB-7301-4F1C-B22A-E45BE7397722}" dt="2021-04-08T14:07:12.748" v="429"/>
          <ac:inkMkLst>
            <pc:docMk/>
            <pc:sldMk cId="205568496" sldId="365"/>
            <ac:inkMk id="35" creationId="{892BA078-1161-4055-85ED-07F97DAAADB6}"/>
          </ac:inkMkLst>
        </pc:inkChg>
        <pc:inkChg chg="add del">
          <ac:chgData name="Roderval Marcelino" userId="9790ed0c9341b7a8" providerId="LiveId" clId="{C4F297DB-7301-4F1C-B22A-E45BE7397722}" dt="2021-04-08T14:08:26.193" v="455"/>
          <ac:inkMkLst>
            <pc:docMk/>
            <pc:sldMk cId="205568496" sldId="365"/>
            <ac:inkMk id="36" creationId="{0D9E055A-F0E0-4694-A2A5-BCBC4597C13B}"/>
          </ac:inkMkLst>
        </pc:inkChg>
        <pc:inkChg chg="add del">
          <ac:chgData name="Roderval Marcelino" userId="9790ed0c9341b7a8" providerId="LiveId" clId="{C4F297DB-7301-4F1C-B22A-E45BE7397722}" dt="2021-04-08T14:05:13.969" v="381"/>
          <ac:inkMkLst>
            <pc:docMk/>
            <pc:sldMk cId="205568496" sldId="365"/>
            <ac:inkMk id="37" creationId="{6160CE02-A7A4-4796-BE07-164FE9E29B2A}"/>
          </ac:inkMkLst>
        </pc:inkChg>
        <pc:inkChg chg="add del">
          <ac:chgData name="Roderval Marcelino" userId="9790ed0c9341b7a8" providerId="LiveId" clId="{C4F297DB-7301-4F1C-B22A-E45BE7397722}" dt="2021-04-08T14:06:57.962" v="426"/>
          <ac:inkMkLst>
            <pc:docMk/>
            <pc:sldMk cId="205568496" sldId="365"/>
            <ac:inkMk id="38" creationId="{5BD4CD1D-2402-472E-A018-9BDC6E015A19}"/>
          </ac:inkMkLst>
        </pc:inkChg>
        <pc:inkChg chg="add mod">
          <ac:chgData name="Roderval Marcelino" userId="9790ed0c9341b7a8" providerId="LiveId" clId="{C4F297DB-7301-4F1C-B22A-E45BE7397722}" dt="2021-04-08T14:06:57.962" v="424"/>
          <ac:inkMkLst>
            <pc:docMk/>
            <pc:sldMk cId="205568496" sldId="365"/>
            <ac:inkMk id="39" creationId="{75E704EB-D907-4281-8EEC-32579496F97F}"/>
          </ac:inkMkLst>
        </pc:inkChg>
        <pc:inkChg chg="add del mod">
          <ac:chgData name="Roderval Marcelino" userId="9790ed0c9341b7a8" providerId="LiveId" clId="{C4F297DB-7301-4F1C-B22A-E45BE7397722}" dt="2021-04-08T14:06:57.961" v="422"/>
          <ac:inkMkLst>
            <pc:docMk/>
            <pc:sldMk cId="205568496" sldId="365"/>
            <ac:inkMk id="40" creationId="{E42CCA4A-4C5E-4ABD-9D94-D385CFF70AE2}"/>
          </ac:inkMkLst>
        </pc:inkChg>
        <pc:inkChg chg="add mod">
          <ac:chgData name="Roderval Marcelino" userId="9790ed0c9341b7a8" providerId="LiveId" clId="{C4F297DB-7301-4F1C-B22A-E45BE7397722}" dt="2021-04-08T14:06:45.044" v="411"/>
          <ac:inkMkLst>
            <pc:docMk/>
            <pc:sldMk cId="205568496" sldId="365"/>
            <ac:inkMk id="42" creationId="{7FA7597D-618A-474F-8163-D08132BBD46C}"/>
          </ac:inkMkLst>
        </pc:inkChg>
        <pc:inkChg chg="add del mod">
          <ac:chgData name="Roderval Marcelino" userId="9790ed0c9341b7a8" providerId="LiveId" clId="{C4F297DB-7301-4F1C-B22A-E45BE7397722}" dt="2021-04-08T14:06:57.959" v="412"/>
          <ac:inkMkLst>
            <pc:docMk/>
            <pc:sldMk cId="205568496" sldId="365"/>
            <ac:inkMk id="43" creationId="{BFFCE902-3502-4120-93B1-9A5700258D3D}"/>
          </ac:inkMkLst>
        </pc:inkChg>
        <pc:inkChg chg="add del mod">
          <ac:chgData name="Roderval Marcelino" userId="9790ed0c9341b7a8" providerId="LiveId" clId="{C4F297DB-7301-4F1C-B22A-E45BE7397722}" dt="2021-04-08T14:06:57.961" v="417"/>
          <ac:inkMkLst>
            <pc:docMk/>
            <pc:sldMk cId="205568496" sldId="365"/>
            <ac:inkMk id="45" creationId="{AAF8F8F8-DFF7-42C6-AB2C-860849FFA719}"/>
          </ac:inkMkLst>
        </pc:inkChg>
        <pc:inkChg chg="add del mod">
          <ac:chgData name="Roderval Marcelino" userId="9790ed0c9341b7a8" providerId="LiveId" clId="{C4F297DB-7301-4F1C-B22A-E45BE7397722}" dt="2021-04-08T14:06:57.960" v="414"/>
          <ac:inkMkLst>
            <pc:docMk/>
            <pc:sldMk cId="205568496" sldId="365"/>
            <ac:inkMk id="46" creationId="{7E03F7ED-E1C3-4E32-BEB1-6A887CDF0A4B}"/>
          </ac:inkMkLst>
        </pc:inkChg>
        <pc:inkChg chg="add del mod">
          <ac:chgData name="Roderval Marcelino" userId="9790ed0c9341b7a8" providerId="LiveId" clId="{C4F297DB-7301-4F1C-B22A-E45BE7397722}" dt="2021-04-08T14:06:57.963" v="427"/>
          <ac:inkMkLst>
            <pc:docMk/>
            <pc:sldMk cId="205568496" sldId="365"/>
            <ac:inkMk id="48" creationId="{C331C192-72E7-4E71-9525-7ABCBE2FFF5C}"/>
          </ac:inkMkLst>
        </pc:inkChg>
        <pc:inkChg chg="add del mod">
          <ac:chgData name="Roderval Marcelino" userId="9790ed0c9341b7a8" providerId="LiveId" clId="{C4F297DB-7301-4F1C-B22A-E45BE7397722}" dt="2021-04-08T14:06:57.960" v="413"/>
          <ac:inkMkLst>
            <pc:docMk/>
            <pc:sldMk cId="205568496" sldId="365"/>
            <ac:inkMk id="49" creationId="{5B4ABCBF-1295-467E-BC96-831DCDB2E32F}"/>
          </ac:inkMkLst>
        </pc:inkChg>
        <pc:inkChg chg="add del mod">
          <ac:chgData name="Roderval Marcelino" userId="9790ed0c9341b7a8" providerId="LiveId" clId="{C4F297DB-7301-4F1C-B22A-E45BE7397722}" dt="2021-04-08T14:06:57.962" v="423"/>
          <ac:inkMkLst>
            <pc:docMk/>
            <pc:sldMk cId="205568496" sldId="365"/>
            <ac:inkMk id="51" creationId="{2AE4DCDC-8A8B-4EB9-96E4-307D3E270FA3}"/>
          </ac:inkMkLst>
        </pc:inkChg>
        <pc:inkChg chg="add del mod">
          <ac:chgData name="Roderval Marcelino" userId="9790ed0c9341b7a8" providerId="LiveId" clId="{C4F297DB-7301-4F1C-B22A-E45BE7397722}" dt="2021-04-08T14:06:57.960" v="415"/>
          <ac:inkMkLst>
            <pc:docMk/>
            <pc:sldMk cId="205568496" sldId="365"/>
            <ac:inkMk id="52" creationId="{DC95DF07-90EB-4D9E-9FEB-530C6A27F1F7}"/>
          </ac:inkMkLst>
        </pc:inkChg>
        <pc:inkChg chg="add del mod">
          <ac:chgData name="Roderval Marcelino" userId="9790ed0c9341b7a8" providerId="LiveId" clId="{C4F297DB-7301-4F1C-B22A-E45BE7397722}" dt="2021-04-08T14:06:57.961" v="420"/>
          <ac:inkMkLst>
            <pc:docMk/>
            <pc:sldMk cId="205568496" sldId="365"/>
            <ac:inkMk id="54" creationId="{07C1AD80-DC47-4502-92E4-3477C46A81EB}"/>
          </ac:inkMkLst>
        </pc:inkChg>
        <pc:inkChg chg="add del">
          <ac:chgData name="Roderval Marcelino" userId="9790ed0c9341b7a8" providerId="LiveId" clId="{C4F297DB-7301-4F1C-B22A-E45BE7397722}" dt="2021-04-08T14:06:57.961" v="421"/>
          <ac:inkMkLst>
            <pc:docMk/>
            <pc:sldMk cId="205568496" sldId="365"/>
            <ac:inkMk id="56" creationId="{7887FA69-5EAB-48A8-9175-1D1347FA5394}"/>
          </ac:inkMkLst>
        </pc:inkChg>
        <pc:inkChg chg="add del mod">
          <ac:chgData name="Roderval Marcelino" userId="9790ed0c9341b7a8" providerId="LiveId" clId="{C4F297DB-7301-4F1C-B22A-E45BE7397722}" dt="2021-04-08T14:06:57.961" v="418"/>
          <ac:inkMkLst>
            <pc:docMk/>
            <pc:sldMk cId="205568496" sldId="365"/>
            <ac:inkMk id="57" creationId="{B85502E6-4F29-4DDE-965B-09F8FFF88A84}"/>
          </ac:inkMkLst>
        </pc:inkChg>
        <pc:inkChg chg="add del mod">
          <ac:chgData name="Roderval Marcelino" userId="9790ed0c9341b7a8" providerId="LiveId" clId="{C4F297DB-7301-4F1C-B22A-E45BE7397722}" dt="2021-04-08T14:06:57.960" v="416"/>
          <ac:inkMkLst>
            <pc:docMk/>
            <pc:sldMk cId="205568496" sldId="365"/>
            <ac:inkMk id="58" creationId="{EC8199B9-1FD5-40AC-BED3-4B40B021E40F}"/>
          </ac:inkMkLst>
        </pc:inkChg>
        <pc:inkChg chg="add del mod">
          <ac:chgData name="Roderval Marcelino" userId="9790ed0c9341b7a8" providerId="LiveId" clId="{C4F297DB-7301-4F1C-B22A-E45BE7397722}" dt="2021-04-08T14:06:57.962" v="425"/>
          <ac:inkMkLst>
            <pc:docMk/>
            <pc:sldMk cId="205568496" sldId="365"/>
            <ac:inkMk id="60" creationId="{51444EC7-3289-4E99-BCE3-E343D3A5E685}"/>
          </ac:inkMkLst>
        </pc:inkChg>
        <pc:inkChg chg="add del">
          <ac:chgData name="Roderval Marcelino" userId="9790ed0c9341b7a8" providerId="LiveId" clId="{C4F297DB-7301-4F1C-B22A-E45BE7397722}" dt="2021-04-08T14:06:57.961" v="419"/>
          <ac:inkMkLst>
            <pc:docMk/>
            <pc:sldMk cId="205568496" sldId="365"/>
            <ac:inkMk id="62" creationId="{8E9DD5C0-A07A-4695-9738-B32B728DA8E8}"/>
          </ac:inkMkLst>
        </pc:inkChg>
        <pc:inkChg chg="add del mod">
          <ac:chgData name="Roderval Marcelino" userId="9790ed0c9341b7a8" providerId="LiveId" clId="{C4F297DB-7301-4F1C-B22A-E45BE7397722}" dt="2021-04-08T14:06:57.962" v="424"/>
          <ac:inkMkLst>
            <pc:docMk/>
            <pc:sldMk cId="205568496" sldId="365"/>
            <ac:inkMk id="63" creationId="{65AC2543-C2E6-4076-B03B-5FD0E3235CB0}"/>
          </ac:inkMkLst>
        </pc:inkChg>
        <pc:inkChg chg="add del">
          <ac:chgData name="Roderval Marcelino" userId="9790ed0c9341b7a8" providerId="LiveId" clId="{C4F297DB-7301-4F1C-B22A-E45BE7397722}" dt="2021-04-08T14:08:20" v="445"/>
          <ac:inkMkLst>
            <pc:docMk/>
            <pc:sldMk cId="205568496" sldId="365"/>
            <ac:inkMk id="65" creationId="{D894CC68-B517-4B45-A34C-469C64D2D46F}"/>
          </ac:inkMkLst>
        </pc:inkChg>
        <pc:inkChg chg="add del">
          <ac:chgData name="Roderval Marcelino" userId="9790ed0c9341b7a8" providerId="LiveId" clId="{C4F297DB-7301-4F1C-B22A-E45BE7397722}" dt="2021-04-08T14:08:20.001" v="449"/>
          <ac:inkMkLst>
            <pc:docMk/>
            <pc:sldMk cId="205568496" sldId="365"/>
            <ac:inkMk id="66" creationId="{C77175EC-A71E-4875-82A1-A83C929FFF1A}"/>
          </ac:inkMkLst>
        </pc:inkChg>
        <pc:inkChg chg="add del">
          <ac:chgData name="Roderval Marcelino" userId="9790ed0c9341b7a8" providerId="LiveId" clId="{C4F297DB-7301-4F1C-B22A-E45BE7397722}" dt="2021-04-08T14:08:19.999" v="443"/>
          <ac:inkMkLst>
            <pc:docMk/>
            <pc:sldMk cId="205568496" sldId="365"/>
            <ac:inkMk id="67" creationId="{5F6138D9-CBC3-4498-B96D-7A1B9B885C95}"/>
          </ac:inkMkLst>
        </pc:inkChg>
        <pc:inkChg chg="add del">
          <ac:chgData name="Roderval Marcelino" userId="9790ed0c9341b7a8" providerId="LiveId" clId="{C4F297DB-7301-4F1C-B22A-E45BE7397722}" dt="2021-04-08T14:08:20" v="446"/>
          <ac:inkMkLst>
            <pc:docMk/>
            <pc:sldMk cId="205568496" sldId="365"/>
            <ac:inkMk id="68" creationId="{7DAF759B-4C3D-4D4D-BD92-736FB09D3F29}"/>
          </ac:inkMkLst>
        </pc:inkChg>
        <pc:inkChg chg="add del">
          <ac:chgData name="Roderval Marcelino" userId="9790ed0c9341b7a8" providerId="LiveId" clId="{C4F297DB-7301-4F1C-B22A-E45BE7397722}" dt="2021-04-08T14:08:20.001" v="448"/>
          <ac:inkMkLst>
            <pc:docMk/>
            <pc:sldMk cId="205568496" sldId="365"/>
            <ac:inkMk id="69" creationId="{32FB0856-A0E9-4766-BA29-BDC181A28A8A}"/>
          </ac:inkMkLst>
        </pc:inkChg>
        <pc:inkChg chg="add del">
          <ac:chgData name="Roderval Marcelino" userId="9790ed0c9341b7a8" providerId="LiveId" clId="{C4F297DB-7301-4F1C-B22A-E45BE7397722}" dt="2021-04-08T14:08:20.001" v="447"/>
          <ac:inkMkLst>
            <pc:docMk/>
            <pc:sldMk cId="205568496" sldId="365"/>
            <ac:inkMk id="70" creationId="{45D84196-C98E-4678-A579-34022DCEE224}"/>
          </ac:inkMkLst>
        </pc:inkChg>
        <pc:inkChg chg="add del">
          <ac:chgData name="Roderval Marcelino" userId="9790ed0c9341b7a8" providerId="LiveId" clId="{C4F297DB-7301-4F1C-B22A-E45BE7397722}" dt="2021-04-08T14:08:19.998" v="442"/>
          <ac:inkMkLst>
            <pc:docMk/>
            <pc:sldMk cId="205568496" sldId="365"/>
            <ac:inkMk id="71" creationId="{AF21DF44-6EF6-477F-A0EE-EE4B9426B389}"/>
          </ac:inkMkLst>
        </pc:inkChg>
        <pc:inkChg chg="add del">
          <ac:chgData name="Roderval Marcelino" userId="9790ed0c9341b7a8" providerId="LiveId" clId="{C4F297DB-7301-4F1C-B22A-E45BE7397722}" dt="2021-04-08T14:08:20.002" v="452"/>
          <ac:inkMkLst>
            <pc:docMk/>
            <pc:sldMk cId="205568496" sldId="365"/>
            <ac:inkMk id="72" creationId="{D6B40275-E090-4DAC-81D4-B21491EA6C93}"/>
          </ac:inkMkLst>
        </pc:inkChg>
        <pc:inkChg chg="add del">
          <ac:chgData name="Roderval Marcelino" userId="9790ed0c9341b7a8" providerId="LiveId" clId="{C4F297DB-7301-4F1C-B22A-E45BE7397722}" dt="2021-04-08T14:08:20.002" v="453"/>
          <ac:inkMkLst>
            <pc:docMk/>
            <pc:sldMk cId="205568496" sldId="365"/>
            <ac:inkMk id="73" creationId="{243C9F2F-6C97-4C3C-A8AE-EC95C7E70201}"/>
          </ac:inkMkLst>
        </pc:inkChg>
        <pc:inkChg chg="add del">
          <ac:chgData name="Roderval Marcelino" userId="9790ed0c9341b7a8" providerId="LiveId" clId="{C4F297DB-7301-4F1C-B22A-E45BE7397722}" dt="2021-04-08T14:08:19.999" v="444"/>
          <ac:inkMkLst>
            <pc:docMk/>
            <pc:sldMk cId="205568496" sldId="365"/>
            <ac:inkMk id="74" creationId="{425E479C-CC30-43CE-B9F2-A4B9FFC62461}"/>
          </ac:inkMkLst>
        </pc:inkChg>
        <pc:inkChg chg="add del">
          <ac:chgData name="Roderval Marcelino" userId="9790ed0c9341b7a8" providerId="LiveId" clId="{C4F297DB-7301-4F1C-B22A-E45BE7397722}" dt="2021-04-08T14:08:19.997" v="441"/>
          <ac:inkMkLst>
            <pc:docMk/>
            <pc:sldMk cId="205568496" sldId="365"/>
            <ac:inkMk id="75" creationId="{7B3815F9-942D-438C-9874-16DD789D5EC4}"/>
          </ac:inkMkLst>
        </pc:inkChg>
        <pc:inkChg chg="add">
          <ac:chgData name="Roderval Marcelino" userId="9790ed0c9341b7a8" providerId="LiveId" clId="{C4F297DB-7301-4F1C-B22A-E45BE7397722}" dt="2021-04-08T14:08:55.568" v="457" actId="9405"/>
          <ac:inkMkLst>
            <pc:docMk/>
            <pc:sldMk cId="205568496" sldId="365"/>
            <ac:inkMk id="76" creationId="{EEBC985F-E731-4B04-BA4D-68CD4976E701}"/>
          </ac:inkMkLst>
        </pc:inkChg>
        <pc:inkChg chg="add mod">
          <ac:chgData name="Roderval Marcelino" userId="9790ed0c9341b7a8" providerId="LiveId" clId="{C4F297DB-7301-4F1C-B22A-E45BE7397722}" dt="2021-04-08T14:17:27.008" v="651"/>
          <ac:inkMkLst>
            <pc:docMk/>
            <pc:sldMk cId="205568496" sldId="365"/>
            <ac:inkMk id="77" creationId="{F35B718F-6FA3-4D47-A4CB-4AD3F1627A81}"/>
          </ac:inkMkLst>
        </pc:inkChg>
        <pc:inkChg chg="add mod">
          <ac:chgData name="Roderval Marcelino" userId="9790ed0c9341b7a8" providerId="LiveId" clId="{C4F297DB-7301-4F1C-B22A-E45BE7397722}" dt="2021-04-08T14:17:27.008" v="651"/>
          <ac:inkMkLst>
            <pc:docMk/>
            <pc:sldMk cId="205568496" sldId="365"/>
            <ac:inkMk id="78" creationId="{C849EADA-D1BE-4F86-9398-3394F836D107}"/>
          </ac:inkMkLst>
        </pc:inkChg>
        <pc:inkChg chg="add mod">
          <ac:chgData name="Roderval Marcelino" userId="9790ed0c9341b7a8" providerId="LiveId" clId="{C4F297DB-7301-4F1C-B22A-E45BE7397722}" dt="2021-04-08T14:21:18.128" v="692"/>
          <ac:inkMkLst>
            <pc:docMk/>
            <pc:sldMk cId="205568496" sldId="365"/>
            <ac:inkMk id="80" creationId="{07C07196-25B3-40D9-92D2-037E8D1292F3}"/>
          </ac:inkMkLst>
        </pc:inkChg>
        <pc:inkChg chg="add mod">
          <ac:chgData name="Roderval Marcelino" userId="9790ed0c9341b7a8" providerId="LiveId" clId="{C4F297DB-7301-4F1C-B22A-E45BE7397722}" dt="2021-04-08T14:21:18.128" v="692"/>
          <ac:inkMkLst>
            <pc:docMk/>
            <pc:sldMk cId="205568496" sldId="365"/>
            <ac:inkMk id="81" creationId="{4CA962A2-BD77-46D0-A462-B876D4693A8A}"/>
          </ac:inkMkLst>
        </pc:inkChg>
        <pc:inkChg chg="add mod">
          <ac:chgData name="Roderval Marcelino" userId="9790ed0c9341b7a8" providerId="LiveId" clId="{C4F297DB-7301-4F1C-B22A-E45BE7397722}" dt="2021-04-08T14:21:18.128" v="692"/>
          <ac:inkMkLst>
            <pc:docMk/>
            <pc:sldMk cId="205568496" sldId="365"/>
            <ac:inkMk id="82" creationId="{C6567864-D036-45CA-A8C4-2701F8AD873A}"/>
          </ac:inkMkLst>
        </pc:inkChg>
        <pc:inkChg chg="add mod">
          <ac:chgData name="Roderval Marcelino" userId="9790ed0c9341b7a8" providerId="LiveId" clId="{C4F297DB-7301-4F1C-B22A-E45BE7397722}" dt="2021-04-08T14:21:18.128" v="692"/>
          <ac:inkMkLst>
            <pc:docMk/>
            <pc:sldMk cId="205568496" sldId="365"/>
            <ac:inkMk id="84" creationId="{E81A60AD-FE5B-4BF0-95A7-3C859F34ADF0}"/>
          </ac:inkMkLst>
        </pc:inkChg>
        <pc:inkChg chg="add mod">
          <ac:chgData name="Roderval Marcelino" userId="9790ed0c9341b7a8" providerId="LiveId" clId="{C4F297DB-7301-4F1C-B22A-E45BE7397722}" dt="2021-04-08T14:21:18.128" v="692"/>
          <ac:inkMkLst>
            <pc:docMk/>
            <pc:sldMk cId="205568496" sldId="365"/>
            <ac:inkMk id="86" creationId="{8D5F15EF-9C6E-4B06-A4BC-C768FA45AEF5}"/>
          </ac:inkMkLst>
        </pc:inkChg>
        <pc:inkChg chg="add mod">
          <ac:chgData name="Roderval Marcelino" userId="9790ed0c9341b7a8" providerId="LiveId" clId="{C4F297DB-7301-4F1C-B22A-E45BE7397722}" dt="2021-04-08T14:21:18.128" v="692"/>
          <ac:inkMkLst>
            <pc:docMk/>
            <pc:sldMk cId="205568496" sldId="365"/>
            <ac:inkMk id="87" creationId="{BDF35DED-7ABB-435E-9B44-7E5C46548FF7}"/>
          </ac:inkMkLst>
        </pc:inkChg>
        <pc:inkChg chg="add mod">
          <ac:chgData name="Roderval Marcelino" userId="9790ed0c9341b7a8" providerId="LiveId" clId="{C4F297DB-7301-4F1C-B22A-E45BE7397722}" dt="2021-04-08T14:21:18.128" v="692"/>
          <ac:inkMkLst>
            <pc:docMk/>
            <pc:sldMk cId="205568496" sldId="365"/>
            <ac:inkMk id="88" creationId="{B236B495-81D7-4058-B73C-3E8CD49A393A}"/>
          </ac:inkMkLst>
        </pc:inkChg>
        <pc:inkChg chg="add mod">
          <ac:chgData name="Roderval Marcelino" userId="9790ed0c9341b7a8" providerId="LiveId" clId="{C4F297DB-7301-4F1C-B22A-E45BE7397722}" dt="2021-04-08T14:21:18.128" v="692"/>
          <ac:inkMkLst>
            <pc:docMk/>
            <pc:sldMk cId="205568496" sldId="365"/>
            <ac:inkMk id="89" creationId="{71E8F8FC-88D9-4BD0-A570-7C5B5ECF4ECF}"/>
          </ac:inkMkLst>
        </pc:inkChg>
        <pc:inkChg chg="add mod">
          <ac:chgData name="Roderval Marcelino" userId="9790ed0c9341b7a8" providerId="LiveId" clId="{C4F297DB-7301-4F1C-B22A-E45BE7397722}" dt="2021-04-08T14:21:18.128" v="692"/>
          <ac:inkMkLst>
            <pc:docMk/>
            <pc:sldMk cId="205568496" sldId="365"/>
            <ac:inkMk id="90" creationId="{7B50E7D8-582B-434F-81DD-796446166002}"/>
          </ac:inkMkLst>
        </pc:inkChg>
        <pc:inkChg chg="add mod">
          <ac:chgData name="Roderval Marcelino" userId="9790ed0c9341b7a8" providerId="LiveId" clId="{C4F297DB-7301-4F1C-B22A-E45BE7397722}" dt="2021-04-08T14:21:18.128" v="692"/>
          <ac:inkMkLst>
            <pc:docMk/>
            <pc:sldMk cId="205568496" sldId="365"/>
            <ac:inkMk id="91" creationId="{DDE8C9C3-ACD7-4AB6-9B39-15BD5205EC72}"/>
          </ac:inkMkLst>
        </pc:inkChg>
        <pc:inkChg chg="add mod">
          <ac:chgData name="Roderval Marcelino" userId="9790ed0c9341b7a8" providerId="LiveId" clId="{C4F297DB-7301-4F1C-B22A-E45BE7397722}" dt="2021-04-08T14:21:18.128" v="692"/>
          <ac:inkMkLst>
            <pc:docMk/>
            <pc:sldMk cId="205568496" sldId="365"/>
            <ac:inkMk id="92" creationId="{DE01E98D-B287-4322-B894-007E2C7A4FA4}"/>
          </ac:inkMkLst>
        </pc:inkChg>
        <pc:inkChg chg="add mod">
          <ac:chgData name="Roderval Marcelino" userId="9790ed0c9341b7a8" providerId="LiveId" clId="{C4F297DB-7301-4F1C-B22A-E45BE7397722}" dt="2021-04-08T14:21:18.128" v="692"/>
          <ac:inkMkLst>
            <pc:docMk/>
            <pc:sldMk cId="205568496" sldId="365"/>
            <ac:inkMk id="93" creationId="{818E9B5E-CC87-4BC0-8E8B-D1179FBD0A56}"/>
          </ac:inkMkLst>
        </pc:inkChg>
        <pc:inkChg chg="add mod">
          <ac:chgData name="Roderval Marcelino" userId="9790ed0c9341b7a8" providerId="LiveId" clId="{C4F297DB-7301-4F1C-B22A-E45BE7397722}" dt="2021-04-08T14:21:18.128" v="692"/>
          <ac:inkMkLst>
            <pc:docMk/>
            <pc:sldMk cId="205568496" sldId="365"/>
            <ac:inkMk id="94" creationId="{1F9B9795-D1BF-49BC-927A-2CF70A514534}"/>
          </ac:inkMkLst>
        </pc:inkChg>
        <pc:inkChg chg="add mod">
          <ac:chgData name="Roderval Marcelino" userId="9790ed0c9341b7a8" providerId="LiveId" clId="{C4F297DB-7301-4F1C-B22A-E45BE7397722}" dt="2021-04-08T14:21:18.128" v="692"/>
          <ac:inkMkLst>
            <pc:docMk/>
            <pc:sldMk cId="205568496" sldId="365"/>
            <ac:inkMk id="95" creationId="{2ABD6721-DD9A-46AD-BF48-6389D822C3F6}"/>
          </ac:inkMkLst>
        </pc:inkChg>
        <pc:inkChg chg="add mod">
          <ac:chgData name="Roderval Marcelino" userId="9790ed0c9341b7a8" providerId="LiveId" clId="{C4F297DB-7301-4F1C-B22A-E45BE7397722}" dt="2021-04-08T14:21:18.128" v="692"/>
          <ac:inkMkLst>
            <pc:docMk/>
            <pc:sldMk cId="205568496" sldId="365"/>
            <ac:inkMk id="96" creationId="{0AF985BA-00DA-40B9-8A1D-AD9122B15723}"/>
          </ac:inkMkLst>
        </pc:inkChg>
        <pc:inkChg chg="add mod">
          <ac:chgData name="Roderval Marcelino" userId="9790ed0c9341b7a8" providerId="LiveId" clId="{C4F297DB-7301-4F1C-B22A-E45BE7397722}" dt="2021-04-08T14:21:18.128" v="692"/>
          <ac:inkMkLst>
            <pc:docMk/>
            <pc:sldMk cId="205568496" sldId="365"/>
            <ac:inkMk id="97" creationId="{EEF034D3-DA58-4D39-A151-AFF26A26DAC3}"/>
          </ac:inkMkLst>
        </pc:inkChg>
        <pc:inkChg chg="add mod">
          <ac:chgData name="Roderval Marcelino" userId="9790ed0c9341b7a8" providerId="LiveId" clId="{C4F297DB-7301-4F1C-B22A-E45BE7397722}" dt="2021-04-08T14:21:18.128" v="692"/>
          <ac:inkMkLst>
            <pc:docMk/>
            <pc:sldMk cId="205568496" sldId="365"/>
            <ac:inkMk id="98" creationId="{53FA8766-43C4-4BBE-88F1-278068C3FE2E}"/>
          </ac:inkMkLst>
        </pc:inkChg>
        <pc:inkChg chg="add mod">
          <ac:chgData name="Roderval Marcelino" userId="9790ed0c9341b7a8" providerId="LiveId" clId="{C4F297DB-7301-4F1C-B22A-E45BE7397722}" dt="2021-04-08T14:21:18.128" v="692"/>
          <ac:inkMkLst>
            <pc:docMk/>
            <pc:sldMk cId="205568496" sldId="365"/>
            <ac:inkMk id="99" creationId="{84CAF29C-6B32-42FB-8F25-42C3B2DFC164}"/>
          </ac:inkMkLst>
        </pc:inkChg>
        <pc:inkChg chg="add mod">
          <ac:chgData name="Roderval Marcelino" userId="9790ed0c9341b7a8" providerId="LiveId" clId="{C4F297DB-7301-4F1C-B22A-E45BE7397722}" dt="2021-04-08T14:21:18.128" v="692"/>
          <ac:inkMkLst>
            <pc:docMk/>
            <pc:sldMk cId="205568496" sldId="365"/>
            <ac:inkMk id="100" creationId="{44EC808D-0A35-4710-BE0F-2C121799BE97}"/>
          </ac:inkMkLst>
        </pc:inkChg>
        <pc:inkChg chg="add mod">
          <ac:chgData name="Roderval Marcelino" userId="9790ed0c9341b7a8" providerId="LiveId" clId="{C4F297DB-7301-4F1C-B22A-E45BE7397722}" dt="2021-04-08T14:21:18.128" v="692"/>
          <ac:inkMkLst>
            <pc:docMk/>
            <pc:sldMk cId="205568496" sldId="365"/>
            <ac:inkMk id="101" creationId="{7180F40C-2214-4D8E-8B07-5E6CB6675719}"/>
          </ac:inkMkLst>
        </pc:inkChg>
        <pc:inkChg chg="add mod">
          <ac:chgData name="Roderval Marcelino" userId="9790ed0c9341b7a8" providerId="LiveId" clId="{C4F297DB-7301-4F1C-B22A-E45BE7397722}" dt="2021-04-08T14:09:29.833" v="490"/>
          <ac:inkMkLst>
            <pc:docMk/>
            <pc:sldMk cId="205568496" sldId="365"/>
            <ac:inkMk id="103" creationId="{539AD972-C86C-4C10-9298-DC883FC0D31E}"/>
          </ac:inkMkLst>
        </pc:inkChg>
        <pc:inkChg chg="add mod">
          <ac:chgData name="Roderval Marcelino" userId="9790ed0c9341b7a8" providerId="LiveId" clId="{C4F297DB-7301-4F1C-B22A-E45BE7397722}" dt="2021-04-08T14:21:18.128" v="692"/>
          <ac:inkMkLst>
            <pc:docMk/>
            <pc:sldMk cId="205568496" sldId="365"/>
            <ac:inkMk id="105" creationId="{5145EFE1-4D15-4E31-910F-F8C90EE0448F}"/>
          </ac:inkMkLst>
        </pc:inkChg>
        <pc:inkChg chg="add mod">
          <ac:chgData name="Roderval Marcelino" userId="9790ed0c9341b7a8" providerId="LiveId" clId="{C4F297DB-7301-4F1C-B22A-E45BE7397722}" dt="2021-04-08T14:21:18.128" v="692"/>
          <ac:inkMkLst>
            <pc:docMk/>
            <pc:sldMk cId="205568496" sldId="365"/>
            <ac:inkMk id="106" creationId="{777EA6B2-F8B0-423C-A078-8B82E9232415}"/>
          </ac:inkMkLst>
        </pc:inkChg>
        <pc:inkChg chg="add mod">
          <ac:chgData name="Roderval Marcelino" userId="9790ed0c9341b7a8" providerId="LiveId" clId="{C4F297DB-7301-4F1C-B22A-E45BE7397722}" dt="2021-04-08T14:21:18.128" v="692"/>
          <ac:inkMkLst>
            <pc:docMk/>
            <pc:sldMk cId="205568496" sldId="365"/>
            <ac:inkMk id="107" creationId="{F594F9A6-8BB5-4A25-B13B-AD1984E7DA10}"/>
          </ac:inkMkLst>
        </pc:inkChg>
        <pc:inkChg chg="add mod">
          <ac:chgData name="Roderval Marcelino" userId="9790ed0c9341b7a8" providerId="LiveId" clId="{C4F297DB-7301-4F1C-B22A-E45BE7397722}" dt="2021-04-08T14:21:18.128" v="692"/>
          <ac:inkMkLst>
            <pc:docMk/>
            <pc:sldMk cId="205568496" sldId="365"/>
            <ac:inkMk id="108" creationId="{8017A8AB-41C6-464E-9328-E53DAAFC8B1F}"/>
          </ac:inkMkLst>
        </pc:inkChg>
        <pc:inkChg chg="add">
          <ac:chgData name="Roderval Marcelino" userId="9790ed0c9341b7a8" providerId="LiveId" clId="{C4F297DB-7301-4F1C-B22A-E45BE7397722}" dt="2021-04-08T14:09:33.361" v="491" actId="9405"/>
          <ac:inkMkLst>
            <pc:docMk/>
            <pc:sldMk cId="205568496" sldId="365"/>
            <ac:inkMk id="110" creationId="{8DD3D6BF-B6E7-4E59-A9D2-5D40A7F22177}"/>
          </ac:inkMkLst>
        </pc:inkChg>
        <pc:inkChg chg="add mod">
          <ac:chgData name="Roderval Marcelino" userId="9790ed0c9341b7a8" providerId="LiveId" clId="{C4F297DB-7301-4F1C-B22A-E45BE7397722}" dt="2021-04-08T14:17:27.008" v="651"/>
          <ac:inkMkLst>
            <pc:docMk/>
            <pc:sldMk cId="205568496" sldId="365"/>
            <ac:inkMk id="111" creationId="{1F64F643-8BAF-448F-8ADB-12A8EC0E74AA}"/>
          </ac:inkMkLst>
        </pc:inkChg>
        <pc:inkChg chg="add mod">
          <ac:chgData name="Roderval Marcelino" userId="9790ed0c9341b7a8" providerId="LiveId" clId="{C4F297DB-7301-4F1C-B22A-E45BE7397722}" dt="2021-04-08T14:16:42.374" v="637"/>
          <ac:inkMkLst>
            <pc:docMk/>
            <pc:sldMk cId="205568496" sldId="365"/>
            <ac:inkMk id="113" creationId="{0CC12EF2-8E9C-4273-920D-047417EB931C}"/>
          </ac:inkMkLst>
        </pc:inkChg>
        <pc:inkChg chg="add mod">
          <ac:chgData name="Roderval Marcelino" userId="9790ed0c9341b7a8" providerId="LiveId" clId="{C4F297DB-7301-4F1C-B22A-E45BE7397722}" dt="2021-04-08T14:17:27.008" v="651"/>
          <ac:inkMkLst>
            <pc:docMk/>
            <pc:sldMk cId="205568496" sldId="365"/>
            <ac:inkMk id="115" creationId="{B1A909D8-49D7-47FA-8B44-D6FD69D8BFD7}"/>
          </ac:inkMkLst>
        </pc:inkChg>
        <pc:inkChg chg="add mod">
          <ac:chgData name="Roderval Marcelino" userId="9790ed0c9341b7a8" providerId="LiveId" clId="{C4F297DB-7301-4F1C-B22A-E45BE7397722}" dt="2021-04-08T14:17:27.008" v="651"/>
          <ac:inkMkLst>
            <pc:docMk/>
            <pc:sldMk cId="205568496" sldId="365"/>
            <ac:inkMk id="116" creationId="{61A43910-555E-4AF6-B573-616C8E4D3299}"/>
          </ac:inkMkLst>
        </pc:inkChg>
        <pc:inkChg chg="add mod">
          <ac:chgData name="Roderval Marcelino" userId="9790ed0c9341b7a8" providerId="LiveId" clId="{C4F297DB-7301-4F1C-B22A-E45BE7397722}" dt="2021-04-08T14:17:27.008" v="651"/>
          <ac:inkMkLst>
            <pc:docMk/>
            <pc:sldMk cId="205568496" sldId="365"/>
            <ac:inkMk id="117" creationId="{4A28CAAA-42DB-42CD-B30E-D026AF19E091}"/>
          </ac:inkMkLst>
        </pc:inkChg>
        <pc:inkChg chg="add">
          <ac:chgData name="Roderval Marcelino" userId="9790ed0c9341b7a8" providerId="LiveId" clId="{C4F297DB-7301-4F1C-B22A-E45BE7397722}" dt="2021-04-08T14:16:04.637" v="620" actId="9405"/>
          <ac:inkMkLst>
            <pc:docMk/>
            <pc:sldMk cId="205568496" sldId="365"/>
            <ac:inkMk id="118" creationId="{BA33D7DF-8F06-4C83-B3F9-6E6F4B833952}"/>
          </ac:inkMkLst>
        </pc:inkChg>
        <pc:inkChg chg="add mod">
          <ac:chgData name="Roderval Marcelino" userId="9790ed0c9341b7a8" providerId="LiveId" clId="{C4F297DB-7301-4F1C-B22A-E45BE7397722}" dt="2021-04-08T14:21:18.128" v="692"/>
          <ac:inkMkLst>
            <pc:docMk/>
            <pc:sldMk cId="205568496" sldId="365"/>
            <ac:inkMk id="120" creationId="{D884BCAD-CD98-446E-BCB6-0FEF9ED3B91F}"/>
          </ac:inkMkLst>
        </pc:inkChg>
        <pc:inkChg chg="add mod">
          <ac:chgData name="Roderval Marcelino" userId="9790ed0c9341b7a8" providerId="LiveId" clId="{C4F297DB-7301-4F1C-B22A-E45BE7397722}" dt="2021-04-08T14:21:18.128" v="692"/>
          <ac:inkMkLst>
            <pc:docMk/>
            <pc:sldMk cId="205568496" sldId="365"/>
            <ac:inkMk id="121" creationId="{A4D44910-D8F2-45E1-9F9D-15D0177D8E89}"/>
          </ac:inkMkLst>
        </pc:inkChg>
        <pc:inkChg chg="add mod">
          <ac:chgData name="Roderval Marcelino" userId="9790ed0c9341b7a8" providerId="LiveId" clId="{C4F297DB-7301-4F1C-B22A-E45BE7397722}" dt="2021-04-08T14:21:18.128" v="692"/>
          <ac:inkMkLst>
            <pc:docMk/>
            <pc:sldMk cId="205568496" sldId="365"/>
            <ac:inkMk id="122" creationId="{C76AC8D5-9AE6-47A2-B031-F3C684C5CBAB}"/>
          </ac:inkMkLst>
        </pc:inkChg>
        <pc:inkChg chg="add mod">
          <ac:chgData name="Roderval Marcelino" userId="9790ed0c9341b7a8" providerId="LiveId" clId="{C4F297DB-7301-4F1C-B22A-E45BE7397722}" dt="2021-04-08T14:21:18.128" v="692"/>
          <ac:inkMkLst>
            <pc:docMk/>
            <pc:sldMk cId="205568496" sldId="365"/>
            <ac:inkMk id="124" creationId="{DBBFEF47-1278-48C6-B0B8-DB6A4277F1BE}"/>
          </ac:inkMkLst>
        </pc:inkChg>
        <pc:inkChg chg="add mod">
          <ac:chgData name="Roderval Marcelino" userId="9790ed0c9341b7a8" providerId="LiveId" clId="{C4F297DB-7301-4F1C-B22A-E45BE7397722}" dt="2021-04-08T14:21:18.128" v="692"/>
          <ac:inkMkLst>
            <pc:docMk/>
            <pc:sldMk cId="205568496" sldId="365"/>
            <ac:inkMk id="125" creationId="{35269433-01AE-4CD6-9487-A2EEE1A9A38B}"/>
          </ac:inkMkLst>
        </pc:inkChg>
        <pc:inkChg chg="add mod">
          <ac:chgData name="Roderval Marcelino" userId="9790ed0c9341b7a8" providerId="LiveId" clId="{C4F297DB-7301-4F1C-B22A-E45BE7397722}" dt="2021-04-08T14:21:18.128" v="692"/>
          <ac:inkMkLst>
            <pc:docMk/>
            <pc:sldMk cId="205568496" sldId="365"/>
            <ac:inkMk id="126" creationId="{D62EC70A-61F5-4789-8163-5ACDB22EECB7}"/>
          </ac:inkMkLst>
        </pc:inkChg>
        <pc:inkChg chg="add mod">
          <ac:chgData name="Roderval Marcelino" userId="9790ed0c9341b7a8" providerId="LiveId" clId="{C4F297DB-7301-4F1C-B22A-E45BE7397722}" dt="2021-04-08T14:21:18.128" v="692"/>
          <ac:inkMkLst>
            <pc:docMk/>
            <pc:sldMk cId="205568496" sldId="365"/>
            <ac:inkMk id="127" creationId="{9E1AB390-29BB-445F-AC32-4BB14284B51A}"/>
          </ac:inkMkLst>
        </pc:inkChg>
        <pc:inkChg chg="add mod">
          <ac:chgData name="Roderval Marcelino" userId="9790ed0c9341b7a8" providerId="LiveId" clId="{C4F297DB-7301-4F1C-B22A-E45BE7397722}" dt="2021-04-08T14:21:18.128" v="692"/>
          <ac:inkMkLst>
            <pc:docMk/>
            <pc:sldMk cId="205568496" sldId="365"/>
            <ac:inkMk id="128" creationId="{C08E3A92-64F4-4AA8-9893-CACD9B41A355}"/>
          </ac:inkMkLst>
        </pc:inkChg>
        <pc:inkChg chg="add mod">
          <ac:chgData name="Roderval Marcelino" userId="9790ed0c9341b7a8" providerId="LiveId" clId="{C4F297DB-7301-4F1C-B22A-E45BE7397722}" dt="2021-04-08T14:17:27.008" v="651"/>
          <ac:inkMkLst>
            <pc:docMk/>
            <pc:sldMk cId="205568496" sldId="365"/>
            <ac:inkMk id="131" creationId="{3D89B9E7-B59A-45F1-A307-11EC3EB63FEE}"/>
          </ac:inkMkLst>
        </pc:inkChg>
        <pc:inkChg chg="add mod">
          <ac:chgData name="Roderval Marcelino" userId="9790ed0c9341b7a8" providerId="LiveId" clId="{C4F297DB-7301-4F1C-B22A-E45BE7397722}" dt="2021-04-08T14:17:27.008" v="651"/>
          <ac:inkMkLst>
            <pc:docMk/>
            <pc:sldMk cId="205568496" sldId="365"/>
            <ac:inkMk id="132" creationId="{A1B40D57-4E87-4609-A0D7-5D22466086E2}"/>
          </ac:inkMkLst>
        </pc:inkChg>
        <pc:inkChg chg="add mod">
          <ac:chgData name="Roderval Marcelino" userId="9790ed0c9341b7a8" providerId="LiveId" clId="{C4F297DB-7301-4F1C-B22A-E45BE7397722}" dt="2021-04-08T14:21:18.128" v="692"/>
          <ac:inkMkLst>
            <pc:docMk/>
            <pc:sldMk cId="205568496" sldId="365"/>
            <ac:inkMk id="135" creationId="{2020DBF0-870D-4BE7-9C1C-F73CA42F51D7}"/>
          </ac:inkMkLst>
        </pc:inkChg>
        <pc:inkChg chg="add mod">
          <ac:chgData name="Roderval Marcelino" userId="9790ed0c9341b7a8" providerId="LiveId" clId="{C4F297DB-7301-4F1C-B22A-E45BE7397722}" dt="2021-04-08T14:18:47.181" v="661"/>
          <ac:inkMkLst>
            <pc:docMk/>
            <pc:sldMk cId="205568496" sldId="365"/>
            <ac:inkMk id="137" creationId="{66F301B2-30B5-48CF-830E-DA9F60A09CCD}"/>
          </ac:inkMkLst>
        </pc:inkChg>
        <pc:inkChg chg="add mod">
          <ac:chgData name="Roderval Marcelino" userId="9790ed0c9341b7a8" providerId="LiveId" clId="{C4F297DB-7301-4F1C-B22A-E45BE7397722}" dt="2021-04-08T14:21:18.128" v="692"/>
          <ac:inkMkLst>
            <pc:docMk/>
            <pc:sldMk cId="205568496" sldId="365"/>
            <ac:inkMk id="139" creationId="{7E556AB3-DFAC-4163-803E-CFC7BC208152}"/>
          </ac:inkMkLst>
        </pc:inkChg>
        <pc:inkChg chg="add mod">
          <ac:chgData name="Roderval Marcelino" userId="9790ed0c9341b7a8" providerId="LiveId" clId="{C4F297DB-7301-4F1C-B22A-E45BE7397722}" dt="2021-04-08T14:21:18.128" v="692"/>
          <ac:inkMkLst>
            <pc:docMk/>
            <pc:sldMk cId="205568496" sldId="365"/>
            <ac:inkMk id="140" creationId="{6087B78D-DFD9-4FE1-B94C-D33948426100}"/>
          </ac:inkMkLst>
        </pc:inkChg>
      </pc:sldChg>
      <pc:sldChg chg="del">
        <pc:chgData name="Roderval Marcelino" userId="9790ed0c9341b7a8" providerId="LiveId" clId="{C4F297DB-7301-4F1C-B22A-E45BE7397722}" dt="2021-04-08T13:18:16.316" v="0" actId="2696"/>
        <pc:sldMkLst>
          <pc:docMk/>
          <pc:sldMk cId="345020271" sldId="366"/>
        </pc:sldMkLst>
      </pc:sldChg>
      <pc:sldChg chg="del">
        <pc:chgData name="Roderval Marcelino" userId="9790ed0c9341b7a8" providerId="LiveId" clId="{C4F297DB-7301-4F1C-B22A-E45BE7397722}" dt="2021-04-08T13:18:16.316" v="0" actId="2696"/>
        <pc:sldMkLst>
          <pc:docMk/>
          <pc:sldMk cId="1195192433" sldId="367"/>
        </pc:sldMkLst>
      </pc:sldChg>
      <pc:sldChg chg="del">
        <pc:chgData name="Roderval Marcelino" userId="9790ed0c9341b7a8" providerId="LiveId" clId="{C4F297DB-7301-4F1C-B22A-E45BE7397722}" dt="2021-04-08T13:18:16.316" v="0" actId="2696"/>
        <pc:sldMkLst>
          <pc:docMk/>
          <pc:sldMk cId="637086176" sldId="368"/>
        </pc:sldMkLst>
      </pc:sldChg>
      <pc:sldChg chg="del">
        <pc:chgData name="Roderval Marcelino" userId="9790ed0c9341b7a8" providerId="LiveId" clId="{C4F297DB-7301-4F1C-B22A-E45BE7397722}" dt="2021-04-08T13:18:16.316" v="0" actId="2696"/>
        <pc:sldMkLst>
          <pc:docMk/>
          <pc:sldMk cId="300187245" sldId="369"/>
        </pc:sldMkLst>
      </pc:sldChg>
      <pc:sldChg chg="del">
        <pc:chgData name="Roderval Marcelino" userId="9790ed0c9341b7a8" providerId="LiveId" clId="{C4F297DB-7301-4F1C-B22A-E45BE7397722}" dt="2021-04-08T13:18:16.316" v="0" actId="2696"/>
        <pc:sldMkLst>
          <pc:docMk/>
          <pc:sldMk cId="3251287010" sldId="373"/>
        </pc:sldMkLst>
      </pc:sldChg>
      <pc:sldChg chg="addSp delSp modSp mod">
        <pc:chgData name="Roderval Marcelino" userId="9790ed0c9341b7a8" providerId="LiveId" clId="{C4F297DB-7301-4F1C-B22A-E45BE7397722}" dt="2021-04-08T14:11:35.776" v="518"/>
        <pc:sldMkLst>
          <pc:docMk/>
          <pc:sldMk cId="1175032069" sldId="375"/>
        </pc:sldMkLst>
        <pc:grpChg chg="del mod">
          <ac:chgData name="Roderval Marcelino" userId="9790ed0c9341b7a8" providerId="LiveId" clId="{C4F297DB-7301-4F1C-B22A-E45BE7397722}" dt="2021-04-08T14:11:35.773" v="508"/>
          <ac:grpSpMkLst>
            <pc:docMk/>
            <pc:sldMk cId="1175032069" sldId="375"/>
            <ac:grpSpMk id="10" creationId="{FE463E1D-2716-4A5F-92FB-CA477767CCBC}"/>
          </ac:grpSpMkLst>
        </pc:grpChg>
        <pc:grpChg chg="del mod">
          <ac:chgData name="Roderval Marcelino" userId="9790ed0c9341b7a8" providerId="LiveId" clId="{C4F297DB-7301-4F1C-B22A-E45BE7397722}" dt="2021-04-08T14:11:35.775" v="516"/>
          <ac:grpSpMkLst>
            <pc:docMk/>
            <pc:sldMk cId="1175032069" sldId="375"/>
            <ac:grpSpMk id="16" creationId="{DEDF89AC-4810-4D5B-9FA4-2E859B438CCA}"/>
          </ac:grpSpMkLst>
        </pc:grpChg>
        <pc:inkChg chg="add del">
          <ac:chgData name="Roderval Marcelino" userId="9790ed0c9341b7a8" providerId="LiveId" clId="{C4F297DB-7301-4F1C-B22A-E45BE7397722}" dt="2021-04-08T14:11:35.774" v="511"/>
          <ac:inkMkLst>
            <pc:docMk/>
            <pc:sldMk cId="1175032069" sldId="375"/>
            <ac:inkMk id="2" creationId="{DC627016-108D-446E-9AE7-1CC079DCAE47}"/>
          </ac:inkMkLst>
        </pc:inkChg>
        <pc:inkChg chg="add del">
          <ac:chgData name="Roderval Marcelino" userId="9790ed0c9341b7a8" providerId="LiveId" clId="{C4F297DB-7301-4F1C-B22A-E45BE7397722}" dt="2021-04-08T14:11:35.774" v="512"/>
          <ac:inkMkLst>
            <pc:docMk/>
            <pc:sldMk cId="1175032069" sldId="375"/>
            <ac:inkMk id="3" creationId="{63AE0FB7-8DC5-4529-9D4F-46EE15F56ED3}"/>
          </ac:inkMkLst>
        </pc:inkChg>
        <pc:inkChg chg="add del mod">
          <ac:chgData name="Roderval Marcelino" userId="9790ed0c9341b7a8" providerId="LiveId" clId="{C4F297DB-7301-4F1C-B22A-E45BE7397722}" dt="2021-04-08T14:11:35.773" v="508"/>
          <ac:inkMkLst>
            <pc:docMk/>
            <pc:sldMk cId="1175032069" sldId="375"/>
            <ac:inkMk id="8" creationId="{ED8923D2-5A7A-4EC8-8D8C-54D0681F13D9}"/>
          </ac:inkMkLst>
        </pc:inkChg>
        <pc:inkChg chg="add mod">
          <ac:chgData name="Roderval Marcelino" userId="9790ed0c9341b7a8" providerId="LiveId" clId="{C4F297DB-7301-4F1C-B22A-E45BE7397722}" dt="2021-04-08T14:11:35.773" v="508"/>
          <ac:inkMkLst>
            <pc:docMk/>
            <pc:sldMk cId="1175032069" sldId="375"/>
            <ac:inkMk id="9" creationId="{C87939EF-8C91-48C5-B4ED-F164302F5732}"/>
          </ac:inkMkLst>
        </pc:inkChg>
        <pc:inkChg chg="add del">
          <ac:chgData name="Roderval Marcelino" userId="9790ed0c9341b7a8" providerId="LiveId" clId="{C4F297DB-7301-4F1C-B22A-E45BE7397722}" dt="2021-04-08T14:11:35.776" v="518"/>
          <ac:inkMkLst>
            <pc:docMk/>
            <pc:sldMk cId="1175032069" sldId="375"/>
            <ac:inkMk id="11" creationId="{35C03EAF-03C3-4EFD-8004-BA24BA0FD9D1}"/>
          </ac:inkMkLst>
        </pc:inkChg>
        <pc:inkChg chg="add del">
          <ac:chgData name="Roderval Marcelino" userId="9790ed0c9341b7a8" providerId="LiveId" clId="{C4F297DB-7301-4F1C-B22A-E45BE7397722}" dt="2021-04-08T14:11:35.774" v="509"/>
          <ac:inkMkLst>
            <pc:docMk/>
            <pc:sldMk cId="1175032069" sldId="375"/>
            <ac:inkMk id="12" creationId="{B0007BF0-376D-414C-A1FD-DA81A9DA1E42}"/>
          </ac:inkMkLst>
        </pc:inkChg>
        <pc:inkChg chg="add del">
          <ac:chgData name="Roderval Marcelino" userId="9790ed0c9341b7a8" providerId="LiveId" clId="{C4F297DB-7301-4F1C-B22A-E45BE7397722}" dt="2021-04-08T14:11:35.775" v="515"/>
          <ac:inkMkLst>
            <pc:docMk/>
            <pc:sldMk cId="1175032069" sldId="375"/>
            <ac:inkMk id="13" creationId="{5295CB29-9C9C-42FA-9829-86D07F542F01}"/>
          </ac:inkMkLst>
        </pc:inkChg>
        <pc:inkChg chg="add del mod">
          <ac:chgData name="Roderval Marcelino" userId="9790ed0c9341b7a8" providerId="LiveId" clId="{C4F297DB-7301-4F1C-B22A-E45BE7397722}" dt="2021-04-08T14:11:35.775" v="516"/>
          <ac:inkMkLst>
            <pc:docMk/>
            <pc:sldMk cId="1175032069" sldId="375"/>
            <ac:inkMk id="14" creationId="{1049CFA5-C78F-4193-AA5F-43E80BD35AA6}"/>
          </ac:inkMkLst>
        </pc:inkChg>
        <pc:inkChg chg="add del mod">
          <ac:chgData name="Roderval Marcelino" userId="9790ed0c9341b7a8" providerId="LiveId" clId="{C4F297DB-7301-4F1C-B22A-E45BE7397722}" dt="2021-04-08T14:11:35.775" v="517"/>
          <ac:inkMkLst>
            <pc:docMk/>
            <pc:sldMk cId="1175032069" sldId="375"/>
            <ac:inkMk id="15" creationId="{97F9BC84-2170-4E81-8323-5ECC9108445D}"/>
          </ac:inkMkLst>
        </pc:inkChg>
        <pc:inkChg chg="add del">
          <ac:chgData name="Roderval Marcelino" userId="9790ed0c9341b7a8" providerId="LiveId" clId="{C4F297DB-7301-4F1C-B22A-E45BE7397722}" dt="2021-04-08T14:11:35.775" v="514"/>
          <ac:inkMkLst>
            <pc:docMk/>
            <pc:sldMk cId="1175032069" sldId="375"/>
            <ac:inkMk id="17" creationId="{4ECA2732-50AF-4BF5-9EC7-5B0F31F18299}"/>
          </ac:inkMkLst>
        </pc:inkChg>
        <pc:inkChg chg="add del">
          <ac:chgData name="Roderval Marcelino" userId="9790ed0c9341b7a8" providerId="LiveId" clId="{C4F297DB-7301-4F1C-B22A-E45BE7397722}" dt="2021-04-08T14:11:35.774" v="510"/>
          <ac:inkMkLst>
            <pc:docMk/>
            <pc:sldMk cId="1175032069" sldId="375"/>
            <ac:inkMk id="18" creationId="{C0BC0EEC-A09B-4C9E-B28E-A15EC99A2777}"/>
          </ac:inkMkLst>
        </pc:inkChg>
        <pc:inkChg chg="add del">
          <ac:chgData name="Roderval Marcelino" userId="9790ed0c9341b7a8" providerId="LiveId" clId="{C4F297DB-7301-4F1C-B22A-E45BE7397722}" dt="2021-04-08T14:11:35.775" v="513"/>
          <ac:inkMkLst>
            <pc:docMk/>
            <pc:sldMk cId="1175032069" sldId="375"/>
            <ac:inkMk id="19" creationId="{861B51D7-3FAE-40A2-A44A-047A2FC5CAC7}"/>
          </ac:inkMkLst>
        </pc:inkChg>
      </pc:sldChg>
      <pc:sldChg chg="del">
        <pc:chgData name="Roderval Marcelino" userId="9790ed0c9341b7a8" providerId="LiveId" clId="{C4F297DB-7301-4F1C-B22A-E45BE7397722}" dt="2021-04-08T13:20:58.769" v="50" actId="2696"/>
        <pc:sldMkLst>
          <pc:docMk/>
          <pc:sldMk cId="3744576971" sldId="377"/>
        </pc:sldMkLst>
      </pc:sldChg>
      <pc:sldChg chg="del">
        <pc:chgData name="Roderval Marcelino" userId="9790ed0c9341b7a8" providerId="LiveId" clId="{C4F297DB-7301-4F1C-B22A-E45BE7397722}" dt="2021-04-08T13:39:44.201" v="96" actId="2696"/>
        <pc:sldMkLst>
          <pc:docMk/>
          <pc:sldMk cId="3744576971" sldId="378"/>
        </pc:sldMkLst>
      </pc:sldChg>
      <pc:sldChg chg="del">
        <pc:chgData name="Roderval Marcelino" userId="9790ed0c9341b7a8" providerId="LiveId" clId="{C4F297DB-7301-4F1C-B22A-E45BE7397722}" dt="2021-04-08T13:39:44.201" v="96" actId="2696"/>
        <pc:sldMkLst>
          <pc:docMk/>
          <pc:sldMk cId="2181852496" sldId="380"/>
        </pc:sldMkLst>
      </pc:sldChg>
      <pc:sldChg chg="del">
        <pc:chgData name="Roderval Marcelino" userId="9790ed0c9341b7a8" providerId="LiveId" clId="{C4F297DB-7301-4F1C-B22A-E45BE7397722}" dt="2021-04-08T13:39:44.201" v="96" actId="2696"/>
        <pc:sldMkLst>
          <pc:docMk/>
          <pc:sldMk cId="3893299922" sldId="381"/>
        </pc:sldMkLst>
      </pc:sldChg>
      <pc:sldChg chg="del">
        <pc:chgData name="Roderval Marcelino" userId="9790ed0c9341b7a8" providerId="LiveId" clId="{C4F297DB-7301-4F1C-B22A-E45BE7397722}" dt="2021-04-08T13:18:16.316" v="0" actId="2696"/>
        <pc:sldMkLst>
          <pc:docMk/>
          <pc:sldMk cId="699334621" sldId="383"/>
        </pc:sldMkLst>
      </pc:sldChg>
      <pc:sldChg chg="del">
        <pc:chgData name="Roderval Marcelino" userId="9790ed0c9341b7a8" providerId="LiveId" clId="{C4F297DB-7301-4F1C-B22A-E45BE7397722}" dt="2021-04-08T13:20:51.396" v="49" actId="2696"/>
        <pc:sldMkLst>
          <pc:docMk/>
          <pc:sldMk cId="2805173148" sldId="384"/>
        </pc:sldMkLst>
      </pc:sldChg>
      <pc:sldChg chg="modSp mod">
        <pc:chgData name="Roderval Marcelino" userId="9790ed0c9341b7a8" providerId="LiveId" clId="{C4F297DB-7301-4F1C-B22A-E45BE7397722}" dt="2021-04-08T13:36:33.483" v="95" actId="20577"/>
        <pc:sldMkLst>
          <pc:docMk/>
          <pc:sldMk cId="1820262436" sldId="385"/>
        </pc:sldMkLst>
        <pc:spChg chg="mod">
          <ac:chgData name="Roderval Marcelino" userId="9790ed0c9341b7a8" providerId="LiveId" clId="{C4F297DB-7301-4F1C-B22A-E45BE7397722}" dt="2021-04-08T13:36:33.483" v="95" actId="20577"/>
          <ac:spMkLst>
            <pc:docMk/>
            <pc:sldMk cId="1820262436" sldId="385"/>
            <ac:spMk id="35843" creationId="{00000000-0000-0000-0000-000000000000}"/>
          </ac:spMkLst>
        </pc:spChg>
      </pc:sldChg>
      <pc:sldChg chg="del">
        <pc:chgData name="Roderval Marcelino" userId="9790ed0c9341b7a8" providerId="LiveId" clId="{C4F297DB-7301-4F1C-B22A-E45BE7397722}" dt="2021-04-08T13:39:44.201" v="96" actId="2696"/>
        <pc:sldMkLst>
          <pc:docMk/>
          <pc:sldMk cId="1050062409" sldId="386"/>
        </pc:sldMkLst>
      </pc:sldChg>
      <pc:sldChg chg="del">
        <pc:chgData name="Roderval Marcelino" userId="9790ed0c9341b7a8" providerId="LiveId" clId="{C4F297DB-7301-4F1C-B22A-E45BE7397722}" dt="2021-04-08T13:39:44.201" v="96" actId="2696"/>
        <pc:sldMkLst>
          <pc:docMk/>
          <pc:sldMk cId="1470883996" sldId="387"/>
        </pc:sldMkLst>
      </pc:sldChg>
      <pc:sldChg chg="del">
        <pc:chgData name="Roderval Marcelino" userId="9790ed0c9341b7a8" providerId="LiveId" clId="{C4F297DB-7301-4F1C-B22A-E45BE7397722}" dt="2021-04-08T13:39:44.201" v="96" actId="2696"/>
        <pc:sldMkLst>
          <pc:docMk/>
          <pc:sldMk cId="2946951714" sldId="388"/>
        </pc:sldMkLst>
      </pc:sldChg>
      <pc:sldChg chg="del">
        <pc:chgData name="Roderval Marcelino" userId="9790ed0c9341b7a8" providerId="LiveId" clId="{C4F297DB-7301-4F1C-B22A-E45BE7397722}" dt="2021-04-08T13:39:44.201" v="96" actId="2696"/>
        <pc:sldMkLst>
          <pc:docMk/>
          <pc:sldMk cId="2652027884" sldId="389"/>
        </pc:sldMkLst>
      </pc:sldChg>
      <pc:sldChg chg="del">
        <pc:chgData name="Roderval Marcelino" userId="9790ed0c9341b7a8" providerId="LiveId" clId="{C4F297DB-7301-4F1C-B22A-E45BE7397722}" dt="2021-04-08T13:39:44.201" v="96" actId="2696"/>
        <pc:sldMkLst>
          <pc:docMk/>
          <pc:sldMk cId="3625046271" sldId="390"/>
        </pc:sldMkLst>
      </pc:sldChg>
      <pc:sldChg chg="del">
        <pc:chgData name="Roderval Marcelino" userId="9790ed0c9341b7a8" providerId="LiveId" clId="{C4F297DB-7301-4F1C-B22A-E45BE7397722}" dt="2021-04-08T13:39:44.201" v="96" actId="2696"/>
        <pc:sldMkLst>
          <pc:docMk/>
          <pc:sldMk cId="412256367" sldId="391"/>
        </pc:sldMkLst>
      </pc:sldChg>
      <pc:sldChg chg="del">
        <pc:chgData name="Roderval Marcelino" userId="9790ed0c9341b7a8" providerId="LiveId" clId="{C4F297DB-7301-4F1C-B22A-E45BE7397722}" dt="2021-04-08T13:39:44.201" v="96" actId="2696"/>
        <pc:sldMkLst>
          <pc:docMk/>
          <pc:sldMk cId="2034362460" sldId="392"/>
        </pc:sldMkLst>
      </pc:sldChg>
      <pc:sldChg chg="del">
        <pc:chgData name="Roderval Marcelino" userId="9790ed0c9341b7a8" providerId="LiveId" clId="{C4F297DB-7301-4F1C-B22A-E45BE7397722}" dt="2021-04-08T13:39:44.201" v="96" actId="2696"/>
        <pc:sldMkLst>
          <pc:docMk/>
          <pc:sldMk cId="37261398" sldId="393"/>
        </pc:sldMkLst>
      </pc:sldChg>
      <pc:sldChg chg="del">
        <pc:chgData name="Roderval Marcelino" userId="9790ed0c9341b7a8" providerId="LiveId" clId="{C4F297DB-7301-4F1C-B22A-E45BE7397722}" dt="2021-04-08T13:39:44.201" v="96" actId="2696"/>
        <pc:sldMkLst>
          <pc:docMk/>
          <pc:sldMk cId="2515542045" sldId="394"/>
        </pc:sldMkLst>
      </pc:sldChg>
      <pc:sldChg chg="del">
        <pc:chgData name="Roderval Marcelino" userId="9790ed0c9341b7a8" providerId="LiveId" clId="{C4F297DB-7301-4F1C-B22A-E45BE7397722}" dt="2021-04-08T13:39:44.201" v="96" actId="2696"/>
        <pc:sldMkLst>
          <pc:docMk/>
          <pc:sldMk cId="974858424" sldId="395"/>
        </pc:sldMkLst>
      </pc:sldChg>
      <pc:sldChg chg="del">
        <pc:chgData name="Roderval Marcelino" userId="9790ed0c9341b7a8" providerId="LiveId" clId="{C4F297DB-7301-4F1C-B22A-E45BE7397722}" dt="2021-04-08T13:39:44.201" v="96" actId="2696"/>
        <pc:sldMkLst>
          <pc:docMk/>
          <pc:sldMk cId="2065566526" sldId="396"/>
        </pc:sldMkLst>
      </pc:sldChg>
      <pc:sldChg chg="del">
        <pc:chgData name="Roderval Marcelino" userId="9790ed0c9341b7a8" providerId="LiveId" clId="{C4F297DB-7301-4F1C-B22A-E45BE7397722}" dt="2021-04-08T13:39:44.201" v="96" actId="2696"/>
        <pc:sldMkLst>
          <pc:docMk/>
          <pc:sldMk cId="3208846793" sldId="397"/>
        </pc:sldMkLst>
      </pc:sldChg>
      <pc:sldChg chg="del">
        <pc:chgData name="Roderval Marcelino" userId="9790ed0c9341b7a8" providerId="LiveId" clId="{C4F297DB-7301-4F1C-B22A-E45BE7397722}" dt="2021-04-08T13:39:44.201" v="96" actId="2696"/>
        <pc:sldMkLst>
          <pc:docMk/>
          <pc:sldMk cId="3602031549" sldId="398"/>
        </pc:sldMkLst>
      </pc:sldChg>
      <pc:sldChg chg="del">
        <pc:chgData name="Roderval Marcelino" userId="9790ed0c9341b7a8" providerId="LiveId" clId="{C4F297DB-7301-4F1C-B22A-E45BE7397722}" dt="2021-04-08T13:39:44.201" v="96" actId="2696"/>
        <pc:sldMkLst>
          <pc:docMk/>
          <pc:sldMk cId="141049703" sldId="399"/>
        </pc:sldMkLst>
      </pc:sldChg>
      <pc:sldChg chg="del">
        <pc:chgData name="Roderval Marcelino" userId="9790ed0c9341b7a8" providerId="LiveId" clId="{C4F297DB-7301-4F1C-B22A-E45BE7397722}" dt="2021-04-08T13:39:44.201" v="96" actId="2696"/>
        <pc:sldMkLst>
          <pc:docMk/>
          <pc:sldMk cId="704112114" sldId="400"/>
        </pc:sldMkLst>
      </pc:sldChg>
      <pc:sldChg chg="del">
        <pc:chgData name="Roderval Marcelino" userId="9790ed0c9341b7a8" providerId="LiveId" clId="{C4F297DB-7301-4F1C-B22A-E45BE7397722}" dt="2021-04-08T13:39:44.201" v="96" actId="2696"/>
        <pc:sldMkLst>
          <pc:docMk/>
          <pc:sldMk cId="2255399180" sldId="401"/>
        </pc:sldMkLst>
      </pc:sldChg>
      <pc:sldChg chg="del">
        <pc:chgData name="Roderval Marcelino" userId="9790ed0c9341b7a8" providerId="LiveId" clId="{C4F297DB-7301-4F1C-B22A-E45BE7397722}" dt="2021-04-08T13:39:44.201" v="96" actId="2696"/>
        <pc:sldMkLst>
          <pc:docMk/>
          <pc:sldMk cId="766063213" sldId="402"/>
        </pc:sldMkLst>
      </pc:sldChg>
      <pc:sldChg chg="del">
        <pc:chgData name="Roderval Marcelino" userId="9790ed0c9341b7a8" providerId="LiveId" clId="{C4F297DB-7301-4F1C-B22A-E45BE7397722}" dt="2021-04-08T13:39:44.201" v="96" actId="2696"/>
        <pc:sldMkLst>
          <pc:docMk/>
          <pc:sldMk cId="3054184328" sldId="403"/>
        </pc:sldMkLst>
      </pc:sldChg>
      <pc:sldChg chg="del">
        <pc:chgData name="Roderval Marcelino" userId="9790ed0c9341b7a8" providerId="LiveId" clId="{C4F297DB-7301-4F1C-B22A-E45BE7397722}" dt="2021-04-08T13:39:44.201" v="96" actId="2696"/>
        <pc:sldMkLst>
          <pc:docMk/>
          <pc:sldMk cId="2832611995" sldId="404"/>
        </pc:sldMkLst>
      </pc:sldChg>
      <pc:sldChg chg="del">
        <pc:chgData name="Roderval Marcelino" userId="9790ed0c9341b7a8" providerId="LiveId" clId="{C4F297DB-7301-4F1C-B22A-E45BE7397722}" dt="2021-04-08T13:39:44.201" v="96" actId="2696"/>
        <pc:sldMkLst>
          <pc:docMk/>
          <pc:sldMk cId="2293358892" sldId="405"/>
        </pc:sldMkLst>
      </pc:sldChg>
      <pc:sldChg chg="del">
        <pc:chgData name="Roderval Marcelino" userId="9790ed0c9341b7a8" providerId="LiveId" clId="{C4F297DB-7301-4F1C-B22A-E45BE7397722}" dt="2021-04-08T13:39:44.201" v="96" actId="2696"/>
        <pc:sldMkLst>
          <pc:docMk/>
          <pc:sldMk cId="3583124028" sldId="406"/>
        </pc:sldMkLst>
      </pc:sldChg>
      <pc:sldChg chg="del">
        <pc:chgData name="Roderval Marcelino" userId="9790ed0c9341b7a8" providerId="LiveId" clId="{C4F297DB-7301-4F1C-B22A-E45BE7397722}" dt="2021-04-08T13:39:44.201" v="96" actId="2696"/>
        <pc:sldMkLst>
          <pc:docMk/>
          <pc:sldMk cId="68436635" sldId="407"/>
        </pc:sldMkLst>
      </pc:sldChg>
      <pc:sldChg chg="del">
        <pc:chgData name="Roderval Marcelino" userId="9790ed0c9341b7a8" providerId="LiveId" clId="{C4F297DB-7301-4F1C-B22A-E45BE7397722}" dt="2021-04-08T13:39:44.201" v="96" actId="2696"/>
        <pc:sldMkLst>
          <pc:docMk/>
          <pc:sldMk cId="658292148" sldId="408"/>
        </pc:sldMkLst>
      </pc:sldChg>
      <pc:sldChg chg="del">
        <pc:chgData name="Roderval Marcelino" userId="9790ed0c9341b7a8" providerId="LiveId" clId="{C4F297DB-7301-4F1C-B22A-E45BE7397722}" dt="2021-04-08T13:18:16.316" v="0" actId="2696"/>
        <pc:sldMkLst>
          <pc:docMk/>
          <pc:sldMk cId="3876982910" sldId="409"/>
        </pc:sldMkLst>
      </pc:sldChg>
      <pc:sldChg chg="del">
        <pc:chgData name="Roderval Marcelino" userId="9790ed0c9341b7a8" providerId="LiveId" clId="{C4F297DB-7301-4F1C-B22A-E45BE7397722}" dt="2021-04-08T13:18:16.316" v="0" actId="2696"/>
        <pc:sldMkLst>
          <pc:docMk/>
          <pc:sldMk cId="3102285716" sldId="410"/>
        </pc:sldMkLst>
      </pc:sldChg>
      <pc:sldChg chg="del">
        <pc:chgData name="Roderval Marcelino" userId="9790ed0c9341b7a8" providerId="LiveId" clId="{C4F297DB-7301-4F1C-B22A-E45BE7397722}" dt="2021-04-08T13:18:16.316" v="0" actId="2696"/>
        <pc:sldMkLst>
          <pc:docMk/>
          <pc:sldMk cId="375887264" sldId="411"/>
        </pc:sldMkLst>
      </pc:sldChg>
      <pc:sldChg chg="del">
        <pc:chgData name="Roderval Marcelino" userId="9790ed0c9341b7a8" providerId="LiveId" clId="{C4F297DB-7301-4F1C-B22A-E45BE7397722}" dt="2021-04-08T13:18:16.316" v="0" actId="2696"/>
        <pc:sldMkLst>
          <pc:docMk/>
          <pc:sldMk cId="4140368686" sldId="412"/>
        </pc:sldMkLst>
      </pc:sldChg>
      <pc:sldChg chg="addSp modSp mod">
        <pc:chgData name="Roderval Marcelino" userId="9790ed0c9341b7a8" providerId="LiveId" clId="{C4F297DB-7301-4F1C-B22A-E45BE7397722}" dt="2021-04-08T14:18:14.984" v="656" actId="9405"/>
        <pc:sldMkLst>
          <pc:docMk/>
          <pc:sldMk cId="3763300984" sldId="413"/>
        </pc:sldMkLst>
        <pc:grpChg chg="mod">
          <ac:chgData name="Roderval Marcelino" userId="9790ed0c9341b7a8" providerId="LiveId" clId="{C4F297DB-7301-4F1C-B22A-E45BE7397722}" dt="2021-04-08T14:17:02.721" v="643"/>
          <ac:grpSpMkLst>
            <pc:docMk/>
            <pc:sldMk cId="3763300984" sldId="413"/>
            <ac:grpSpMk id="8" creationId="{F57DB529-4A79-4064-899C-20140FF77946}"/>
          </ac:grpSpMkLst>
        </pc:grpChg>
        <pc:grpChg chg="mod">
          <ac:chgData name="Roderval Marcelino" userId="9790ed0c9341b7a8" providerId="LiveId" clId="{C4F297DB-7301-4F1C-B22A-E45BE7397722}" dt="2021-04-08T14:17:04.777" v="646"/>
          <ac:grpSpMkLst>
            <pc:docMk/>
            <pc:sldMk cId="3763300984" sldId="413"/>
            <ac:grpSpMk id="11" creationId="{AD2FA0ED-6150-4C9B-A469-811D6D5E6FC8}"/>
          </ac:grpSpMkLst>
        </pc:grpChg>
        <pc:inkChg chg="add">
          <ac:chgData name="Roderval Marcelino" userId="9790ed0c9341b7a8" providerId="LiveId" clId="{C4F297DB-7301-4F1C-B22A-E45BE7397722}" dt="2021-04-08T14:16:57.926" v="638" actId="9405"/>
          <ac:inkMkLst>
            <pc:docMk/>
            <pc:sldMk cId="3763300984" sldId="413"/>
            <ac:inkMk id="2" creationId="{9FCC2993-D0A7-45F6-BA23-AD688391659E}"/>
          </ac:inkMkLst>
        </pc:inkChg>
        <pc:inkChg chg="add mod">
          <ac:chgData name="Roderval Marcelino" userId="9790ed0c9341b7a8" providerId="LiveId" clId="{C4F297DB-7301-4F1C-B22A-E45BE7397722}" dt="2021-04-08T14:17:02.721" v="643"/>
          <ac:inkMkLst>
            <pc:docMk/>
            <pc:sldMk cId="3763300984" sldId="413"/>
            <ac:inkMk id="3" creationId="{1930B40B-5779-4C21-85E2-75383FAEE970}"/>
          </ac:inkMkLst>
        </pc:inkChg>
        <pc:inkChg chg="add mod">
          <ac:chgData name="Roderval Marcelino" userId="9790ed0c9341b7a8" providerId="LiveId" clId="{C4F297DB-7301-4F1C-B22A-E45BE7397722}" dt="2021-04-08T14:17:02.721" v="643"/>
          <ac:inkMkLst>
            <pc:docMk/>
            <pc:sldMk cId="3763300984" sldId="413"/>
            <ac:inkMk id="5" creationId="{EB40D2BE-F006-40C9-9764-50C035862A3F}"/>
          </ac:inkMkLst>
        </pc:inkChg>
        <pc:inkChg chg="add mod">
          <ac:chgData name="Roderval Marcelino" userId="9790ed0c9341b7a8" providerId="LiveId" clId="{C4F297DB-7301-4F1C-B22A-E45BE7397722}" dt="2021-04-08T14:17:02.721" v="643"/>
          <ac:inkMkLst>
            <pc:docMk/>
            <pc:sldMk cId="3763300984" sldId="413"/>
            <ac:inkMk id="6" creationId="{2AA25D4C-AE5D-4623-856E-589093B729F7}"/>
          </ac:inkMkLst>
        </pc:inkChg>
        <pc:inkChg chg="add mod">
          <ac:chgData name="Roderval Marcelino" userId="9790ed0c9341b7a8" providerId="LiveId" clId="{C4F297DB-7301-4F1C-B22A-E45BE7397722}" dt="2021-04-08T14:17:02.721" v="643"/>
          <ac:inkMkLst>
            <pc:docMk/>
            <pc:sldMk cId="3763300984" sldId="413"/>
            <ac:inkMk id="7" creationId="{D0C7456E-9170-4559-AD25-F7336D3771B6}"/>
          </ac:inkMkLst>
        </pc:inkChg>
        <pc:inkChg chg="add mod">
          <ac:chgData name="Roderval Marcelino" userId="9790ed0c9341b7a8" providerId="LiveId" clId="{C4F297DB-7301-4F1C-B22A-E45BE7397722}" dt="2021-04-08T14:17:04.777" v="646"/>
          <ac:inkMkLst>
            <pc:docMk/>
            <pc:sldMk cId="3763300984" sldId="413"/>
            <ac:inkMk id="9" creationId="{E260E4A4-3AA7-45EE-B1C6-425367A54C32}"/>
          </ac:inkMkLst>
        </pc:inkChg>
        <pc:inkChg chg="add mod">
          <ac:chgData name="Roderval Marcelino" userId="9790ed0c9341b7a8" providerId="LiveId" clId="{C4F297DB-7301-4F1C-B22A-E45BE7397722}" dt="2021-04-08T14:17:04.777" v="646"/>
          <ac:inkMkLst>
            <pc:docMk/>
            <pc:sldMk cId="3763300984" sldId="413"/>
            <ac:inkMk id="10" creationId="{49DD183C-45E9-47E4-95DE-394C1E423E83}"/>
          </ac:inkMkLst>
        </pc:inkChg>
        <pc:inkChg chg="add">
          <ac:chgData name="Roderval Marcelino" userId="9790ed0c9341b7a8" providerId="LiveId" clId="{C4F297DB-7301-4F1C-B22A-E45BE7397722}" dt="2021-04-08T14:17:08.520" v="647" actId="9405"/>
          <ac:inkMkLst>
            <pc:docMk/>
            <pc:sldMk cId="3763300984" sldId="413"/>
            <ac:inkMk id="12" creationId="{D05771E4-DDF8-4F05-8652-B6B9DF79A6B9}"/>
          </ac:inkMkLst>
        </pc:inkChg>
        <pc:inkChg chg="add">
          <ac:chgData name="Roderval Marcelino" userId="9790ed0c9341b7a8" providerId="LiveId" clId="{C4F297DB-7301-4F1C-B22A-E45BE7397722}" dt="2021-04-08T14:17:12.107" v="648" actId="9405"/>
          <ac:inkMkLst>
            <pc:docMk/>
            <pc:sldMk cId="3763300984" sldId="413"/>
            <ac:inkMk id="13" creationId="{A87CABF4-D06E-4DF3-AC85-06C1C062681A}"/>
          </ac:inkMkLst>
        </pc:inkChg>
        <pc:inkChg chg="add">
          <ac:chgData name="Roderval Marcelino" userId="9790ed0c9341b7a8" providerId="LiveId" clId="{C4F297DB-7301-4F1C-B22A-E45BE7397722}" dt="2021-04-08T14:17:46.638" v="654" actId="9405"/>
          <ac:inkMkLst>
            <pc:docMk/>
            <pc:sldMk cId="3763300984" sldId="413"/>
            <ac:inkMk id="14" creationId="{F2EDC0AB-F9E6-4C53-A0DD-F908253922B9}"/>
          </ac:inkMkLst>
        </pc:inkChg>
        <pc:inkChg chg="add">
          <ac:chgData name="Roderval Marcelino" userId="9790ed0c9341b7a8" providerId="LiveId" clId="{C4F297DB-7301-4F1C-B22A-E45BE7397722}" dt="2021-04-08T14:18:09.546" v="655" actId="9405"/>
          <ac:inkMkLst>
            <pc:docMk/>
            <pc:sldMk cId="3763300984" sldId="413"/>
            <ac:inkMk id="15" creationId="{20178725-E5E0-431C-9E5F-140C6FD3B1A5}"/>
          </ac:inkMkLst>
        </pc:inkChg>
        <pc:inkChg chg="add">
          <ac:chgData name="Roderval Marcelino" userId="9790ed0c9341b7a8" providerId="LiveId" clId="{C4F297DB-7301-4F1C-B22A-E45BE7397722}" dt="2021-04-08T14:18:14.984" v="656" actId="9405"/>
          <ac:inkMkLst>
            <pc:docMk/>
            <pc:sldMk cId="3763300984" sldId="413"/>
            <ac:inkMk id="16" creationId="{D2557B91-926F-4F0D-9FCA-88EED201EF39}"/>
          </ac:inkMkLst>
        </pc:inkChg>
      </pc:sldChg>
      <pc:sldChg chg="addSp delSp modSp mod">
        <pc:chgData name="Roderval Marcelino" userId="9790ed0c9341b7a8" providerId="LiveId" clId="{C4F297DB-7301-4F1C-B22A-E45BE7397722}" dt="2021-04-08T14:22:45.080" v="754" actId="9405"/>
        <pc:sldMkLst>
          <pc:docMk/>
          <pc:sldMk cId="1554031960" sldId="414"/>
        </pc:sldMkLst>
        <pc:grpChg chg="del mod">
          <ac:chgData name="Roderval Marcelino" userId="9790ed0c9341b7a8" providerId="LiveId" clId="{C4F297DB-7301-4F1C-B22A-E45BE7397722}" dt="2021-04-08T14:19:09.793" v="667"/>
          <ac:grpSpMkLst>
            <pc:docMk/>
            <pc:sldMk cId="1554031960" sldId="414"/>
            <ac:grpSpMk id="12" creationId="{E439D30B-CA59-48F0-B2FE-4FAE85EDE557}"/>
          </ac:grpSpMkLst>
        </pc:grpChg>
        <pc:grpChg chg="del mod">
          <ac:chgData name="Roderval Marcelino" userId="9790ed0c9341b7a8" providerId="LiveId" clId="{C4F297DB-7301-4F1C-B22A-E45BE7397722}" dt="2021-04-08T14:21:29.357" v="697"/>
          <ac:grpSpMkLst>
            <pc:docMk/>
            <pc:sldMk cId="1554031960" sldId="414"/>
            <ac:grpSpMk id="14" creationId="{4898118F-A253-4FB4-8E6E-E11ECA274D2F}"/>
          </ac:grpSpMkLst>
        </pc:grpChg>
        <pc:grpChg chg="del mod">
          <ac:chgData name="Roderval Marcelino" userId="9790ed0c9341b7a8" providerId="LiveId" clId="{C4F297DB-7301-4F1C-B22A-E45BE7397722}" dt="2021-04-08T14:21:29.357" v="697"/>
          <ac:grpSpMkLst>
            <pc:docMk/>
            <pc:sldMk cId="1554031960" sldId="414"/>
            <ac:grpSpMk id="19" creationId="{D9B0BFF0-1E6D-4303-B951-8C6047B22139}"/>
          </ac:grpSpMkLst>
        </pc:grpChg>
        <pc:grpChg chg="del mod">
          <ac:chgData name="Roderval Marcelino" userId="9790ed0c9341b7a8" providerId="LiveId" clId="{C4F297DB-7301-4F1C-B22A-E45BE7397722}" dt="2021-04-08T14:21:29.357" v="697"/>
          <ac:grpSpMkLst>
            <pc:docMk/>
            <pc:sldMk cId="1554031960" sldId="414"/>
            <ac:grpSpMk id="22" creationId="{028D4C35-9F67-4AFA-A99F-186BEBD93089}"/>
          </ac:grpSpMkLst>
        </pc:grpChg>
        <pc:grpChg chg="del mod">
          <ac:chgData name="Roderval Marcelino" userId="9790ed0c9341b7a8" providerId="LiveId" clId="{C4F297DB-7301-4F1C-B22A-E45BE7397722}" dt="2021-04-08T14:20:22.528" v="680"/>
          <ac:grpSpMkLst>
            <pc:docMk/>
            <pc:sldMk cId="1554031960" sldId="414"/>
            <ac:grpSpMk id="25" creationId="{98C21F3F-F37D-4818-8A7B-2AA708067F41}"/>
          </ac:grpSpMkLst>
        </pc:grpChg>
        <pc:grpChg chg="del mod">
          <ac:chgData name="Roderval Marcelino" userId="9790ed0c9341b7a8" providerId="LiveId" clId="{C4F297DB-7301-4F1C-B22A-E45BE7397722}" dt="2021-04-08T14:20:39.500" v="684"/>
          <ac:grpSpMkLst>
            <pc:docMk/>
            <pc:sldMk cId="1554031960" sldId="414"/>
            <ac:grpSpMk id="27" creationId="{4BF98981-99BF-4458-AB3E-6CACA1575E50}"/>
          </ac:grpSpMkLst>
        </pc:grpChg>
        <pc:grpChg chg="del mod">
          <ac:chgData name="Roderval Marcelino" userId="9790ed0c9341b7a8" providerId="LiveId" clId="{C4F297DB-7301-4F1C-B22A-E45BE7397722}" dt="2021-04-08T14:21:29.357" v="697"/>
          <ac:grpSpMkLst>
            <pc:docMk/>
            <pc:sldMk cId="1554031960" sldId="414"/>
            <ac:grpSpMk id="31" creationId="{008198AA-B30F-4BE6-8731-BE47EFD3515F}"/>
          </ac:grpSpMkLst>
        </pc:grpChg>
        <pc:grpChg chg="del mod">
          <ac:chgData name="Roderval Marcelino" userId="9790ed0c9341b7a8" providerId="LiveId" clId="{C4F297DB-7301-4F1C-B22A-E45BE7397722}" dt="2021-04-08T14:21:29.357" v="697"/>
          <ac:grpSpMkLst>
            <pc:docMk/>
            <pc:sldMk cId="1554031960" sldId="414"/>
            <ac:grpSpMk id="41" creationId="{6EA4AE3F-8E20-4D23-A2EE-4698EB9E8AF0}"/>
          </ac:grpSpMkLst>
        </pc:grpChg>
        <pc:grpChg chg="del mod">
          <ac:chgData name="Roderval Marcelino" userId="9790ed0c9341b7a8" providerId="LiveId" clId="{C4F297DB-7301-4F1C-B22A-E45BE7397722}" dt="2021-04-08T14:21:34.704" v="699"/>
          <ac:grpSpMkLst>
            <pc:docMk/>
            <pc:sldMk cId="1554031960" sldId="414"/>
            <ac:grpSpMk id="42" creationId="{204DAE2A-AD86-47A4-97BA-B85C2D3B3A88}"/>
          </ac:grpSpMkLst>
        </pc:grpChg>
        <pc:grpChg chg="del mod">
          <ac:chgData name="Roderval Marcelino" userId="9790ed0c9341b7a8" providerId="LiveId" clId="{C4F297DB-7301-4F1C-B22A-E45BE7397722}" dt="2021-04-08T14:21:40.026" v="707"/>
          <ac:grpSpMkLst>
            <pc:docMk/>
            <pc:sldMk cId="1554031960" sldId="414"/>
            <ac:grpSpMk id="44" creationId="{A41F90B0-B7D8-4C6E-8198-CB6C956C3087}"/>
          </ac:grpSpMkLst>
        </pc:grpChg>
        <pc:grpChg chg="del mod">
          <ac:chgData name="Roderval Marcelino" userId="9790ed0c9341b7a8" providerId="LiveId" clId="{C4F297DB-7301-4F1C-B22A-E45BE7397722}" dt="2021-04-08T14:21:45.352" v="710"/>
          <ac:grpSpMkLst>
            <pc:docMk/>
            <pc:sldMk cId="1554031960" sldId="414"/>
            <ac:grpSpMk id="52" creationId="{8BF2D19B-3D5D-4AE0-8A83-95988DA505A8}"/>
          </ac:grpSpMkLst>
        </pc:grpChg>
        <pc:grpChg chg="del mod">
          <ac:chgData name="Roderval Marcelino" userId="9790ed0c9341b7a8" providerId="LiveId" clId="{C4F297DB-7301-4F1C-B22A-E45BE7397722}" dt="2021-04-08T14:21:46.300" v="712"/>
          <ac:grpSpMkLst>
            <pc:docMk/>
            <pc:sldMk cId="1554031960" sldId="414"/>
            <ac:grpSpMk id="55" creationId="{110A1EDC-4106-41F6-B93E-A6AD1AE8A082}"/>
          </ac:grpSpMkLst>
        </pc:grpChg>
        <pc:grpChg chg="del mod">
          <ac:chgData name="Roderval Marcelino" userId="9790ed0c9341b7a8" providerId="LiveId" clId="{C4F297DB-7301-4F1C-B22A-E45BE7397722}" dt="2021-04-08T14:21:51.327" v="714"/>
          <ac:grpSpMkLst>
            <pc:docMk/>
            <pc:sldMk cId="1554031960" sldId="414"/>
            <ac:grpSpMk id="57" creationId="{D6D58EA0-C4C3-4CCA-A28D-CCDF8BA8950F}"/>
          </ac:grpSpMkLst>
        </pc:grpChg>
        <pc:grpChg chg="del mod">
          <ac:chgData name="Roderval Marcelino" userId="9790ed0c9341b7a8" providerId="LiveId" clId="{C4F297DB-7301-4F1C-B22A-E45BE7397722}" dt="2021-04-08T14:22:35.036" v="752"/>
          <ac:grpSpMkLst>
            <pc:docMk/>
            <pc:sldMk cId="1554031960" sldId="414"/>
            <ac:grpSpMk id="59" creationId="{F51E7776-C0FE-45BB-96C0-90B9D976DA3E}"/>
          </ac:grpSpMkLst>
        </pc:grpChg>
        <pc:inkChg chg="add del">
          <ac:chgData name="Roderval Marcelino" userId="9790ed0c9341b7a8" providerId="LiveId" clId="{C4F297DB-7301-4F1C-B22A-E45BE7397722}" dt="2021-04-08T14:22:09.723" v="721"/>
          <ac:inkMkLst>
            <pc:docMk/>
            <pc:sldMk cId="1554031960" sldId="414"/>
            <ac:inkMk id="3" creationId="{DE2BC04D-6B02-453F-9CCB-280BBD3CE89C}"/>
          </ac:inkMkLst>
        </pc:inkChg>
        <pc:inkChg chg="add del">
          <ac:chgData name="Roderval Marcelino" userId="9790ed0c9341b7a8" providerId="LiveId" clId="{C4F297DB-7301-4F1C-B22A-E45BE7397722}" dt="2021-04-08T14:22:09.725" v="727"/>
          <ac:inkMkLst>
            <pc:docMk/>
            <pc:sldMk cId="1554031960" sldId="414"/>
            <ac:inkMk id="7" creationId="{8BA1468B-FB98-4C3C-A91D-BFE7C7443F44}"/>
          </ac:inkMkLst>
        </pc:inkChg>
        <pc:inkChg chg="add del">
          <ac:chgData name="Roderval Marcelino" userId="9790ed0c9341b7a8" providerId="LiveId" clId="{C4F297DB-7301-4F1C-B22A-E45BE7397722}" dt="2021-04-08T14:22:09.722" v="719"/>
          <ac:inkMkLst>
            <pc:docMk/>
            <pc:sldMk cId="1554031960" sldId="414"/>
            <ac:inkMk id="8" creationId="{5E863C48-7515-4A03-8F93-348034271E68}"/>
          </ac:inkMkLst>
        </pc:inkChg>
        <pc:inkChg chg="add del mod">
          <ac:chgData name="Roderval Marcelino" userId="9790ed0c9341b7a8" providerId="LiveId" clId="{C4F297DB-7301-4F1C-B22A-E45BE7397722}" dt="2021-04-08T14:22:09.722" v="720"/>
          <ac:inkMkLst>
            <pc:docMk/>
            <pc:sldMk cId="1554031960" sldId="414"/>
            <ac:inkMk id="9" creationId="{1A5BD8DE-8159-4DDE-A962-41D28857AE7A}"/>
          </ac:inkMkLst>
        </pc:inkChg>
        <pc:inkChg chg="add mod">
          <ac:chgData name="Roderval Marcelino" userId="9790ed0c9341b7a8" providerId="LiveId" clId="{C4F297DB-7301-4F1C-B22A-E45BE7397722}" dt="2021-04-08T14:22:35.036" v="752"/>
          <ac:inkMkLst>
            <pc:docMk/>
            <pc:sldMk cId="1554031960" sldId="414"/>
            <ac:inkMk id="10" creationId="{DE0CD4EA-6E21-4573-93BE-302E89C6F84F}"/>
          </ac:inkMkLst>
        </pc:inkChg>
        <pc:inkChg chg="add del mod">
          <ac:chgData name="Roderval Marcelino" userId="9790ed0c9341b7a8" providerId="LiveId" clId="{C4F297DB-7301-4F1C-B22A-E45BE7397722}" dt="2021-04-08T14:22:09.721" v="717"/>
          <ac:inkMkLst>
            <pc:docMk/>
            <pc:sldMk cId="1554031960" sldId="414"/>
            <ac:inkMk id="11" creationId="{128C7DEE-CFD2-40C1-A74C-7AF2C7B7ACB9}"/>
          </ac:inkMkLst>
        </pc:inkChg>
        <pc:inkChg chg="add del mod">
          <ac:chgData name="Roderval Marcelino" userId="9790ed0c9341b7a8" providerId="LiveId" clId="{C4F297DB-7301-4F1C-B22A-E45BE7397722}" dt="2021-04-08T14:22:09.719" v="715"/>
          <ac:inkMkLst>
            <pc:docMk/>
            <pc:sldMk cId="1554031960" sldId="414"/>
            <ac:inkMk id="13" creationId="{06F0DAFC-C1E7-42EC-84E4-7B6673D93342}"/>
          </ac:inkMkLst>
        </pc:inkChg>
        <pc:inkChg chg="add del">
          <ac:chgData name="Roderval Marcelino" userId="9790ed0c9341b7a8" providerId="LiveId" clId="{C4F297DB-7301-4F1C-B22A-E45BE7397722}" dt="2021-04-08T14:22:09.724" v="726"/>
          <ac:inkMkLst>
            <pc:docMk/>
            <pc:sldMk cId="1554031960" sldId="414"/>
            <ac:inkMk id="15" creationId="{1A28A9C7-F9DB-4B41-A90A-32C71306519E}"/>
          </ac:inkMkLst>
        </pc:inkChg>
        <pc:inkChg chg="add del">
          <ac:chgData name="Roderval Marcelino" userId="9790ed0c9341b7a8" providerId="LiveId" clId="{C4F297DB-7301-4F1C-B22A-E45BE7397722}" dt="2021-04-08T14:22:14.510" v="732"/>
          <ac:inkMkLst>
            <pc:docMk/>
            <pc:sldMk cId="1554031960" sldId="414"/>
            <ac:inkMk id="16" creationId="{26C9F9C3-87BA-4480-9E00-362940AA69F9}"/>
          </ac:inkMkLst>
        </pc:inkChg>
        <pc:inkChg chg="add del mod">
          <ac:chgData name="Roderval Marcelino" userId="9790ed0c9341b7a8" providerId="LiveId" clId="{C4F297DB-7301-4F1C-B22A-E45BE7397722}" dt="2021-04-08T14:22:14.516" v="748"/>
          <ac:inkMkLst>
            <pc:docMk/>
            <pc:sldMk cId="1554031960" sldId="414"/>
            <ac:inkMk id="17" creationId="{7D8246A9-E091-4255-9590-4EAA1F777F58}"/>
          </ac:inkMkLst>
        </pc:inkChg>
        <pc:inkChg chg="add del mod">
          <ac:chgData name="Roderval Marcelino" userId="9790ed0c9341b7a8" providerId="LiveId" clId="{C4F297DB-7301-4F1C-B22A-E45BE7397722}" dt="2021-04-08T14:22:14.514" v="742"/>
          <ac:inkMkLst>
            <pc:docMk/>
            <pc:sldMk cId="1554031960" sldId="414"/>
            <ac:inkMk id="18" creationId="{AFD6B24C-4896-401A-BC37-D59678B57E1B}"/>
          </ac:inkMkLst>
        </pc:inkChg>
        <pc:inkChg chg="add del mod">
          <ac:chgData name="Roderval Marcelino" userId="9790ed0c9341b7a8" providerId="LiveId" clId="{C4F297DB-7301-4F1C-B22A-E45BE7397722}" dt="2021-04-08T14:22:14.516" v="749"/>
          <ac:inkMkLst>
            <pc:docMk/>
            <pc:sldMk cId="1554031960" sldId="414"/>
            <ac:inkMk id="20" creationId="{AC05439D-FE40-42C9-A6C0-866D26FB02B7}"/>
          </ac:inkMkLst>
        </pc:inkChg>
        <pc:inkChg chg="add del mod">
          <ac:chgData name="Roderval Marcelino" userId="9790ed0c9341b7a8" providerId="LiveId" clId="{C4F297DB-7301-4F1C-B22A-E45BE7397722}" dt="2021-04-08T14:22:14.515" v="747"/>
          <ac:inkMkLst>
            <pc:docMk/>
            <pc:sldMk cId="1554031960" sldId="414"/>
            <ac:inkMk id="21" creationId="{32552206-49F6-4D61-903C-E2B6234E070B}"/>
          </ac:inkMkLst>
        </pc:inkChg>
        <pc:inkChg chg="add del mod">
          <ac:chgData name="Roderval Marcelino" userId="9790ed0c9341b7a8" providerId="LiveId" clId="{C4F297DB-7301-4F1C-B22A-E45BE7397722}" dt="2021-04-08T14:22:14.515" v="745"/>
          <ac:inkMkLst>
            <pc:docMk/>
            <pc:sldMk cId="1554031960" sldId="414"/>
            <ac:inkMk id="23" creationId="{DD6FAD0F-D747-4272-90C2-AF07740CB788}"/>
          </ac:inkMkLst>
        </pc:inkChg>
        <pc:inkChg chg="add del mod">
          <ac:chgData name="Roderval Marcelino" userId="9790ed0c9341b7a8" providerId="LiveId" clId="{C4F297DB-7301-4F1C-B22A-E45BE7397722}" dt="2021-04-08T14:22:14.512" v="735"/>
          <ac:inkMkLst>
            <pc:docMk/>
            <pc:sldMk cId="1554031960" sldId="414"/>
            <ac:inkMk id="24" creationId="{47A6966B-EBB2-489D-BA42-BB0AFF179C52}"/>
          </ac:inkMkLst>
        </pc:inkChg>
        <pc:inkChg chg="add del mod">
          <ac:chgData name="Roderval Marcelino" userId="9790ed0c9341b7a8" providerId="LiveId" clId="{C4F297DB-7301-4F1C-B22A-E45BE7397722}" dt="2021-04-08T14:22:14.515" v="744"/>
          <ac:inkMkLst>
            <pc:docMk/>
            <pc:sldMk cId="1554031960" sldId="414"/>
            <ac:inkMk id="26" creationId="{7156C21F-B963-4743-ACE8-FB8F186E3F1B}"/>
          </ac:inkMkLst>
        </pc:inkChg>
        <pc:inkChg chg="add del mod">
          <ac:chgData name="Roderval Marcelino" userId="9790ed0c9341b7a8" providerId="LiveId" clId="{C4F297DB-7301-4F1C-B22A-E45BE7397722}" dt="2021-04-08T14:22:14.511" v="733"/>
          <ac:inkMkLst>
            <pc:docMk/>
            <pc:sldMk cId="1554031960" sldId="414"/>
            <ac:inkMk id="28" creationId="{1410B087-8354-4304-9047-F76C5906CFEC}"/>
          </ac:inkMkLst>
        </pc:inkChg>
        <pc:inkChg chg="add del">
          <ac:chgData name="Roderval Marcelino" userId="9790ed0c9341b7a8" providerId="LiveId" clId="{C4F297DB-7301-4F1C-B22A-E45BE7397722}" dt="2021-04-08T14:22:35.036" v="753"/>
          <ac:inkMkLst>
            <pc:docMk/>
            <pc:sldMk cId="1554031960" sldId="414"/>
            <ac:inkMk id="29" creationId="{FBCAFC44-5368-433F-B805-B58F30005083}"/>
          </ac:inkMkLst>
        </pc:inkChg>
        <pc:inkChg chg="add del mod">
          <ac:chgData name="Roderval Marcelino" userId="9790ed0c9341b7a8" providerId="LiveId" clId="{C4F297DB-7301-4F1C-B22A-E45BE7397722}" dt="2021-04-08T14:22:14.512" v="737"/>
          <ac:inkMkLst>
            <pc:docMk/>
            <pc:sldMk cId="1554031960" sldId="414"/>
            <ac:inkMk id="30" creationId="{684DF597-980A-4DEB-947F-9D45234FC2C6}"/>
          </ac:inkMkLst>
        </pc:inkChg>
        <pc:inkChg chg="add del mod">
          <ac:chgData name="Roderval Marcelino" userId="9790ed0c9341b7a8" providerId="LiveId" clId="{C4F297DB-7301-4F1C-B22A-E45BE7397722}" dt="2021-04-08T14:22:14.513" v="740"/>
          <ac:inkMkLst>
            <pc:docMk/>
            <pc:sldMk cId="1554031960" sldId="414"/>
            <ac:inkMk id="32" creationId="{BFD84CA9-B942-46E7-B359-40405BD9839C}"/>
          </ac:inkMkLst>
        </pc:inkChg>
        <pc:inkChg chg="add del mod">
          <ac:chgData name="Roderval Marcelino" userId="9790ed0c9341b7a8" providerId="LiveId" clId="{C4F297DB-7301-4F1C-B22A-E45BE7397722}" dt="2021-04-08T14:22:35.036" v="752"/>
          <ac:inkMkLst>
            <pc:docMk/>
            <pc:sldMk cId="1554031960" sldId="414"/>
            <ac:inkMk id="33" creationId="{726FB2E2-1035-46CA-A3F4-8B7483019D9B}"/>
          </ac:inkMkLst>
        </pc:inkChg>
        <pc:inkChg chg="add del">
          <ac:chgData name="Roderval Marcelino" userId="9790ed0c9341b7a8" providerId="LiveId" clId="{C4F297DB-7301-4F1C-B22A-E45BE7397722}" dt="2021-04-08T14:22:35.035" v="751"/>
          <ac:inkMkLst>
            <pc:docMk/>
            <pc:sldMk cId="1554031960" sldId="414"/>
            <ac:inkMk id="34" creationId="{4AC4B357-F423-480E-922E-F504EAB11EC7}"/>
          </ac:inkMkLst>
        </pc:inkChg>
        <pc:inkChg chg="add del">
          <ac:chgData name="Roderval Marcelino" userId="9790ed0c9341b7a8" providerId="LiveId" clId="{C4F297DB-7301-4F1C-B22A-E45BE7397722}" dt="2021-04-08T14:22:14.512" v="738"/>
          <ac:inkMkLst>
            <pc:docMk/>
            <pc:sldMk cId="1554031960" sldId="414"/>
            <ac:inkMk id="35" creationId="{19B6CE7D-6402-485C-81FC-A64B7EFF0681}"/>
          </ac:inkMkLst>
        </pc:inkChg>
        <pc:inkChg chg="add del">
          <ac:chgData name="Roderval Marcelino" userId="9790ed0c9341b7a8" providerId="LiveId" clId="{C4F297DB-7301-4F1C-B22A-E45BE7397722}" dt="2021-04-08T14:22:14.514" v="743"/>
          <ac:inkMkLst>
            <pc:docMk/>
            <pc:sldMk cId="1554031960" sldId="414"/>
            <ac:inkMk id="36" creationId="{A387931A-E982-414E-96A5-4A6D0F7F144A}"/>
          </ac:inkMkLst>
        </pc:inkChg>
        <pc:inkChg chg="add del mod">
          <ac:chgData name="Roderval Marcelino" userId="9790ed0c9341b7a8" providerId="LiveId" clId="{C4F297DB-7301-4F1C-B22A-E45BE7397722}" dt="2021-04-08T14:22:14.513" v="741"/>
          <ac:inkMkLst>
            <pc:docMk/>
            <pc:sldMk cId="1554031960" sldId="414"/>
            <ac:inkMk id="37" creationId="{C336C4FE-CB12-49DE-9CD7-30C33FECFEBD}"/>
          </ac:inkMkLst>
        </pc:inkChg>
        <pc:inkChg chg="add del mod">
          <ac:chgData name="Roderval Marcelino" userId="9790ed0c9341b7a8" providerId="LiveId" clId="{C4F297DB-7301-4F1C-B22A-E45BE7397722}" dt="2021-04-08T14:22:14.513" v="739"/>
          <ac:inkMkLst>
            <pc:docMk/>
            <pc:sldMk cId="1554031960" sldId="414"/>
            <ac:inkMk id="38" creationId="{08D1296A-EDAD-44F7-BE70-DF6424E5C07E}"/>
          </ac:inkMkLst>
        </pc:inkChg>
        <pc:inkChg chg="add del mod">
          <ac:chgData name="Roderval Marcelino" userId="9790ed0c9341b7a8" providerId="LiveId" clId="{C4F297DB-7301-4F1C-B22A-E45BE7397722}" dt="2021-04-08T14:22:09.726" v="730"/>
          <ac:inkMkLst>
            <pc:docMk/>
            <pc:sldMk cId="1554031960" sldId="414"/>
            <ac:inkMk id="39" creationId="{E74ACBB0-8A87-4450-9723-E8089EBB6F2A}"/>
          </ac:inkMkLst>
        </pc:inkChg>
        <pc:inkChg chg="add del mod">
          <ac:chgData name="Roderval Marcelino" userId="9790ed0c9341b7a8" providerId="LiveId" clId="{C4F297DB-7301-4F1C-B22A-E45BE7397722}" dt="2021-04-08T14:22:09.723" v="723"/>
          <ac:inkMkLst>
            <pc:docMk/>
            <pc:sldMk cId="1554031960" sldId="414"/>
            <ac:inkMk id="40" creationId="{3112AB15-0E9A-4087-B475-88FE49D9E7CB}"/>
          </ac:inkMkLst>
        </pc:inkChg>
        <pc:inkChg chg="add del mod">
          <ac:chgData name="Roderval Marcelino" userId="9790ed0c9341b7a8" providerId="LiveId" clId="{C4F297DB-7301-4F1C-B22A-E45BE7397722}" dt="2021-04-08T14:22:09.724" v="724"/>
          <ac:inkMkLst>
            <pc:docMk/>
            <pc:sldMk cId="1554031960" sldId="414"/>
            <ac:inkMk id="43" creationId="{E43A28C6-F697-4F0A-BF06-548D0248409C}"/>
          </ac:inkMkLst>
        </pc:inkChg>
        <pc:inkChg chg="add del mod">
          <ac:chgData name="Roderval Marcelino" userId="9790ed0c9341b7a8" providerId="LiveId" clId="{C4F297DB-7301-4F1C-B22A-E45BE7397722}" dt="2021-04-08T14:22:09.725" v="728"/>
          <ac:inkMkLst>
            <pc:docMk/>
            <pc:sldMk cId="1554031960" sldId="414"/>
            <ac:inkMk id="45" creationId="{9B7E68FE-C6F0-4EEA-BDA6-DB4FAA09A18A}"/>
          </ac:inkMkLst>
        </pc:inkChg>
        <pc:inkChg chg="add del mod">
          <ac:chgData name="Roderval Marcelino" userId="9790ed0c9341b7a8" providerId="LiveId" clId="{C4F297DB-7301-4F1C-B22A-E45BE7397722}" dt="2021-04-08T14:22:09.720" v="716"/>
          <ac:inkMkLst>
            <pc:docMk/>
            <pc:sldMk cId="1554031960" sldId="414"/>
            <ac:inkMk id="46" creationId="{69CD3210-DEEB-4040-82B9-56FF998C4428}"/>
          </ac:inkMkLst>
        </pc:inkChg>
        <pc:inkChg chg="add del mod">
          <ac:chgData name="Roderval Marcelino" userId="9790ed0c9341b7a8" providerId="LiveId" clId="{C4F297DB-7301-4F1C-B22A-E45BE7397722}" dt="2021-04-08T14:22:09.722" v="718"/>
          <ac:inkMkLst>
            <pc:docMk/>
            <pc:sldMk cId="1554031960" sldId="414"/>
            <ac:inkMk id="47" creationId="{E648E8C8-5F20-4B32-983A-D5D1303CEC91}"/>
          </ac:inkMkLst>
        </pc:inkChg>
        <pc:inkChg chg="add del mod">
          <ac:chgData name="Roderval Marcelino" userId="9790ed0c9341b7a8" providerId="LiveId" clId="{C4F297DB-7301-4F1C-B22A-E45BE7397722}" dt="2021-04-08T14:22:09.723" v="722"/>
          <ac:inkMkLst>
            <pc:docMk/>
            <pc:sldMk cId="1554031960" sldId="414"/>
            <ac:inkMk id="48" creationId="{2156B2DF-D204-4B1A-BFAC-7F48048F34D1}"/>
          </ac:inkMkLst>
        </pc:inkChg>
        <pc:inkChg chg="add del mod">
          <ac:chgData name="Roderval Marcelino" userId="9790ed0c9341b7a8" providerId="LiveId" clId="{C4F297DB-7301-4F1C-B22A-E45BE7397722}" dt="2021-04-08T14:22:14.515" v="746"/>
          <ac:inkMkLst>
            <pc:docMk/>
            <pc:sldMk cId="1554031960" sldId="414"/>
            <ac:inkMk id="49" creationId="{1228A8A1-FA08-427C-BFD1-B371EF5807D8}"/>
          </ac:inkMkLst>
        </pc:inkChg>
        <pc:inkChg chg="add del mod">
          <ac:chgData name="Roderval Marcelino" userId="9790ed0c9341b7a8" providerId="LiveId" clId="{C4F297DB-7301-4F1C-B22A-E45BE7397722}" dt="2021-04-08T14:22:09.724" v="725"/>
          <ac:inkMkLst>
            <pc:docMk/>
            <pc:sldMk cId="1554031960" sldId="414"/>
            <ac:inkMk id="50" creationId="{00C4EF21-5DA8-445E-B9A7-4EAD2626EBFB}"/>
          </ac:inkMkLst>
        </pc:inkChg>
        <pc:inkChg chg="add del mod">
          <ac:chgData name="Roderval Marcelino" userId="9790ed0c9341b7a8" providerId="LiveId" clId="{C4F297DB-7301-4F1C-B22A-E45BE7397722}" dt="2021-04-08T14:22:14.512" v="736"/>
          <ac:inkMkLst>
            <pc:docMk/>
            <pc:sldMk cId="1554031960" sldId="414"/>
            <ac:inkMk id="51" creationId="{E0FC3C29-90B6-4ADE-ACC1-9876E843A55D}"/>
          </ac:inkMkLst>
        </pc:inkChg>
        <pc:inkChg chg="add del mod">
          <ac:chgData name="Roderval Marcelino" userId="9790ed0c9341b7a8" providerId="LiveId" clId="{C4F297DB-7301-4F1C-B22A-E45BE7397722}" dt="2021-04-08T14:22:09.726" v="731"/>
          <ac:inkMkLst>
            <pc:docMk/>
            <pc:sldMk cId="1554031960" sldId="414"/>
            <ac:inkMk id="53" creationId="{B2F08C70-33EB-421F-BBFB-D8F4878B19ED}"/>
          </ac:inkMkLst>
        </pc:inkChg>
        <pc:inkChg chg="add del mod">
          <ac:chgData name="Roderval Marcelino" userId="9790ed0c9341b7a8" providerId="LiveId" clId="{C4F297DB-7301-4F1C-B22A-E45BE7397722}" dt="2021-04-08T14:22:14.511" v="734"/>
          <ac:inkMkLst>
            <pc:docMk/>
            <pc:sldMk cId="1554031960" sldId="414"/>
            <ac:inkMk id="54" creationId="{A3C1C4C0-8C32-4662-AF21-35E6BC129E84}"/>
          </ac:inkMkLst>
        </pc:inkChg>
        <pc:inkChg chg="add del mod">
          <ac:chgData name="Roderval Marcelino" userId="9790ed0c9341b7a8" providerId="LiveId" clId="{C4F297DB-7301-4F1C-B22A-E45BE7397722}" dt="2021-04-08T14:22:14.516" v="750"/>
          <ac:inkMkLst>
            <pc:docMk/>
            <pc:sldMk cId="1554031960" sldId="414"/>
            <ac:inkMk id="56" creationId="{3E7367DC-660D-4AF6-870A-B67D3849A653}"/>
          </ac:inkMkLst>
        </pc:inkChg>
        <pc:inkChg chg="add del mod">
          <ac:chgData name="Roderval Marcelino" userId="9790ed0c9341b7a8" providerId="LiveId" clId="{C4F297DB-7301-4F1C-B22A-E45BE7397722}" dt="2021-04-08T14:22:09.725" v="729"/>
          <ac:inkMkLst>
            <pc:docMk/>
            <pc:sldMk cId="1554031960" sldId="414"/>
            <ac:inkMk id="58" creationId="{B7CDCF0B-4654-4364-9C78-36A0703209ED}"/>
          </ac:inkMkLst>
        </pc:inkChg>
        <pc:inkChg chg="add">
          <ac:chgData name="Roderval Marcelino" userId="9790ed0c9341b7a8" providerId="LiveId" clId="{C4F297DB-7301-4F1C-B22A-E45BE7397722}" dt="2021-04-08T14:22:45.080" v="754" actId="9405"/>
          <ac:inkMkLst>
            <pc:docMk/>
            <pc:sldMk cId="1554031960" sldId="414"/>
            <ac:inkMk id="60" creationId="{7D9B74A8-3EF1-44EE-BA8B-92678F348573}"/>
          </ac:inkMkLst>
        </pc:inkChg>
      </pc:sldChg>
      <pc:sldChg chg="del">
        <pc:chgData name="Roderval Marcelino" userId="9790ed0c9341b7a8" providerId="LiveId" clId="{C4F297DB-7301-4F1C-B22A-E45BE7397722}" dt="2021-04-08T13:39:44.201" v="96" actId="2696"/>
        <pc:sldMkLst>
          <pc:docMk/>
          <pc:sldMk cId="4252621280" sldId="415"/>
        </pc:sldMkLst>
      </pc:sldChg>
      <pc:sldChg chg="del">
        <pc:chgData name="Roderval Marcelino" userId="9790ed0c9341b7a8" providerId="LiveId" clId="{C4F297DB-7301-4F1C-B22A-E45BE7397722}" dt="2021-04-08T13:39:44.201" v="96" actId="2696"/>
        <pc:sldMkLst>
          <pc:docMk/>
          <pc:sldMk cId="1246987743" sldId="416"/>
        </pc:sldMkLst>
      </pc:sldChg>
      <pc:sldChg chg="del">
        <pc:chgData name="Roderval Marcelino" userId="9790ed0c9341b7a8" providerId="LiveId" clId="{C4F297DB-7301-4F1C-B22A-E45BE7397722}" dt="2021-04-08T13:39:44.201" v="96" actId="2696"/>
        <pc:sldMkLst>
          <pc:docMk/>
          <pc:sldMk cId="78571916" sldId="417"/>
        </pc:sldMkLst>
      </pc:sldChg>
      <pc:sldChg chg="del">
        <pc:chgData name="Roderval Marcelino" userId="9790ed0c9341b7a8" providerId="LiveId" clId="{C4F297DB-7301-4F1C-B22A-E45BE7397722}" dt="2021-04-08T13:39:44.201" v="96" actId="2696"/>
        <pc:sldMkLst>
          <pc:docMk/>
          <pc:sldMk cId="1542017328" sldId="418"/>
        </pc:sldMkLst>
      </pc:sldChg>
      <pc:sldChg chg="del">
        <pc:chgData name="Roderval Marcelino" userId="9790ed0c9341b7a8" providerId="LiveId" clId="{C4F297DB-7301-4F1C-B22A-E45BE7397722}" dt="2021-04-08T13:39:44.201" v="96" actId="2696"/>
        <pc:sldMkLst>
          <pc:docMk/>
          <pc:sldMk cId="2014698281" sldId="419"/>
        </pc:sldMkLst>
      </pc:sldChg>
      <pc:sldChg chg="del">
        <pc:chgData name="Roderval Marcelino" userId="9790ed0c9341b7a8" providerId="LiveId" clId="{C4F297DB-7301-4F1C-B22A-E45BE7397722}" dt="2021-04-08T13:39:44.201" v="96" actId="2696"/>
        <pc:sldMkLst>
          <pc:docMk/>
          <pc:sldMk cId="4208969962" sldId="420"/>
        </pc:sldMkLst>
      </pc:sldChg>
      <pc:sldChg chg="del">
        <pc:chgData name="Roderval Marcelino" userId="9790ed0c9341b7a8" providerId="LiveId" clId="{C4F297DB-7301-4F1C-B22A-E45BE7397722}" dt="2021-04-08T13:39:44.201" v="96" actId="2696"/>
        <pc:sldMkLst>
          <pc:docMk/>
          <pc:sldMk cId="1598831203" sldId="421"/>
        </pc:sldMkLst>
      </pc:sldChg>
      <pc:sldChg chg="del">
        <pc:chgData name="Roderval Marcelino" userId="9790ed0c9341b7a8" providerId="LiveId" clId="{C4F297DB-7301-4F1C-B22A-E45BE7397722}" dt="2021-04-08T13:39:44.201" v="96" actId="2696"/>
        <pc:sldMkLst>
          <pc:docMk/>
          <pc:sldMk cId="3220897255" sldId="422"/>
        </pc:sldMkLst>
      </pc:sldChg>
      <pc:sldChg chg="addSp delSp modSp add mod">
        <pc:chgData name="Roderval Marcelino" userId="9790ed0c9341b7a8" providerId="LiveId" clId="{C4F297DB-7301-4F1C-B22A-E45BE7397722}" dt="2021-04-08T14:16:29.327" v="631"/>
        <pc:sldMkLst>
          <pc:docMk/>
          <pc:sldMk cId="3819531287" sldId="423"/>
        </pc:sldMkLst>
        <pc:spChg chg="mod">
          <ac:chgData name="Roderval Marcelino" userId="9790ed0c9341b7a8" providerId="LiveId" clId="{C4F297DB-7301-4F1C-B22A-E45BE7397722}" dt="2021-04-08T13:24:09.341" v="52" actId="6549"/>
          <ac:spMkLst>
            <pc:docMk/>
            <pc:sldMk cId="3819531287" sldId="423"/>
            <ac:spMk id="33795" creationId="{00000000-0000-0000-0000-000000000000}"/>
          </ac:spMkLst>
        </pc:spChg>
        <pc:grpChg chg="del mod">
          <ac:chgData name="Roderval Marcelino" userId="9790ed0c9341b7a8" providerId="LiveId" clId="{C4F297DB-7301-4F1C-B22A-E45BE7397722}" dt="2021-04-08T14:13:01.995" v="541"/>
          <ac:grpSpMkLst>
            <pc:docMk/>
            <pc:sldMk cId="3819531287" sldId="423"/>
            <ac:grpSpMk id="10" creationId="{E7DA2D2F-E01D-4B6D-B2AA-D9C2E8FA2681}"/>
          </ac:grpSpMkLst>
        </pc:grpChg>
        <pc:grpChg chg="del mod">
          <ac:chgData name="Roderval Marcelino" userId="9790ed0c9341b7a8" providerId="LiveId" clId="{C4F297DB-7301-4F1C-B22A-E45BE7397722}" dt="2021-04-08T14:12:48.922" v="532"/>
          <ac:grpSpMkLst>
            <pc:docMk/>
            <pc:sldMk cId="3819531287" sldId="423"/>
            <ac:grpSpMk id="14" creationId="{9B6CAE0C-7F58-418E-B7A8-784AEF1B0FFF}"/>
          </ac:grpSpMkLst>
        </pc:grpChg>
        <pc:grpChg chg="del mod">
          <ac:chgData name="Roderval Marcelino" userId="9790ed0c9341b7a8" providerId="LiveId" clId="{C4F297DB-7301-4F1C-B22A-E45BE7397722}" dt="2021-04-08T14:13:06.076" v="545"/>
          <ac:grpSpMkLst>
            <pc:docMk/>
            <pc:sldMk cId="3819531287" sldId="423"/>
            <ac:grpSpMk id="18" creationId="{AA36114F-9697-4D4C-85C2-A322D2689BEC}"/>
          </ac:grpSpMkLst>
        </pc:grpChg>
        <pc:grpChg chg="del mod">
          <ac:chgData name="Roderval Marcelino" userId="9790ed0c9341b7a8" providerId="LiveId" clId="{C4F297DB-7301-4F1C-B22A-E45BE7397722}" dt="2021-04-08T14:13:04.171" v="543"/>
          <ac:grpSpMkLst>
            <pc:docMk/>
            <pc:sldMk cId="3819531287" sldId="423"/>
            <ac:grpSpMk id="21" creationId="{AC76712E-A752-47D1-9F40-4011CB580A0F}"/>
          </ac:grpSpMkLst>
        </pc:grpChg>
        <pc:grpChg chg="del mod">
          <ac:chgData name="Roderval Marcelino" userId="9790ed0c9341b7a8" providerId="LiveId" clId="{C4F297DB-7301-4F1C-B22A-E45BE7397722}" dt="2021-04-08T14:13:22.804" v="560"/>
          <ac:grpSpMkLst>
            <pc:docMk/>
            <pc:sldMk cId="3819531287" sldId="423"/>
            <ac:grpSpMk id="24" creationId="{BEB8D51C-CCD3-4F82-8D68-610DA3AC2263}"/>
          </ac:grpSpMkLst>
        </pc:grpChg>
        <pc:grpChg chg="del mod">
          <ac:chgData name="Roderval Marcelino" userId="9790ed0c9341b7a8" providerId="LiveId" clId="{C4F297DB-7301-4F1C-B22A-E45BE7397722}" dt="2021-04-08T14:13:22.804" v="562"/>
          <ac:grpSpMkLst>
            <pc:docMk/>
            <pc:sldMk cId="3819531287" sldId="423"/>
            <ac:grpSpMk id="27" creationId="{2CFF440F-2FBA-4E85-B8B6-CEAE7AE06BE1}"/>
          </ac:grpSpMkLst>
        </pc:grpChg>
        <pc:grpChg chg="del mod">
          <ac:chgData name="Roderval Marcelino" userId="9790ed0c9341b7a8" providerId="LiveId" clId="{C4F297DB-7301-4F1C-B22A-E45BE7397722}" dt="2021-04-08T14:13:22.805" v="563"/>
          <ac:grpSpMkLst>
            <pc:docMk/>
            <pc:sldMk cId="3819531287" sldId="423"/>
            <ac:grpSpMk id="29" creationId="{A7097D42-8BD5-4510-8177-D7FCC28DB673}"/>
          </ac:grpSpMkLst>
        </pc:grpChg>
        <pc:grpChg chg="del mod">
          <ac:chgData name="Roderval Marcelino" userId="9790ed0c9341b7a8" providerId="LiveId" clId="{C4F297DB-7301-4F1C-B22A-E45BE7397722}" dt="2021-04-08T14:13:19.512" v="554"/>
          <ac:grpSpMkLst>
            <pc:docMk/>
            <pc:sldMk cId="3819531287" sldId="423"/>
            <ac:grpSpMk id="31" creationId="{9C53B452-3116-4F87-8C6F-75AA7FD78DC2}"/>
          </ac:grpSpMkLst>
        </pc:grpChg>
        <pc:grpChg chg="del mod">
          <ac:chgData name="Roderval Marcelino" userId="9790ed0c9341b7a8" providerId="LiveId" clId="{C4F297DB-7301-4F1C-B22A-E45BE7397722}" dt="2021-04-08T14:13:22.806" v="566"/>
          <ac:grpSpMkLst>
            <pc:docMk/>
            <pc:sldMk cId="3819531287" sldId="423"/>
            <ac:grpSpMk id="34" creationId="{3ACC6801-1E95-40A7-ABB0-873BA00BC14A}"/>
          </ac:grpSpMkLst>
        </pc:grpChg>
        <pc:grpChg chg="mod">
          <ac:chgData name="Roderval Marcelino" userId="9790ed0c9341b7a8" providerId="LiveId" clId="{C4F297DB-7301-4F1C-B22A-E45BE7397722}" dt="2021-04-08T14:16:29.327" v="631"/>
          <ac:grpSpMkLst>
            <pc:docMk/>
            <pc:sldMk cId="3819531287" sldId="423"/>
            <ac:grpSpMk id="40" creationId="{839EDFEB-CA1A-4D5D-B082-6D0F3BC8421B}"/>
          </ac:grpSpMkLst>
        </pc:grpChg>
        <pc:picChg chg="add mod">
          <ac:chgData name="Roderval Marcelino" userId="9790ed0c9341b7a8" providerId="LiveId" clId="{C4F297DB-7301-4F1C-B22A-E45BE7397722}" dt="2021-04-08T13:24:29.164" v="56" actId="1076"/>
          <ac:picMkLst>
            <pc:docMk/>
            <pc:sldMk cId="3819531287" sldId="423"/>
            <ac:picMk id="3" creationId="{E0012E98-75E7-4260-94BC-B2089E5D277D}"/>
          </ac:picMkLst>
        </pc:picChg>
        <pc:inkChg chg="add del mod">
          <ac:chgData name="Roderval Marcelino" userId="9790ed0c9341b7a8" providerId="LiveId" clId="{C4F297DB-7301-4F1C-B22A-E45BE7397722}" dt="2021-04-08T14:13:22.804" v="562"/>
          <ac:inkMkLst>
            <pc:docMk/>
            <pc:sldMk cId="3819531287" sldId="423"/>
            <ac:inkMk id="5" creationId="{F2EE3FC4-A5E2-43D4-A05F-EFFD9FBB0B55}"/>
          </ac:inkMkLst>
        </pc:inkChg>
        <pc:inkChg chg="add del mod">
          <ac:chgData name="Roderval Marcelino" userId="9790ed0c9341b7a8" providerId="LiveId" clId="{C4F297DB-7301-4F1C-B22A-E45BE7397722}" dt="2021-04-08T14:13:22.802" v="556"/>
          <ac:inkMkLst>
            <pc:docMk/>
            <pc:sldMk cId="3819531287" sldId="423"/>
            <ac:inkMk id="6" creationId="{19DAB18A-61F3-4E84-ADAB-E9BA91AF68F5}"/>
          </ac:inkMkLst>
        </pc:inkChg>
        <pc:inkChg chg="add del mod">
          <ac:chgData name="Roderval Marcelino" userId="9790ed0c9341b7a8" providerId="LiveId" clId="{C4F297DB-7301-4F1C-B22A-E45BE7397722}" dt="2021-04-08T14:13:22.804" v="561"/>
          <ac:inkMkLst>
            <pc:docMk/>
            <pc:sldMk cId="3819531287" sldId="423"/>
            <ac:inkMk id="7" creationId="{40091630-5F8A-4CFF-AC95-249FCDC700B4}"/>
          </ac:inkMkLst>
        </pc:inkChg>
        <pc:inkChg chg="add del mod">
          <ac:chgData name="Roderval Marcelino" userId="9790ed0c9341b7a8" providerId="LiveId" clId="{C4F297DB-7301-4F1C-B22A-E45BE7397722}" dt="2021-04-08T14:13:22.806" v="567"/>
          <ac:inkMkLst>
            <pc:docMk/>
            <pc:sldMk cId="3819531287" sldId="423"/>
            <ac:inkMk id="8" creationId="{921AF5E2-FF26-4CEE-A8EA-E1EFB79C7C7A}"/>
          </ac:inkMkLst>
        </pc:inkChg>
        <pc:inkChg chg="add del mod">
          <ac:chgData name="Roderval Marcelino" userId="9790ed0c9341b7a8" providerId="LiveId" clId="{C4F297DB-7301-4F1C-B22A-E45BE7397722}" dt="2021-04-08T14:13:22.803" v="559"/>
          <ac:inkMkLst>
            <pc:docMk/>
            <pc:sldMk cId="3819531287" sldId="423"/>
            <ac:inkMk id="9" creationId="{0EEB1BBF-1C10-4C32-BE1A-3DFEF1AE92CD}"/>
          </ac:inkMkLst>
        </pc:inkChg>
        <pc:inkChg chg="add del mod">
          <ac:chgData name="Roderval Marcelino" userId="9790ed0c9341b7a8" providerId="LiveId" clId="{C4F297DB-7301-4F1C-B22A-E45BE7397722}" dt="2021-04-08T14:13:19.507" v="549"/>
          <ac:inkMkLst>
            <pc:docMk/>
            <pc:sldMk cId="3819531287" sldId="423"/>
            <ac:inkMk id="11" creationId="{DBC0E9D8-41F6-4D99-81B0-87B4CCB504E1}"/>
          </ac:inkMkLst>
        </pc:inkChg>
        <pc:inkChg chg="add del mod">
          <ac:chgData name="Roderval Marcelino" userId="9790ed0c9341b7a8" providerId="LiveId" clId="{C4F297DB-7301-4F1C-B22A-E45BE7397722}" dt="2021-04-08T14:13:19.511" v="553"/>
          <ac:inkMkLst>
            <pc:docMk/>
            <pc:sldMk cId="3819531287" sldId="423"/>
            <ac:inkMk id="12" creationId="{57BE6F26-67FE-4790-8ED9-BFC67EA8F26B}"/>
          </ac:inkMkLst>
        </pc:inkChg>
        <pc:inkChg chg="add del mod">
          <ac:chgData name="Roderval Marcelino" userId="9790ed0c9341b7a8" providerId="LiveId" clId="{C4F297DB-7301-4F1C-B22A-E45BE7397722}" dt="2021-04-08T14:13:19.509" v="551"/>
          <ac:inkMkLst>
            <pc:docMk/>
            <pc:sldMk cId="3819531287" sldId="423"/>
            <ac:inkMk id="13" creationId="{D7F90A4D-2BFA-4528-B9B2-F8DE0326F696}"/>
          </ac:inkMkLst>
        </pc:inkChg>
        <pc:inkChg chg="add del mod">
          <ac:chgData name="Roderval Marcelino" userId="9790ed0c9341b7a8" providerId="LiveId" clId="{C4F297DB-7301-4F1C-B22A-E45BE7397722}" dt="2021-04-08T14:13:19.510" v="552"/>
          <ac:inkMkLst>
            <pc:docMk/>
            <pc:sldMk cId="3819531287" sldId="423"/>
            <ac:inkMk id="15" creationId="{0C664055-2E63-4DFB-B481-45377C67CC23}"/>
          </ac:inkMkLst>
        </pc:inkChg>
        <pc:inkChg chg="add del mod">
          <ac:chgData name="Roderval Marcelino" userId="9790ed0c9341b7a8" providerId="LiveId" clId="{C4F297DB-7301-4F1C-B22A-E45BE7397722}" dt="2021-04-08T14:13:22.805" v="564"/>
          <ac:inkMkLst>
            <pc:docMk/>
            <pc:sldMk cId="3819531287" sldId="423"/>
            <ac:inkMk id="16" creationId="{17054B2F-E125-4FB7-B690-1BAF27ED3336}"/>
          </ac:inkMkLst>
        </pc:inkChg>
        <pc:inkChg chg="add del mod">
          <ac:chgData name="Roderval Marcelino" userId="9790ed0c9341b7a8" providerId="LiveId" clId="{C4F297DB-7301-4F1C-B22A-E45BE7397722}" dt="2021-04-08T14:13:19.509" v="550"/>
          <ac:inkMkLst>
            <pc:docMk/>
            <pc:sldMk cId="3819531287" sldId="423"/>
            <ac:inkMk id="17" creationId="{19C34951-2BA5-40C1-B6CC-73811F614212}"/>
          </ac:inkMkLst>
        </pc:inkChg>
        <pc:inkChg chg="add del mod">
          <ac:chgData name="Roderval Marcelino" userId="9790ed0c9341b7a8" providerId="LiveId" clId="{C4F297DB-7301-4F1C-B22A-E45BE7397722}" dt="2021-04-08T14:13:22.805" v="563"/>
          <ac:inkMkLst>
            <pc:docMk/>
            <pc:sldMk cId="3819531287" sldId="423"/>
            <ac:inkMk id="19" creationId="{092E51BB-8771-4FBB-9A23-C0AE942920F1}"/>
          </ac:inkMkLst>
        </pc:inkChg>
        <pc:inkChg chg="add del mod">
          <ac:chgData name="Roderval Marcelino" userId="9790ed0c9341b7a8" providerId="LiveId" clId="{C4F297DB-7301-4F1C-B22A-E45BE7397722}" dt="2021-04-08T14:13:22.801" v="555"/>
          <ac:inkMkLst>
            <pc:docMk/>
            <pc:sldMk cId="3819531287" sldId="423"/>
            <ac:inkMk id="20" creationId="{40E9ABD3-B2D7-4B32-9954-94674285F004}"/>
          </ac:inkMkLst>
        </pc:inkChg>
        <pc:inkChg chg="add mod">
          <ac:chgData name="Roderval Marcelino" userId="9790ed0c9341b7a8" providerId="LiveId" clId="{C4F297DB-7301-4F1C-B22A-E45BE7397722}" dt="2021-04-08T14:13:22.804" v="560"/>
          <ac:inkMkLst>
            <pc:docMk/>
            <pc:sldMk cId="3819531287" sldId="423"/>
            <ac:inkMk id="22" creationId="{8A58C1B1-C7F7-4F78-A2EF-580AEFFFE187}"/>
          </ac:inkMkLst>
        </pc:inkChg>
        <pc:inkChg chg="add del mod">
          <ac:chgData name="Roderval Marcelino" userId="9790ed0c9341b7a8" providerId="LiveId" clId="{C4F297DB-7301-4F1C-B22A-E45BE7397722}" dt="2021-04-08T14:13:22.804" v="560"/>
          <ac:inkMkLst>
            <pc:docMk/>
            <pc:sldMk cId="3819531287" sldId="423"/>
            <ac:inkMk id="23" creationId="{0DD57CCD-A9CF-4314-B326-04CEA7886402}"/>
          </ac:inkMkLst>
        </pc:inkChg>
        <pc:inkChg chg="add del mod">
          <ac:chgData name="Roderval Marcelino" userId="9790ed0c9341b7a8" providerId="LiveId" clId="{C4F297DB-7301-4F1C-B22A-E45BE7397722}" dt="2021-04-08T14:13:22.803" v="557"/>
          <ac:inkMkLst>
            <pc:docMk/>
            <pc:sldMk cId="3819531287" sldId="423"/>
            <ac:inkMk id="25" creationId="{28BBD4FA-5A95-4E1D-AC3E-C0B3354E3CBA}"/>
          </ac:inkMkLst>
        </pc:inkChg>
        <pc:inkChg chg="add del mod">
          <ac:chgData name="Roderval Marcelino" userId="9790ed0c9341b7a8" providerId="LiveId" clId="{C4F297DB-7301-4F1C-B22A-E45BE7397722}" dt="2021-04-08T14:13:22.803" v="558"/>
          <ac:inkMkLst>
            <pc:docMk/>
            <pc:sldMk cId="3819531287" sldId="423"/>
            <ac:inkMk id="26" creationId="{5E76BABA-DB09-46EB-92F3-DFB772E01A4F}"/>
          </ac:inkMkLst>
        </pc:inkChg>
        <pc:inkChg chg="add del mod">
          <ac:chgData name="Roderval Marcelino" userId="9790ed0c9341b7a8" providerId="LiveId" clId="{C4F297DB-7301-4F1C-B22A-E45BE7397722}" dt="2021-04-08T14:13:22.805" v="565"/>
          <ac:inkMkLst>
            <pc:docMk/>
            <pc:sldMk cId="3819531287" sldId="423"/>
            <ac:inkMk id="28" creationId="{B342F2EF-45BF-4880-85F4-E8A30D16B312}"/>
          </ac:inkMkLst>
        </pc:inkChg>
        <pc:inkChg chg="add del mod">
          <ac:chgData name="Roderval Marcelino" userId="9790ed0c9341b7a8" providerId="LiveId" clId="{C4F297DB-7301-4F1C-B22A-E45BE7397722}" dt="2021-04-08T14:13:19.512" v="554"/>
          <ac:inkMkLst>
            <pc:docMk/>
            <pc:sldMk cId="3819531287" sldId="423"/>
            <ac:inkMk id="30" creationId="{CCECBDD7-621D-4E08-A4E7-875853205A14}"/>
          </ac:inkMkLst>
        </pc:inkChg>
        <pc:inkChg chg="add mod">
          <ac:chgData name="Roderval Marcelino" userId="9790ed0c9341b7a8" providerId="LiveId" clId="{C4F297DB-7301-4F1C-B22A-E45BE7397722}" dt="2021-04-08T14:13:22.806" v="566"/>
          <ac:inkMkLst>
            <pc:docMk/>
            <pc:sldMk cId="3819531287" sldId="423"/>
            <ac:inkMk id="32" creationId="{D482AD3D-D3C4-411E-961B-379B058EBBCA}"/>
          </ac:inkMkLst>
        </pc:inkChg>
        <pc:inkChg chg="add del mod">
          <ac:chgData name="Roderval Marcelino" userId="9790ed0c9341b7a8" providerId="LiveId" clId="{C4F297DB-7301-4F1C-B22A-E45BE7397722}" dt="2021-04-08T14:13:22.806" v="566"/>
          <ac:inkMkLst>
            <pc:docMk/>
            <pc:sldMk cId="3819531287" sldId="423"/>
            <ac:inkMk id="33" creationId="{F83D89D8-C183-4F20-BF80-D0A8754198B0}"/>
          </ac:inkMkLst>
        </pc:inkChg>
        <pc:inkChg chg="add">
          <ac:chgData name="Roderval Marcelino" userId="9790ed0c9341b7a8" providerId="LiveId" clId="{C4F297DB-7301-4F1C-B22A-E45BE7397722}" dt="2021-04-08T14:16:21.259" v="626" actId="9405"/>
          <ac:inkMkLst>
            <pc:docMk/>
            <pc:sldMk cId="3819531287" sldId="423"/>
            <ac:inkMk id="35" creationId="{F2463A41-2D1A-405E-9996-B72ECD170168}"/>
          </ac:inkMkLst>
        </pc:inkChg>
        <pc:inkChg chg="add">
          <ac:chgData name="Roderval Marcelino" userId="9790ed0c9341b7a8" providerId="LiveId" clId="{C4F297DB-7301-4F1C-B22A-E45BE7397722}" dt="2021-04-08T14:16:25.126" v="627" actId="9405"/>
          <ac:inkMkLst>
            <pc:docMk/>
            <pc:sldMk cId="3819531287" sldId="423"/>
            <ac:inkMk id="36" creationId="{340D2821-EF30-4E56-8BA9-FE049580D093}"/>
          </ac:inkMkLst>
        </pc:inkChg>
        <pc:inkChg chg="add">
          <ac:chgData name="Roderval Marcelino" userId="9790ed0c9341b7a8" providerId="LiveId" clId="{C4F297DB-7301-4F1C-B22A-E45BE7397722}" dt="2021-04-08T14:16:25.926" v="628" actId="9405"/>
          <ac:inkMkLst>
            <pc:docMk/>
            <pc:sldMk cId="3819531287" sldId="423"/>
            <ac:inkMk id="37" creationId="{ACA580DA-F7FE-452F-BB66-4C3A2DEDBF7B}"/>
          </ac:inkMkLst>
        </pc:inkChg>
        <pc:inkChg chg="add mod">
          <ac:chgData name="Roderval Marcelino" userId="9790ed0c9341b7a8" providerId="LiveId" clId="{C4F297DB-7301-4F1C-B22A-E45BE7397722}" dt="2021-04-08T14:16:29.327" v="631"/>
          <ac:inkMkLst>
            <pc:docMk/>
            <pc:sldMk cId="3819531287" sldId="423"/>
            <ac:inkMk id="38" creationId="{51BBC4B6-74D2-4C82-8326-81CA6213396D}"/>
          </ac:inkMkLst>
        </pc:inkChg>
        <pc:inkChg chg="add mod">
          <ac:chgData name="Roderval Marcelino" userId="9790ed0c9341b7a8" providerId="LiveId" clId="{C4F297DB-7301-4F1C-B22A-E45BE7397722}" dt="2021-04-08T14:16:29.327" v="631"/>
          <ac:inkMkLst>
            <pc:docMk/>
            <pc:sldMk cId="3819531287" sldId="423"/>
            <ac:inkMk id="39" creationId="{8CFEDEFD-B334-4A94-A03B-7CAAF88C385E}"/>
          </ac:inkMkLst>
        </pc:inkChg>
      </pc:sldChg>
      <pc:sldChg chg="addSp delSp modSp add mod">
        <pc:chgData name="Roderval Marcelino" userId="9790ed0c9341b7a8" providerId="LiveId" clId="{C4F297DB-7301-4F1C-B22A-E45BE7397722}" dt="2021-04-08T14:14:53.921" v="611" actId="9405"/>
        <pc:sldMkLst>
          <pc:docMk/>
          <pc:sldMk cId="44866109" sldId="424"/>
        </pc:sldMkLst>
        <pc:grpChg chg="del mod">
          <ac:chgData name="Roderval Marcelino" userId="9790ed0c9341b7a8" providerId="LiveId" clId="{C4F297DB-7301-4F1C-B22A-E45BE7397722}" dt="2021-04-08T14:14:04.767" v="583"/>
          <ac:grpSpMkLst>
            <pc:docMk/>
            <pc:sldMk cId="44866109" sldId="424"/>
            <ac:grpSpMk id="9" creationId="{3A2B7817-C8AA-45CE-9713-AC0958D542E9}"/>
          </ac:grpSpMkLst>
        </pc:grpChg>
        <pc:grpChg chg="del mod">
          <ac:chgData name="Roderval Marcelino" userId="9790ed0c9341b7a8" providerId="LiveId" clId="{C4F297DB-7301-4F1C-B22A-E45BE7397722}" dt="2021-04-08T14:14:04.767" v="583"/>
          <ac:grpSpMkLst>
            <pc:docMk/>
            <pc:sldMk cId="44866109" sldId="424"/>
            <ac:grpSpMk id="21" creationId="{01A45FC8-02BD-4F98-88C3-8B6D1F88F31E}"/>
          </ac:grpSpMkLst>
        </pc:grpChg>
        <pc:grpChg chg="del mod">
          <ac:chgData name="Roderval Marcelino" userId="9790ed0c9341b7a8" providerId="LiveId" clId="{C4F297DB-7301-4F1C-B22A-E45BE7397722}" dt="2021-04-08T14:14:04.767" v="583"/>
          <ac:grpSpMkLst>
            <pc:docMk/>
            <pc:sldMk cId="44866109" sldId="424"/>
            <ac:grpSpMk id="22" creationId="{44D5CFA2-7FCB-4766-9B3A-3098774DF3E9}"/>
          </ac:grpSpMkLst>
        </pc:grpChg>
        <pc:grpChg chg="del mod">
          <ac:chgData name="Roderval Marcelino" userId="9790ed0c9341b7a8" providerId="LiveId" clId="{C4F297DB-7301-4F1C-B22A-E45BE7397722}" dt="2021-04-08T14:14:13.857" v="596"/>
          <ac:grpSpMkLst>
            <pc:docMk/>
            <pc:sldMk cId="44866109" sldId="424"/>
            <ac:grpSpMk id="23" creationId="{EF4CCAC7-839F-45A4-A7B0-BA46EA33107C}"/>
          </ac:grpSpMkLst>
        </pc:grpChg>
        <pc:grpChg chg="del mod">
          <ac:chgData name="Roderval Marcelino" userId="9790ed0c9341b7a8" providerId="LiveId" clId="{C4F297DB-7301-4F1C-B22A-E45BE7397722}" dt="2021-04-08T14:14:38.279" v="605"/>
          <ac:grpSpMkLst>
            <pc:docMk/>
            <pc:sldMk cId="44866109" sldId="424"/>
            <ac:grpSpMk id="29" creationId="{919CD0BF-8F1A-423F-96B4-8DA545430F27}"/>
          </ac:grpSpMkLst>
        </pc:grpChg>
        <pc:grpChg chg="mod">
          <ac:chgData name="Roderval Marcelino" userId="9790ed0c9341b7a8" providerId="LiveId" clId="{C4F297DB-7301-4F1C-B22A-E45BE7397722}" dt="2021-04-08T14:14:38.279" v="605"/>
          <ac:grpSpMkLst>
            <pc:docMk/>
            <pc:sldMk cId="44866109" sldId="424"/>
            <ac:grpSpMk id="31" creationId="{1AB5A348-139A-47E9-9F40-559F8AE09901}"/>
          </ac:grpSpMkLst>
        </pc:grpChg>
        <pc:picChg chg="del">
          <ac:chgData name="Roderval Marcelino" userId="9790ed0c9341b7a8" providerId="LiveId" clId="{C4F297DB-7301-4F1C-B22A-E45BE7397722}" dt="2021-04-08T13:24:35.353" v="58" actId="478"/>
          <ac:picMkLst>
            <pc:docMk/>
            <pc:sldMk cId="44866109" sldId="424"/>
            <ac:picMk id="3" creationId="{E0012E98-75E7-4260-94BC-B2089E5D277D}"/>
          </ac:picMkLst>
        </pc:picChg>
        <pc:picChg chg="add mod">
          <ac:chgData name="Roderval Marcelino" userId="9790ed0c9341b7a8" providerId="LiveId" clId="{C4F297DB-7301-4F1C-B22A-E45BE7397722}" dt="2021-04-08T13:27:06.283" v="62" actId="1076"/>
          <ac:picMkLst>
            <pc:docMk/>
            <pc:sldMk cId="44866109" sldId="424"/>
            <ac:picMk id="5" creationId="{C7D1145A-DA9E-4F42-8E4E-0832AF6808B2}"/>
          </ac:picMkLst>
        </pc:picChg>
        <pc:inkChg chg="add del mod">
          <ac:chgData name="Roderval Marcelino" userId="9790ed0c9341b7a8" providerId="LiveId" clId="{C4F297DB-7301-4F1C-B22A-E45BE7397722}" dt="2021-04-08T14:14:13.855" v="590"/>
          <ac:inkMkLst>
            <pc:docMk/>
            <pc:sldMk cId="44866109" sldId="424"/>
            <ac:inkMk id="6" creationId="{D85E6591-A877-4748-8C3B-8A167EF73BD0}"/>
          </ac:inkMkLst>
        </pc:inkChg>
        <pc:inkChg chg="add del mod">
          <ac:chgData name="Roderval Marcelino" userId="9790ed0c9341b7a8" providerId="LiveId" clId="{C4F297DB-7301-4F1C-B22A-E45BE7397722}" dt="2021-04-08T14:14:13.854" v="587"/>
          <ac:inkMkLst>
            <pc:docMk/>
            <pc:sldMk cId="44866109" sldId="424"/>
            <ac:inkMk id="7" creationId="{3B3EAB51-3125-46C1-B66B-2E0F9293C397}"/>
          </ac:inkMkLst>
        </pc:inkChg>
        <pc:inkChg chg="add del mod">
          <ac:chgData name="Roderval Marcelino" userId="9790ed0c9341b7a8" providerId="LiveId" clId="{C4F297DB-7301-4F1C-B22A-E45BE7397722}" dt="2021-04-08T14:14:13.855" v="589"/>
          <ac:inkMkLst>
            <pc:docMk/>
            <pc:sldMk cId="44866109" sldId="424"/>
            <ac:inkMk id="8" creationId="{2F097FE7-28EA-4F59-93A8-38AA1B09AE24}"/>
          </ac:inkMkLst>
        </pc:inkChg>
        <pc:inkChg chg="add del mod">
          <ac:chgData name="Roderval Marcelino" userId="9790ed0c9341b7a8" providerId="LiveId" clId="{C4F297DB-7301-4F1C-B22A-E45BE7397722}" dt="2021-04-08T14:14:13.857" v="596"/>
          <ac:inkMkLst>
            <pc:docMk/>
            <pc:sldMk cId="44866109" sldId="424"/>
            <ac:inkMk id="10" creationId="{D8781866-CF63-4D07-A425-92B21F7176C7}"/>
          </ac:inkMkLst>
        </pc:inkChg>
        <pc:inkChg chg="add del mod">
          <ac:chgData name="Roderval Marcelino" userId="9790ed0c9341b7a8" providerId="LiveId" clId="{C4F297DB-7301-4F1C-B22A-E45BE7397722}" dt="2021-04-08T14:14:13.853" v="585"/>
          <ac:inkMkLst>
            <pc:docMk/>
            <pc:sldMk cId="44866109" sldId="424"/>
            <ac:inkMk id="11" creationId="{022770E4-2F3D-461B-B02D-B917046FE78F}"/>
          </ac:inkMkLst>
        </pc:inkChg>
        <pc:inkChg chg="add del mod">
          <ac:chgData name="Roderval Marcelino" userId="9790ed0c9341b7a8" providerId="LiveId" clId="{C4F297DB-7301-4F1C-B22A-E45BE7397722}" dt="2021-04-08T14:14:13.852" v="584"/>
          <ac:inkMkLst>
            <pc:docMk/>
            <pc:sldMk cId="44866109" sldId="424"/>
            <ac:inkMk id="12" creationId="{83D11605-9C40-4E41-8E20-428DE0564405}"/>
          </ac:inkMkLst>
        </pc:inkChg>
        <pc:inkChg chg="add del mod">
          <ac:chgData name="Roderval Marcelino" userId="9790ed0c9341b7a8" providerId="LiveId" clId="{C4F297DB-7301-4F1C-B22A-E45BE7397722}" dt="2021-04-08T14:14:13.857" v="595"/>
          <ac:inkMkLst>
            <pc:docMk/>
            <pc:sldMk cId="44866109" sldId="424"/>
            <ac:inkMk id="13" creationId="{A6098231-FD1C-4075-9E17-36AC89E9A72C}"/>
          </ac:inkMkLst>
        </pc:inkChg>
        <pc:inkChg chg="add del mod">
          <ac:chgData name="Roderval Marcelino" userId="9790ed0c9341b7a8" providerId="LiveId" clId="{C4F297DB-7301-4F1C-B22A-E45BE7397722}" dt="2021-04-08T14:14:13.856" v="594"/>
          <ac:inkMkLst>
            <pc:docMk/>
            <pc:sldMk cId="44866109" sldId="424"/>
            <ac:inkMk id="14" creationId="{8B731682-7ED2-4D1F-99A3-C1D4DBD42796}"/>
          </ac:inkMkLst>
        </pc:inkChg>
        <pc:inkChg chg="add del mod">
          <ac:chgData name="Roderval Marcelino" userId="9790ed0c9341b7a8" providerId="LiveId" clId="{C4F297DB-7301-4F1C-B22A-E45BE7397722}" dt="2021-04-08T14:14:13.857" v="597"/>
          <ac:inkMkLst>
            <pc:docMk/>
            <pc:sldMk cId="44866109" sldId="424"/>
            <ac:inkMk id="15" creationId="{12397C56-1D2C-4C0C-B027-F382A2D2D896}"/>
          </ac:inkMkLst>
        </pc:inkChg>
        <pc:inkChg chg="add del mod">
          <ac:chgData name="Roderval Marcelino" userId="9790ed0c9341b7a8" providerId="LiveId" clId="{C4F297DB-7301-4F1C-B22A-E45BE7397722}" dt="2021-04-08T14:14:13.856" v="593"/>
          <ac:inkMkLst>
            <pc:docMk/>
            <pc:sldMk cId="44866109" sldId="424"/>
            <ac:inkMk id="16" creationId="{AE2576FF-B343-464D-9FDB-81E03334073E}"/>
          </ac:inkMkLst>
        </pc:inkChg>
        <pc:inkChg chg="add del mod">
          <ac:chgData name="Roderval Marcelino" userId="9790ed0c9341b7a8" providerId="LiveId" clId="{C4F297DB-7301-4F1C-B22A-E45BE7397722}" dt="2021-04-08T14:14:13.854" v="588"/>
          <ac:inkMkLst>
            <pc:docMk/>
            <pc:sldMk cId="44866109" sldId="424"/>
            <ac:inkMk id="17" creationId="{AFFB64CA-06CC-489C-BAC0-A2EA8102DEE3}"/>
          </ac:inkMkLst>
        </pc:inkChg>
        <pc:inkChg chg="add del mod">
          <ac:chgData name="Roderval Marcelino" userId="9790ed0c9341b7a8" providerId="LiveId" clId="{C4F297DB-7301-4F1C-B22A-E45BE7397722}" dt="2021-04-08T14:14:13.855" v="591"/>
          <ac:inkMkLst>
            <pc:docMk/>
            <pc:sldMk cId="44866109" sldId="424"/>
            <ac:inkMk id="18" creationId="{9200E8BD-906C-468F-A482-9EEA9CE83379}"/>
          </ac:inkMkLst>
        </pc:inkChg>
        <pc:inkChg chg="add del mod">
          <ac:chgData name="Roderval Marcelino" userId="9790ed0c9341b7a8" providerId="LiveId" clId="{C4F297DB-7301-4F1C-B22A-E45BE7397722}" dt="2021-04-08T14:14:13.854" v="586"/>
          <ac:inkMkLst>
            <pc:docMk/>
            <pc:sldMk cId="44866109" sldId="424"/>
            <ac:inkMk id="19" creationId="{695C989D-393B-4CE8-866E-733C5C572442}"/>
          </ac:inkMkLst>
        </pc:inkChg>
        <pc:inkChg chg="add del mod">
          <ac:chgData name="Roderval Marcelino" userId="9790ed0c9341b7a8" providerId="LiveId" clId="{C4F297DB-7301-4F1C-B22A-E45BE7397722}" dt="2021-04-08T14:14:13.856" v="592"/>
          <ac:inkMkLst>
            <pc:docMk/>
            <pc:sldMk cId="44866109" sldId="424"/>
            <ac:inkMk id="20" creationId="{068C9A16-41C4-4816-A10F-94A98717D7A0}"/>
          </ac:inkMkLst>
        </pc:inkChg>
        <pc:inkChg chg="add">
          <ac:chgData name="Roderval Marcelino" userId="9790ed0c9341b7a8" providerId="LiveId" clId="{C4F297DB-7301-4F1C-B22A-E45BE7397722}" dt="2021-04-08T14:14:21.459" v="598" actId="9405"/>
          <ac:inkMkLst>
            <pc:docMk/>
            <pc:sldMk cId="44866109" sldId="424"/>
            <ac:inkMk id="24" creationId="{C6E648D8-015F-4F80-B2EE-5FE7162FE272}"/>
          </ac:inkMkLst>
        </pc:inkChg>
        <pc:inkChg chg="add">
          <ac:chgData name="Roderval Marcelino" userId="9790ed0c9341b7a8" providerId="LiveId" clId="{C4F297DB-7301-4F1C-B22A-E45BE7397722}" dt="2021-04-08T14:14:27.976" v="599" actId="9405"/>
          <ac:inkMkLst>
            <pc:docMk/>
            <pc:sldMk cId="44866109" sldId="424"/>
            <ac:inkMk id="25" creationId="{1EB5B63C-1EC9-4D50-B827-6964BA157265}"/>
          </ac:inkMkLst>
        </pc:inkChg>
        <pc:inkChg chg="add">
          <ac:chgData name="Roderval Marcelino" userId="9790ed0c9341b7a8" providerId="LiveId" clId="{C4F297DB-7301-4F1C-B22A-E45BE7397722}" dt="2021-04-08T14:14:30.848" v="600" actId="9405"/>
          <ac:inkMkLst>
            <pc:docMk/>
            <pc:sldMk cId="44866109" sldId="424"/>
            <ac:inkMk id="26" creationId="{53AE660F-22BB-49A6-B25B-40596A751905}"/>
          </ac:inkMkLst>
        </pc:inkChg>
        <pc:inkChg chg="add mod">
          <ac:chgData name="Roderval Marcelino" userId="9790ed0c9341b7a8" providerId="LiveId" clId="{C4F297DB-7301-4F1C-B22A-E45BE7397722}" dt="2021-04-08T14:14:38.279" v="605"/>
          <ac:inkMkLst>
            <pc:docMk/>
            <pc:sldMk cId="44866109" sldId="424"/>
            <ac:inkMk id="27" creationId="{934302AB-7E58-4583-B37F-1DBC1D91140E}"/>
          </ac:inkMkLst>
        </pc:inkChg>
        <pc:inkChg chg="add mod">
          <ac:chgData name="Roderval Marcelino" userId="9790ed0c9341b7a8" providerId="LiveId" clId="{C4F297DB-7301-4F1C-B22A-E45BE7397722}" dt="2021-04-08T14:14:38.279" v="605"/>
          <ac:inkMkLst>
            <pc:docMk/>
            <pc:sldMk cId="44866109" sldId="424"/>
            <ac:inkMk id="28" creationId="{27415509-8E90-441A-A22A-470101697AB0}"/>
          </ac:inkMkLst>
        </pc:inkChg>
        <pc:inkChg chg="add mod">
          <ac:chgData name="Roderval Marcelino" userId="9790ed0c9341b7a8" providerId="LiveId" clId="{C4F297DB-7301-4F1C-B22A-E45BE7397722}" dt="2021-04-08T14:14:38.279" v="605"/>
          <ac:inkMkLst>
            <pc:docMk/>
            <pc:sldMk cId="44866109" sldId="424"/>
            <ac:inkMk id="30" creationId="{5941797E-3BA4-4BA7-8105-057911AD42AA}"/>
          </ac:inkMkLst>
        </pc:inkChg>
        <pc:inkChg chg="add">
          <ac:chgData name="Roderval Marcelino" userId="9790ed0c9341b7a8" providerId="LiveId" clId="{C4F297DB-7301-4F1C-B22A-E45BE7397722}" dt="2021-04-08T14:14:40.939" v="606" actId="9405"/>
          <ac:inkMkLst>
            <pc:docMk/>
            <pc:sldMk cId="44866109" sldId="424"/>
            <ac:inkMk id="32" creationId="{39FD451A-017C-493C-9967-4DADB1D41F4B}"/>
          </ac:inkMkLst>
        </pc:inkChg>
        <pc:inkChg chg="add">
          <ac:chgData name="Roderval Marcelino" userId="9790ed0c9341b7a8" providerId="LiveId" clId="{C4F297DB-7301-4F1C-B22A-E45BE7397722}" dt="2021-04-08T14:14:41.622" v="607" actId="9405"/>
          <ac:inkMkLst>
            <pc:docMk/>
            <pc:sldMk cId="44866109" sldId="424"/>
            <ac:inkMk id="33" creationId="{15720BC4-DFD3-473E-AE79-FC514A263871}"/>
          </ac:inkMkLst>
        </pc:inkChg>
        <pc:inkChg chg="add">
          <ac:chgData name="Roderval Marcelino" userId="9790ed0c9341b7a8" providerId="LiveId" clId="{C4F297DB-7301-4F1C-B22A-E45BE7397722}" dt="2021-04-08T14:14:43.638" v="608" actId="9405"/>
          <ac:inkMkLst>
            <pc:docMk/>
            <pc:sldMk cId="44866109" sldId="424"/>
            <ac:inkMk id="34" creationId="{28045713-A0EF-491D-91A2-FD3C9A2A95FD}"/>
          </ac:inkMkLst>
        </pc:inkChg>
        <pc:inkChg chg="add">
          <ac:chgData name="Roderval Marcelino" userId="9790ed0c9341b7a8" providerId="LiveId" clId="{C4F297DB-7301-4F1C-B22A-E45BE7397722}" dt="2021-04-08T14:14:45.422" v="609" actId="9405"/>
          <ac:inkMkLst>
            <pc:docMk/>
            <pc:sldMk cId="44866109" sldId="424"/>
            <ac:inkMk id="35" creationId="{83C9FA27-5E9D-479F-BD5F-4AE4FBD7DBC9}"/>
          </ac:inkMkLst>
        </pc:inkChg>
        <pc:inkChg chg="add">
          <ac:chgData name="Roderval Marcelino" userId="9790ed0c9341b7a8" providerId="LiveId" clId="{C4F297DB-7301-4F1C-B22A-E45BE7397722}" dt="2021-04-08T14:14:49.208" v="610" actId="9405"/>
          <ac:inkMkLst>
            <pc:docMk/>
            <pc:sldMk cId="44866109" sldId="424"/>
            <ac:inkMk id="36" creationId="{6CFA638D-A886-460D-AC37-88AE4204592E}"/>
          </ac:inkMkLst>
        </pc:inkChg>
        <pc:inkChg chg="add">
          <ac:chgData name="Roderval Marcelino" userId="9790ed0c9341b7a8" providerId="LiveId" clId="{C4F297DB-7301-4F1C-B22A-E45BE7397722}" dt="2021-04-08T14:14:53.921" v="611" actId="9405"/>
          <ac:inkMkLst>
            <pc:docMk/>
            <pc:sldMk cId="44866109" sldId="424"/>
            <ac:inkMk id="37" creationId="{334F823C-636F-44CE-802C-5239E9DF683B}"/>
          </ac:inkMkLst>
        </pc:inkChg>
      </pc:sldChg>
      <pc:sldChg chg="add del">
        <pc:chgData name="Roderval Marcelino" userId="9790ed0c9341b7a8" providerId="LiveId" clId="{C4F297DB-7301-4F1C-B22A-E45BE7397722}" dt="2021-04-08T13:24:14.121" v="54"/>
        <pc:sldMkLst>
          <pc:docMk/>
          <pc:sldMk cId="227020709" sldId="424"/>
        </pc:sldMkLst>
      </pc:sldChg>
      <pc:sldChg chg="addSp delSp modSp add mod">
        <pc:chgData name="Roderval Marcelino" userId="9790ed0c9341b7a8" providerId="LiveId" clId="{C4F297DB-7301-4F1C-B22A-E45BE7397722}" dt="2021-04-08T14:15:10.181" v="614" actId="9405"/>
        <pc:sldMkLst>
          <pc:docMk/>
          <pc:sldMk cId="748426784" sldId="425"/>
        </pc:sldMkLst>
        <pc:picChg chg="add mod">
          <ac:chgData name="Roderval Marcelino" userId="9790ed0c9341b7a8" providerId="LiveId" clId="{C4F297DB-7301-4F1C-B22A-E45BE7397722}" dt="2021-04-08T13:33:57.708" v="89" actId="1076"/>
          <ac:picMkLst>
            <pc:docMk/>
            <pc:sldMk cId="748426784" sldId="425"/>
            <ac:picMk id="3" creationId="{7AC197CA-A101-4E65-A9FA-79F8BD457DB8}"/>
          </ac:picMkLst>
        </pc:picChg>
        <pc:picChg chg="del">
          <ac:chgData name="Roderval Marcelino" userId="9790ed0c9341b7a8" providerId="LiveId" clId="{C4F297DB-7301-4F1C-B22A-E45BE7397722}" dt="2021-04-08T13:30:07.647" v="64" actId="478"/>
          <ac:picMkLst>
            <pc:docMk/>
            <pc:sldMk cId="748426784" sldId="425"/>
            <ac:picMk id="5" creationId="{C7D1145A-DA9E-4F42-8E4E-0832AF6808B2}"/>
          </ac:picMkLst>
        </pc:picChg>
        <pc:picChg chg="add del mod">
          <ac:chgData name="Roderval Marcelino" userId="9790ed0c9341b7a8" providerId="LiveId" clId="{C4F297DB-7301-4F1C-B22A-E45BE7397722}" dt="2021-04-08T13:31:03.314" v="71" actId="478"/>
          <ac:picMkLst>
            <pc:docMk/>
            <pc:sldMk cId="748426784" sldId="425"/>
            <ac:picMk id="7" creationId="{5340FD7E-F6AB-4ACD-8572-D12716C0DB78}"/>
          </ac:picMkLst>
        </pc:picChg>
        <pc:picChg chg="add mod">
          <ac:chgData name="Roderval Marcelino" userId="9790ed0c9341b7a8" providerId="LiveId" clId="{C4F297DB-7301-4F1C-B22A-E45BE7397722}" dt="2021-04-08T13:34:05.525" v="94" actId="1076"/>
          <ac:picMkLst>
            <pc:docMk/>
            <pc:sldMk cId="748426784" sldId="425"/>
            <ac:picMk id="9" creationId="{8B239351-CF0F-4730-823A-EDE51258429D}"/>
          </ac:picMkLst>
        </pc:picChg>
        <pc:picChg chg="add mod">
          <ac:chgData name="Roderval Marcelino" userId="9790ed0c9341b7a8" providerId="LiveId" clId="{C4F297DB-7301-4F1C-B22A-E45BE7397722}" dt="2021-04-08T13:33:59.253" v="90" actId="1076"/>
          <ac:picMkLst>
            <pc:docMk/>
            <pc:sldMk cId="748426784" sldId="425"/>
            <ac:picMk id="11" creationId="{B391408A-63BE-4640-9D81-CA75F055EBF9}"/>
          </ac:picMkLst>
        </pc:picChg>
        <pc:picChg chg="add mod">
          <ac:chgData name="Roderval Marcelino" userId="9790ed0c9341b7a8" providerId="LiveId" clId="{C4F297DB-7301-4F1C-B22A-E45BE7397722}" dt="2021-04-08T13:34:04.281" v="93" actId="1076"/>
          <ac:picMkLst>
            <pc:docMk/>
            <pc:sldMk cId="748426784" sldId="425"/>
            <ac:picMk id="13" creationId="{82D614E6-26D1-4E01-B93D-F3A17D62491F}"/>
          </ac:picMkLst>
        </pc:picChg>
        <pc:inkChg chg="add">
          <ac:chgData name="Roderval Marcelino" userId="9790ed0c9341b7a8" providerId="LiveId" clId="{C4F297DB-7301-4F1C-B22A-E45BE7397722}" dt="2021-04-08T14:15:09.453" v="612" actId="9405"/>
          <ac:inkMkLst>
            <pc:docMk/>
            <pc:sldMk cId="748426784" sldId="425"/>
            <ac:inkMk id="14" creationId="{88FF7D51-A859-46C6-AAEF-5139CDEC2AE5}"/>
          </ac:inkMkLst>
        </pc:inkChg>
        <pc:inkChg chg="add">
          <ac:chgData name="Roderval Marcelino" userId="9790ed0c9341b7a8" providerId="LiveId" clId="{C4F297DB-7301-4F1C-B22A-E45BE7397722}" dt="2021-04-08T14:15:09.803" v="613" actId="9405"/>
          <ac:inkMkLst>
            <pc:docMk/>
            <pc:sldMk cId="748426784" sldId="425"/>
            <ac:inkMk id="15" creationId="{084A0E7B-3B34-480E-AD01-28063594D780}"/>
          </ac:inkMkLst>
        </pc:inkChg>
        <pc:inkChg chg="add">
          <ac:chgData name="Roderval Marcelino" userId="9790ed0c9341b7a8" providerId="LiveId" clId="{C4F297DB-7301-4F1C-B22A-E45BE7397722}" dt="2021-04-08T14:15:10.181" v="614" actId="9405"/>
          <ac:inkMkLst>
            <pc:docMk/>
            <pc:sldMk cId="748426784" sldId="425"/>
            <ac:inkMk id="16" creationId="{A7002983-4BCB-4B09-8514-B1A252E05A1D}"/>
          </ac:inkMkLst>
        </pc:inkChg>
      </pc:sldChg>
      <pc:sldChg chg="add del">
        <pc:chgData name="Roderval Marcelino" userId="9790ed0c9341b7a8" providerId="LiveId" clId="{C4F297DB-7301-4F1C-B22A-E45BE7397722}" dt="2021-04-08T13:39:51.153" v="97" actId="2696"/>
        <pc:sldMkLst>
          <pc:docMk/>
          <pc:sldMk cId="1744541414" sldId="426"/>
        </pc:sldMkLst>
      </pc:sldChg>
      <pc:sldChg chg="add del">
        <pc:chgData name="Roderval Marcelino" userId="9790ed0c9341b7a8" providerId="LiveId" clId="{C4F297DB-7301-4F1C-B22A-E45BE7397722}" dt="2021-04-08T13:39:51.153" v="97" actId="2696"/>
        <pc:sldMkLst>
          <pc:docMk/>
          <pc:sldMk cId="320243908" sldId="427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3:54:19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42 2784,'11'-24'-16,"-3"9"292,-6 15-144,-2 9-64,-9 20 629,3-11-297,6-18-332,0 1 0,0-1 0,0 1 0,-1-1-1,1 1 1,0-1 0,0 1 0,0-1 0,-1 1 0,1-1 0,0 0-1,0 1 1,-1-1 0,1 0 0,0 1 0,-1-1 0,1 0 0,0 1-1,-1-1 1,1 0 0,-1 1 0,1-1 0,0 0 0,-1 0-1,1 0 1,-1 1 0,1-1 0,-1 0 0,1 0 0,-1 0 0,1 0-1,-1 0 1,1 0 0,-1 0 0,1 0 0,-1 0 0,1 0 0,0 0-1,-1 0 1,1 0 0,-1-1 0,-15-8 6582,17 9-6161,32 4-2583,-32-4 2315,-1-3-505,0 0 0,0 0 0,-1 1 0,1-1 0,0 0-1,-1 0 1,0 0 0,0 0 0,0 1 0,0-1 0,0 0 0,0 1 0,-3-4 0,-6-15-4996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4:09:34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0 227 7896,'0'0'1337,"5"0"-1065,4 0-225,2-1-50,-1 0-1,0-1 1,0 0 0,19-6 0,-7 2-18,12-2 139,-2-1 0,1-1 0,-1-2 0,43-23 0,-57 24-25,-2 0 0,1-1 1,-2-1-1,0 0 0,0-1 0,-1-1 0,17-23 0,-31 38-92,0 0-1,0 0 0,0 0 0,0 0 0,-1 0 1,1 0-1,0 0 0,0 1 0,0-1 0,0 0 0,0 0 1,-1 0-1,1 0 0,0 0 0,0 0 0,0 0 1,0 0-1,-1 0 0,1 0 0,0 0 0,0 0 1,0 0-1,0 0 0,-1 0 0,1 0 0,0-1 1,0 1-1,0 0 0,0 0 0,0 0 0,-1 0 1,1 0-1,0 0 0,0 0 0,0 0 0,0 0 1,0-1-1,0 1 0,-1 0 0,1 0 0,0 0 1,0 0-1,0 0 0,0-1 0,0 1 0,0 0 1,0 0-1,0 0 0,0 0 0,0-1 0,0 1 1,0 0-1,0 0 0,0 0 0,0 0 0,0 0 1,0-1-1,0 1 0,0 0 0,0 0 0,0 0 1,0 0-1,0-1 0,0 1 0,0 0 0,0 0 0,0 0 1,1 0-1,-1-1 0,-18 5-7,-131 49-932,18-4-1189,28-13-2798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4:15:55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1783 140 3056,'-33'-32'9,"41"32"138,3 0-555,-26-12 243,4 6 248,-1 0 1,0 1-1,0 0 1,0 0 0,0 2-1,0-1 1,-1 2-1,0 0 1,1 0-1,-1 1 1,0 1 0,-18 1-1,-18 5-72,-12 9-45,-119 45 0,-1 7-297,1 0 138,-61 20 721,1-4 491,148-49-589,69-27-344,-27 10 538,-1-2-1,-99 14 1,142-28-533,1 0 115,0 0 0,0 0 0,0-1 0,0 0 0,0-1 0,0 0 0,-13-2 0,20 2-192,0 0 1,-1 0-1,1 0 1,0 1-1,0-1 0,0 0 1,0 0-1,0 0 1,0 0-1,1 1 0,-1-1 1,0 0-1,0 0 1,1 0-1,-1 1 0,0-1 1,1 0-1,-1 1 1,0-1-1,1 0 0,-1 0 1,1 1-1,-1-1 1,2 0-1,11-12 35,1 0 0,1 2 0,0-1-1,0 2 1,1 0 0,1 1 0,0 1 0,25-10 0,22-3 36,69-14 0,-51 15-38,5-2 7,-7 2-14,23-4-31,-54 12-5,126-25 15,69-4 70,-165 26-81,-74 14-7,258-43 126,-216 36-44,-12 2-22,49-3-1,-82 9 7,-17-3 78,-127 2-58,-115 18-434,181-7 36,-106 27 0,179-37 297,-314 82-947,202-47 753,-191 53-415,250-72 449,42-11 158,49-11 166,184-53 417,-137 33-518,266-90 232,-106 40-2,-234 74-282,310-83 405,-216 69-324,-101 16-78,-1 0-1,0 0 1,0-1 0,1 1-1,-1 0 1,0 0-1,0 0 1,1 0-1,-1-1 1,0 1-1,1 0 1,-1 0-1,0 0 1,0 0-1,1 0 1,-1 0 0,0 0-1,1 0 1,-1 0-1,0 0 1,1 0-1,-1 0 1,0 0-1,1 0 1,-1 0-1,0 0 1,1 1-1,-1-1 1,0 0-1,0 0 1,1 0 0,-1 0-1,0 1 1,0-1-1,1 0 1,-1 0-1,0 0 1,0 1-1,0-1 1,1 0-1,-1 1 1,0-1-1,0 0 1,0 0 0,0 1-1,0-1 1,1 0-1,-1 1 1,0-1-1,0 0 1,0 0-1,0 1 1,0-1-1,0 0 1,0 1-1,0-1 1,0 0 0,0 1-1,0-1 1,-1 0-1,1 1 1,0-1-1,0 0 1,0 0-1,0 1 1,-13 17-14,-9 3 2,-1-2-1,0-1 1,-2 0-1,0-2 1,-29 14-1,22-12 19,8-3-3,-49 24 38,-127 58 7,157-77-41,-164 77-201,167-81-812,-182 51-961,18-7-1826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4:16:04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44 106 4760,'-40'-19'29,"36"17"119,8 4 4,38 23-120,-40-24-81,-1 0 1,0-1-1,1 1 0,-1 0 1,1-1-1,-1 1 0,1-1 1,-1 1-1,1-1 0,-1 0 0,1 0 1,-1 0-1,3 0 0,-4 0 20,1 0-1,-1 0 1,1 0 0,-1-1-1,1 1 1,-1 0-1,1 0 1,-1-1-1,0 1 1,1 0 0,-1-1-1,1 1 1,-1 0-1,0-1 1,1 1-1,-1-1 1,0 1-1,1-1 1,-1 1 0,0-1-1,0 1 1,0-1-1,1 1 1,-1-1-1,0 0 1,1-4-116,-1-1 1,0 1-1,0-1 0,-1 1 0,1-1 1,-2-5-1,0 0 144,-4-41-1299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4:16:03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37 10136,'18'-33'169,"-16"29"678,-2 9-565,-1 0 1,0-1-1,0 1 1,0 0-1,0-1 0,-1 1 1,0-1-1,-3 6 1,4-8-149,0 1-125,-1 0 1,0-1-1,0 1 1,0-1 0,0 1-1,0-1 1,0 0-1,-1 0 1,1 0 0,-1 0-1,1 0 1,-1-1-1,0 1 1,0-1 0,0 0-1,0 0 1,0 0-1,0 0 1,-4 1 0,5-2-460,0 0 0,0 0 1,0 0-1,0 0 1,0 0-1,0 0 1,0 0-1,0-1 1,0 1-1,0-1 1,-4-1-1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4:16:03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16 3864,'0'0'0,"-7"-1"0,-4-6 0,-6-1-2424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4:16:0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8 6192,'32'16'225,"-28"-14"903,-8-5-663,0 0-1,0 0 1,0 0-1,0 0 1,-1 1-1,1-1 1,-9-2-1,12 5-436,4 6 37,-2 12-3915,-1-9-710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4:17:25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0 235 4576,'16'-10'-52,"-4"3"231,-1 1 0,1 0 0,19-6 0,41-17-179,-70 28-3,269-99 725,-216 83-535,1 2 0,105-13 0,-126 25-129,0 2 1,0 2 0,45 7-1,-17 2-4,-44-7-22,0 2 0,0 0 0,-1 1 1,0 0-1,0 2 0,29 16 0,-43-22 12,0 1 0,1 0 0,-1 0-1,-1 0 1,1 1 0,0-1 0,-1 1 0,4 5 0,-6-7-13,0 0 1,0 0-1,-1 0 1,1 0 0,-1-1-1,1 1 1,-1 0 0,0 0-1,1 0 1,-1 0-1,0 0 1,0 0 0,-1 0-1,1 0 1,0 0 0,-1 0-1,1 0 1,-1 0-1,0 0 1,1 0 0,-1 0-1,0 0 1,0-1 0,0 1-1,0 0 1,-1-1-1,-1 3 1,-3 3 77,0 0 0,-1 0-1,0-1 1,0 0 0,-1 0 0,1 0 0,-1-1-1,-17 8 1,-88 30 613,107-41-672,-35 11 237,0-2 1,-45 6 0,66-14-95,-1-1 0,1-1 0,0-1 0,-1 0 0,1-2 0,0 0 1,-25-7-1,8-3 48,57 11-153,-4 1-80,1 1-1,-1 0 1,31 7 0,185 22-886,-207-30-307,127-26-1263,-12 3-2705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4:08:56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4848,'0'0'0,"6"-3"0,5 0 0,-2 3-1432,1 3 1432,-1 0-1688,2 1 1688,7 1-608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4:08:57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202 105 1712,'12'-4'291,"1"0"0,-1 1 1,1 1-1,0 0 0,0 1 1,18 0-1,44-5 879,76-24 882,-91 16-1584,90-7 249,78 5 1374,-424 45-747,30-3-364,94-18-664,-108 7 519,114-12-590,56-3-227,-27 0 224,0-2 0,-43-6 0,54 2-131,1-1 0,0 0 0,-27-13 0,51 19-123,6-2-30,1 1 1,-1 0-1,1 0 1,-1 0-1,1 1 1,0-1 0,0 1-1,10 0 1,22 0-75,0 2 1,59 10 0,-46-5 66,214 29-182,-222-31 182,-42-4 53,-1 0 0,1 0-1,-1 0 1,0 0 0,1 0 0,-1 0 0,1 0 0,-1 0 0,1 0-1,-1 0 1,0 0 0,1 0 0,-1 0 0,1 0 0,-1 0 0,1 0-1,-1 1 1,0-1 0,1 0 0,-1 0 0,0 1 0,1-1 0,-1 0-1,0 0 1,1 1 0,-1-1 0,0 0 0,1 1 0,-1-1 0,0 0-1,0 1 1,0-1 0,1 1 0,-1-1 0,0 1 0,-14 9 221,-38 5-5,-39 1 33,-107 5 1,142-17-246,52-4 7,-1 1-1,1-1 1,-1 0 0,1 0 0,0-1 0,-8-1-1,12 2-13,0-1 4,1-1 1,-1 1 0,1-1-1,-1 1 1,1 0 0,0-1-1,0 1 1,0 0 0,0 0-1,0-1 1,0 1 0,0 0-1,0 0 1,2-1 0,2-2 9,46-13 18,-7 6-28,8 3-3,124-9 19,-112 15 22,-62 2-41,31-2 38,0 1 1,47 6 0,-79-5-41,-1 0 0,0 0 0,0 0 0,0-1 0,0 1 0,1 0 0,-1 0 0,0 0 0,0 0 0,0 0 0,0 0 0,0 0 0,1 0 1,-1 0-1,0 0 0,0 1 0,0-1 0,0 0 0,1 0 0,-1 0 0,0 0 0,0 0 0,0 0 0,0 0 0,0 0 0,1 0 1,-1 0-1,0 0 0,0 1 0,0-1 0,0 0 0,0 0 0,0 0 0,0 0 0,0 0 0,1 1 0,-1-1 0,0 0 0,0 0 0,0 0 1,0 0-1,0 0 0,0 1 0,0-1 0,0 0 0,0 0 0,0 0 0,0 0 0,0 1 0,0-1 0,0 0 0,0 0 0,0 0 1,0 0-1,0 1 0,-1-1 0,1 0 0,0 0 0,0 0 0,0 0 0,0 0 0,0 0 0,0 1 0,0-1 0,0 0 0,-1 0 1,-7 6-2,7-6 1,-39 21-704,-2-2 0,-44 13 0,24-9 28,-45 19-978,-59 21-5592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4:17:26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59 6368,'-29'-30'102,"29"30"-87,0 0-1,0 0 0,0 0 0,0-1 1,0 1-1,0 0 0,0 0 0,0 0 0,0 0 1,0 0-1,0 0 0,0-1 0,0 1 1,0 0-1,0 0 0,0 0 0,0 0 1,0 0-1,0-1 0,0 1 0,0 0 0,0 0 1,0 0-1,0 0 0,0 0 0,0 0 1,0-1-1,1 1 0,-1 0 0,0 0 0,0 0 1,0 0-1,0 0 0,0 0 0,0 0 1,0 0-1,1 0 0,-1 0 0,0 0 0,0-1 1,0 1-1,0 0 0,0 0 0,0 0 1,1 0-1,-1 0 0,0 0 0,0 0 0,0 0 1,0 0-1,0 0 0,1 0 0,-1 0 1,0 0-1,0 0 0,0 1 0,0-1 0,0 0 1,1 0-1,9 0 159,168 26 1883,-110-20-1656,111 8 308,-156-14-680,-14 0 56,0 0 0,1 1-1,17 4 1,5 0 107,1 2 0,-1 2 1,42 16-1,-73-24-175,0-1 0,0 1 0,0-1-1,0 1 1,0-1 0,-1 1 0,1 0 0,0-1 0,0 1 0,0 0-1,-1 0 1,1-1 0,-1 1 0,1 0 0,0 0 0,-1 0 0,1 0-1,-1 0 1,0 0 0,1 0 0,-1 0 0,0 0 0,0 0 0,0 0-1,1 0 1,-1 0 0,0 0 0,0 0 0,0 0 0,-1 0 0,1 0-1,0 0 1,0 0 0,-1 0 0,0 2 0,0-1 4,0 0 1,0 1-1,0-1 0,0 0 0,-1 0 1,1 0-1,-1 0 0,0 0 1,0 0-1,1-1 0,-5 4 1,-3-1 67,0 0 0,0-1 0,0 0 0,0 0 0,0-1 0,0 0 0,-1-1 0,1 0 0,-15-1 0,-8 0 234,-41-7 0,56 4-233,1-1 0,0 0 0,-1-1 0,2-1 0,-1 0 1,1-1-1,0-1 0,-28-19 0,39 25-73,0-1-1,0 0 1,0 0-1,0-1 0,0 1 1,1-1-1,-1 1 1,1-1-1,0 0 1,0-1-1,0 1 1,1 0-1,0-1 1,0 1-1,0-1 0,-2-7 1,4 12-12,0-1 0,0 0 0,0 0 0,0 1 0,0-1 0,0 0 0,0 0 0,1 1 0,-1-1-1,0 0 1,0 1 0,1-1 0,-1 0 0,0 1 0,1-1 0,-1 0 0,1 1 0,-1-1 0,1 1 0,0-2 0,1 0 6,13-12 1,13 3-6,9 1-2,10 6 2,10 4-3,140 30-2525,-187-29 2442,77 16-1575,50 8-5444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4:02:49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13000,'0'0'0,"2"-26"0,2-18 1320,-1 51 8,-3 26-1328,4 1-1992,0 9 1992,3-3-3600,-1 0 3600,6 38-6616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4:16:10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8344,'14'-37'129,"-14"37"-95,1-1 0,-1 1 0,0-1-1,1 1 1,-1-1 0,1 1 0,-1-1 0,1 1-1,-1-1 1,1 1 0,0-1 0,-1 1 0,1 0-1,-1 0 1,1-1 0,0 1 0,-1 0 0,1 0 0,0-1-1,-1 1 1,1 0 0,0 0 0,-1 0 0,1 0-1,0 0 1,0 0 0,-1 0 0,1 0 0,0 1 0,-1-1-1,1 0 1,0 0 0,-1 1 0,1-1 0,-1 0-1,1 0 1,0 1 0,-1-1 0,1 1 0,-1-1-1,1 1 1,10 3 473,94 13 98,-55-13-594,129-1-34,-109-6 22,284-22 287,-235 13 186,6 1-382,164 0-13,-170 8-65,-35-1 0,18 0-9,-1 0-3,-3-1 1,-52 3 9,202 1 211,-224 3-190,1 2 0,-1 0 1,0 2-1,0 0 0,24 11 1,-46-16-24,1 0 1,-1 0 0,1 0 0,-1 0 0,0 0 0,1 1 0,-1-1 0,0 1-1,0 0 1,0 0 0,0 0 0,0 0 0,0 0 0,-1 0 0,1 0 0,-1 0-1,1 1 1,-1-1 0,0 1 0,0-1 0,0 1 0,0-1 0,-1 1 0,1 0-1,-1-1 1,1 1 0,-1 0 0,0 3 0,-1 7 20,0-1 0,-1 1 0,0 0 0,-8 22 0,4-16 6,-75 290 164,57-192-87,-24 106 2,37-177-59,-84 324 588,54-231-303,-48 174 424,80-279-728,-11 55 284,9-16 15,-3 113 0,14-163-301,0-12 30,1 0 0,0-1 0,1 1 1,3 13-1,2 2 10,1 0 0,1 0 0,1 0 0,1-1 0,16 24 0,-18-34-63,-3-7 8,-1 0 1,2 0-1,-1-1 0,10 9 1,9 8 27,1-1 0,1-1 0,1-2 0,51 29-1,-63-41-40,75 29 8,-88-35-14,186 63 12,-147-52 8,193 49 51,-186-50 164,191 37 73,-191-40-200,206 32 90,-207-32 122,303 76 563,-228-49-484,183 57 991,-293-89-1265,-4 0-111,0-1 1,1-1 0,-1 0-1,0 0 1,18 1-1,-22-7-969,-8-11-620,-48-91-1896,4 7-6715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4:16:11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40 7264,'25'-36'252,"-22"32"1009,-13 14 237,1-3-245,-19 20 1521,57-24-1739,-8-3-1034,0 1 0,0 1 0,0 1 1,23 6-1,18 3-111,-14-6 16,-12-2-179,70 16 0,-88-14 79,-6-2-416,1 0 0,-1-1 1,0-1-1,16 2 0,-28-4 285,-30-21-2723,-49-28-136,28 18 511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4:16:12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 5024,'40'7'571,"-70"-19"3103,27 11-3606,0-1 201,-1 1-1,0 0 0,0 0 0,0 0 1,0 0-1,0 1 0,0-1 0,0 1 0,-6 1 1,9-1-214,1 0 1,-1 1-1,0-1 1,1 1-1,-1-1 1,0 1-1,1 0 1,-1-1-1,1 1 1,-1-1 0,1 1-1,-1 0 1,1 0-1,0-1 1,-1 1-1,1 0 1,0 0-1,0-1 1,-1 1-1,1 0 1,0 0-1,0 1 1,-3 25 281,3-15-218,-5 32 322,1-16-290,1 0 0,1 1 0,2-1 0,1 0 0,6 40 0,-5-58-125,0 0 0,1 0 1,1 0-1,0 0 1,0 0-1,1 0 1,0-1-1,0 0 1,1 0-1,1-1 1,-1 1-1,16 13 1,-18-19-15,-1-1 1,1 1 0,-1-1 0,1 0 0,0 0 0,0 0-1,0-1 1,0 0 0,0 1 0,0-1 0,0-1 0,0 1-1,1 0 1,-1-1 0,7 0 0,11-5 2,-19 3-20,1 0 1,0 0 0,-1 0 0,1-1 0,-1 1-1,0-1 1,0 0 0,0 0 0,0 0 0,0 0-1,3-6 1,20-37-147,-22 37 101,-1 2-67,1-1 0,-1 1 0,0-1 0,-1 0 0,3-9 0,7-31-2396,1 6-3895,-30 97 4843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4:16:41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1 716 13536,'3'-5'240,"0"0"1,-1 1-1,1-2 1,-1 1-1,0 0 1,0 0 0,-1-1-1,1 1 1,-1-1-1,0 1 1,-1-1-1,0 0 1,0-8 0,5-36 1080,0 25-1267,1-1 0,1 1 0,19-43 0,-18 50-68,-4 9-41,0 1 0,0 0 0,1 0 0,7-9-1,26-34-164,62-63-1,-32 52 200,-29 31 32,1 2 0,75-42 0,-110 69-10,1 0 0,-1 0 0,1 0 1,-1 1-1,1 0 0,-1 0 0,1 0 0,-1 1 0,1-1 0,0 1 0,-1 1 0,9 0 1,-7 0-28,5 4-214,-5 1 171,-1 0-1,0 1 1,0 0-1,0 0 1,-1 0-1,0 1 1,-1-1-1,1 1 1,-1 0-1,-1 1 1,0-1-1,4 14 0,0 24-33,-8-27-137,-5 11 100,-1-1 0,-2-1 0,-1 1 1,-15 30-1,-18 14-345,30-52 82,-1-1 0,-1-1 0,-1 0 0,0-1 0,-2-1 0,-20 17 1,26-31-977,2-4 978,-1 0-1,1-1 1,1-1 0,-1 0 0,-12-5-1,16 6 159,-67-19-4763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4:17:28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2673 5443 16312,'-177'22'3247,"169"-21"-3058,0 0 0,-1-1 0,1 0 0,0-1 0,0 0-1,-14-3 1,-5-2 9,-52-8 30,40 4 152,-219-72 24,202 59-664,-233-125-61,231 112 274,-224-172-58,226 159-142,-222-233-105,224 218 74,-186-282-84,195 271 204,-167-323-84,174 316-38,-126-333-108,137 332 128,-82-333-120,93 330 42,-50-355-113,57 352 206,-13-361-81,21 366 146,20-297-49,-10 312 164,67-230-23,-55 246 15,110-180-21,-100 192 69,148-148-4,-137 156 10,207-119-12,-239 147 15,1-1-1,-1 2 0,14-5 1,281-78-84,-293 84 75,0 1 0,1 0 1,18 0-1,359-2-108,-369 5 99,1 1 1,20 4 0,400 83-141,-351-64-92,358 131-81,-363-121 215,320 159-24,-386-184 151,-1 1 1,19 14 0,327 245-16,-349-258 13,-2 1 0,23 24 1,115 133-14,-12 12-62,-129-167-46,0 0-1,16 32 1,-27-47 128,101 203-381,-15 9 223,-80-197 57,-1 1-1,0-1 0,4 30 1,-9-45 101,40 239-407,-19 10 242,-20-228 60,0-1 0,-2 0 1,-3 26-1,-30 237-310,-22 13 238,24-173-296,-71 199-1,-20 11 322,111-301 57,-2 0-1,-18 32 1,-135 234-192,-18-11 219,175-270 58,-1-1-1,-1-1 1,0 0-1,-23 22 1,-185 167-38,-15-32-116,235-172 164,-11 8-110,1-1-1,-2 0 1,1-1 0,-1 0 0,1-1-1,-21 7 1,-226 64-658,-10-40 441,268-36 327,-11 1-96,1 0 0,-1 0 0,0-1 0,1 0 0,-1-1 0,1-1-1,-1 0 1,-12-3 0,-246-69-765,78-5 596,5-1-246,-407-140-2509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4:03:52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8432,'-14'4'0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4:03:52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0 1080,'0'0'0,"-24"8"0,-13 7 0,-25 8-336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4:18:46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736 33 1440,'22'1'215,"0"-2"0,0-1 0,-1-1-1,1-1 1,-1 0 0,25-10 0,-27 9 1629,-38 11-1275,2-1-488,1 0 0,0 0 0,1 2 0,-23 11 0,-18 9-18,16-10-38,-10 5-19,-29 11-320,-161 43 0,196-62 187,43-13 115,23-12 68,217-61 1148,-70 22-309,-119 36-849,106-24 1006,-159 43-369,-17 6-525,-39 18-173,-158 54 69,57-15 37,-58 10 12,120-50-39,79-23-26,-45 13-4,57-17 15,1 0 1,0 0 0,-1 0 0,1-1 0,-1 0-1,1 0 1,-1-1 0,-7-1 0,14 2-50,0 0 1,-1 0 0,1 0 0,-1 0 0,1 0-1,0 0 1,-1 0 0,1 0 0,-1 0-1,1 0 1,-1 0 0,1 0 0,0-1-1,-1 1 1,1 0 0,0 0 0,-1 0 0,1-1-1,0 1 1,-1 0 0,1 0 0,0-1-1,-1 1 1,1 0 0,0-1 0,0 1-1,-1 0 1,1-1 0,0 1 0,0 0-1,0-1 1,-1 1 0,1-1 0,0 1 0,0 0-1,0-1 1,0 1 0,0-1 0,0 1-1,0 0 1,0-1 0,0 1 0,0-1-1,0 1 1,0-1 0,0 0 2,4-12-1,10-3-2,10-6 0,-3 8-10,2 2 1,0 0-1,0 1 1,42-13-1,-50 19 10,31-10-58,66-12 1,-99 24 48,53-9-11,117-9-19,-106 13 46,-41 6 6,2-1 44,0 0 1,58-15-1,-52 4 390,-42 14-247,-3 0-189,1 1 0,-1 0 0,1 0 0,-1 0 0,1-1 0,-1 1 0,1 0 1,-1-1-1,0 1 0,0 0 0,1-1 0,-1 1 0,0-1 0,0 1 0,1-1 1,-1 1-1,0-1 0,0 0 0,0 0 0,0 1 0,0-1 0,0 0 0,1 0 1,-1 0-1,0 0 0,0 0 0,-1 0 0,-4 1 20,-188 57-73,119-34-1290,-72 13-891,10-2-2290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4:09:03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1 12280,'10'27'586,"-1"1"1,-1 0 0,-1 1 0,-2 0 0,3 50 0,-19 228-800,-1-205 108,7-62 90,-15 100 3,-17 141 13,30-227 6,-12 84-1,-3 34-4,2 3-2,4 4 0,-5 171-2,18-284-3,-7 261-2,8-263-18,-3 93 4,-3 25 17,-20 165-3,-18 114-625,37-375-132,9-86 735,0 0 0,1 1 0,-1-1 0,0 1 1,0-1-1,0 0 0,0 1 0,0-1 0,-1 0 0,1 1 0,0-1 1,0 0-1,0 1 0,0-1 0,0 0 0,0 1 0,0-1 1,-1 0-1,1 1 0,0-1 0,0 0 0,-1 0 0,1 1 0,0-1 1,0 0-1,-1 0 0,1 0 0,0 1 0,0-1 0,-1 0 0,1 0 1,0 0-1,-1 0 0,1 1 0,0-1 0,-1 0 0,1 0 0,0 0 1,-1 0-1,1 0 0,-1 0 0,1 0 0,0 0 0,-1 0 0,1 0 1,0 0-1,-1 0 0,1 0 0,0-1 0,-1 1 0,1 0 0,0 0 1,-1 0-1,1 0 0,0-1 0,0 1 0,-1 0 0,1 0 3,-19-19-1538,-8-1-5409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4:09:03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6280,'0'0'0,"13"12"0,9 6 0,-17-14-192,-5-8 192,-1-2-2240,-2 0 112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4:02:48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42 2424,'0'0'0,"0"-15"0,0-11 0,-6 31-776,0 2 112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4:09:05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266 248 3592,'2'-1'170,"-1"0"1,0 0-1,0 1 0,0-1 1,1 1-1,-1-1 0,0 1 1,0-1-1,1 1 0,-1 0 1,1 0-1,-1-1 0,0 1 1,1 0-1,-1 0 0,0 0 1,1 1-1,-1-1 0,1 0 1,-1 0-1,0 1 1,1-1-1,-1 1 0,2 0 1,14 3 379,272 19 1814,-195-19-2184,298 19 365,-307-17-197,-28-3-271,60-2 1,151-17 225,-171 1-94,-95 15-210,30-4 149,-1-2 0,1-1 0,-2-1 0,1-2 0,52-24 0,-78 32-112,22-13 69,-27 15-107,1 0 0,-1-1 0,1 1 0,0 0 0,-1-1 0,1 1 0,-1 0 0,1-1 0,-1 1 0,1-1 0,-1 1 0,1-1 0,-1 1 0,0-1 0,1 1 0,-1-1 0,0 0 0,1 1 0,-1-1 0,0 1 0,0-1 0,0 0 0,1 1 0,-1-1-1,0 0 1,0 1 0,0-1 0,0 0 0,0 1 0,0-1 0,0 0 0,0 1 0,-1-1 0,1-1 0,-17 6-491,-7 6 373,0 1 0,0 1 1,2 1-1,-27 19 0,-12 9 44,2 4-1,2 1 0,-84 90 1,135-130 74,1 1 1,0-1 0,0 1 0,1 0 0,0 1 0,-6 12 0,5 9 1,7 1 0,-1-27 0,0-1 0,0 1 0,0 0 0,0 0 0,0-1 0,1 1 0,0-1 0,2 4 0,1-1 1,1 0 1,-1 0 0,1-1-1,0 1 1,1-1 0,-1-1-1,1 1 1,0-1 0,0 0-1,10 2 1,7 2 19,34 4-1,-52-10-15,49 5 74,1-1 1,77-6-1,-98 1-72,1-2-12,0-1-1,0-2 1,40-11 0,-47 9 2,40-6-17,-25 5 11,-1-3 1,43-15 0,162-70-170,-222 86 164,41-23-169,-57 28 146,21-11-1,0-2 0,-1 0 0,-1-2 0,-1-1 0,33-32 0,-29 16 35,-27 28 4,21-31 1,-20 23-2,0-3 25,0-5 64,6-42 0,1-4 150,-12 66-224,1 1-1,-1 0 1,1-1-1,0 1 1,0 0-1,0 0 0,1 0 1,0 0-1,-1 1 1,1-1-1,1 1 1,-1-1-1,0 1 1,1 0-1,0 1 0,-1-1 1,8-3-1,-10 5-13,0 0-1,0 0 0,0 1 0,1-1 1,-1 0-1,0 1 0,1-1 1,-1 1-1,0 0 0,1-1 1,-1 1-1,1 0 0,-1 0 1,1 0-1,-1 0 0,0 0 0,1 0 1,-1 0-1,1 0 0,-1 1 1,2-1-1,2 2 1,3 0 22,-1 0-1,1 0 1,-1 0 0,0 1-1,0 1 1,0-1-1,-1 1 1,1 0 0,-1 0-1,0 1 1,0 0-1,0 0 1,-1 0 0,0 1-1,0 0 1,8 11-1,2 6 76,0 1-1,20 48 0,-27-53-39,-1-1 0,-1 2 0,-1-1 0,3 21-1,-4-20-32,25 174 191,-26-164-200,1 13 45,7 178 63,-10-175 103,-2 69-1,-5 22-180,-1-2-46,0 1 1,-8 165 30,10-187-11,-1 23-16,0 1-4,2 0 0,8 153-119,10 54-376,-7-219 398,11 143-232,-6-175 274,12 95-13,-24-183 69,0 1 0,0-1 0,0 0 1,-1 1-1,0-1 0,0 0 0,-1 1 0,0-1 0,0 0 0,0 0 1,-1 0-1,0-1 0,0 1 0,-4 5 0,4-7 22,0-1-1,-1 1 1,0-1-1,1 0 1,-1 0-1,0 0 1,0-1-1,-1 1 1,1-1-1,-6 2 1,3-1 0,1 1 7,-1-1-1,1 0 1,-1 0 0,0-1 0,0 0 0,0 0-1,0 0 1,-12 0 0,-12 3 354,-215 20 768,109-20-907,1-2 189,-221 17 316,201-16-573,-213 0 378,213-3-422,-181 10 234,209-8-222,-161 13 481,185-6-436,-115-1 482,138-7-608,-150 4 879,215-5-927,-1-1-1,1-1 1,-1 0-1,1-1 1,0-1-1,0-1 1,0 0-1,-30-13 1,41 15-119,1-1 0,0 1 0,0-1 0,0 0 0,0-1 0,1 1 0,-1-1 0,1 0 0,0 0 1,0 0-1,0 0 0,0 0 0,-2-7 0,-38-75-2786,5 5-8191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4:09:06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34 292 9144,'0'-14'22,"0"0"0,1 0-1,4-18 1,-4 27-5,0 0 0,1 0 0,0 0-1,0 0 1,1 0 0,-1 0 0,1 1-1,0 0 1,1-1 0,-1 1 0,0 0-1,6-4 1,5-3 198,0 0 0,0 2 0,1-1 0,0 2 0,0 0 0,1 1-1,1 1 1,-1 0 0,1 1 0,-1 1 0,2 0 0,-1 1 0,0 1 0,0 1 0,32 1 0,-48 0-213,1 0 1,-1 1-1,1-1 1,-1 0 0,1 1-1,-1-1 1,1 1-1,-1-1 1,0 1-1,1-1 1,-1 1 0,0 0-1,0 0 1,0 0-1,1 0 1,-1 0 0,0 0-1,0 0 1,0 0-1,-1 0 1,1 0-1,0 1 1,0-1 0,0 0-1,-1 1 1,1-1-1,-1 0 1,1 1 0,-1-1-1,0 1 1,1-1-1,-1 0 1,0 1-1,0-1 1,0 1 0,0-1-1,0 1 1,0-1-1,-1 1 1,1-1 0,0 1-1,-1-1 1,1 0-1,-1 1 1,0 1-1,-2 4 4,0 1-1,-1-1 0,1 0 1,-1 0-1,-1 0 0,-6 8 1,3-5-4,5-5 0,-1-1-1,1 0 1,-1-1-1,0 1 1,0-1-1,-5 4 1,-23 15 25,0-2-1,-35 17 1,40-25 0,-1 0 0,1-3 1,-2 0-1,-41 7 0,69-16-27,1 1 0,0-1 0,0 0 0,-1 0 1,1 0-1,0 0 0,0 0 0,-1 0 0,1 0 0,0 0 0,0 0 1,-1 0-1,1 0 0,0 0 0,-1 0 0,1 0 0,0-1 0,0 1 1,-1 0-1,1 0 0,0 0 0,0 0 0,0 0 0,-1 0 0,1-1 0,0 1 1,0 0-1,0 0 0,-1 0 0,1-1 0,0 1 0,0 0 0,0 0 1,0-1-1,-1 1 0,1 0 0,0 0 0,0-1 0,0 1 0,0 0 0,0 0 1,0-1-1,0 1 0,0 0 0,0 0 0,0-1 0,0 1 0,0 0 1,0-1-1,0 1 0,0 0 0,0 0 0,0-1 0,0 1 0,1 0 1,-1-1-1,10-12-8,9 4-1,0 0-1,0 1 1,1 0 0,0 2-1,1 0 1,31-4 0,-42 8 10,1 0 0,-1 0 1,1 1-1,13 1 1,-10-1-8,-13 1 0,1-1 0,0 1 0,0 0 0,-1 0 1,1-1-1,0 1 0,0 0 0,-1 1 0,1-1 0,0 0 0,0 0 0,-1 1 0,1-1 1,0 1-1,-1 0 0,2 0 0,-2 0 4,-1-1 0,0 1 0,0-1 1,0 1-1,0-1 0,0 1 0,1-1 0,-1 1 1,0 0-1,0-1 0,0 1 0,-1-1 0,1 1 1,0-1-1,0 1 0,0 0 0,0-1 0,0 1 1,-1-1-1,1 1 0,0-1 0,-1 1 0,1-1 1,0 1-1,-1-1 0,1 0 0,0 1 0,-1-1 1,0 1-1,-6 6-67,0 0 0,-1 0 0,-14 9 1,6-5 34,-3 3-1227,32-29 809,4 0 743,1 1 1,31-17-1,-17 10 758,-25 18 596,-14 10-1027,-20 12 99,-33 2-431,60-21-291,-1 0-1,1 0 1,-1 0 0,1 0-1,-1 0 1,1 0 0,-1 0-1,1 0 1,0 0 0,-1 0-1,1 0 1,-1-1 0,1 1-1,-1 0 1,1 0 0,0 0-1,-1 0 1,1-1 0,-1 1-1,1 0 1,0-1 0,-1 1-1,1 0 1,0-1 0,-1 1-1,1 0 1,0-1 0,0 1-1,-1 0 1,1-1 0,-1-17-164,12-24-41,-9 35 209,6-23 213,-16 49-152,8-19-98,0 1 0,0 0 0,0 0-1,0 0 1,0 0 0,-1 0 0,1 0 0,0-1 0,-1 1 0,1 0 0,-1 0 0,1 0 0,-1-1 0,1 1-1,-1 0 1,1-1 0,-1 1 0,0 0 0,1-1 0,-1 1 0,0-1 0,0 1 0,1-1 0,-1 1-1,0-1 1,0 0 0,0 1 0,0-1 0,1 0 0,-1 0 0,0 0 0,0 1 0,0-1 0,0 0 0,0 0-1,0 0 1,0 0 0,1-1 0,-1 1 0,0 0 0,0 0 0,0 0 0,0-1 0,0 1 0,1 0 0,-1-1-1,0 1 1,0-1 0,0 1 0,1-1 0,-1 1 0,0-1 0,1 0 0,-1 1 0,1-1 0,-2-1-1,-5-6-334,1 0-1,0 0 1,-10-18-1,13 22 283,-34-60-1453,-20-31-5376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4:09:08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8072,'0'0'888,"4"5"-148,9 9-508,0 1 1,-2 1-1,1-1 1,-2 2-1,0-1 1,-1 2-1,-1-1 1,-1 1-1,0 0 1,-1 1-1,-1-1 1,4 30-1,-7-33-194,-1 30 83,-19 114 312,17-158-437,-7 43-6,-27 84-1,35-127-10,0-1 0,0 0 0,0 0 0,0 1 0,0-1 0,0 0 0,0 1 0,0-1 0,0 0 0,-1 0 0,1 1 0,0-1 0,0 0 0,0 0-1,0 1 1,0-1 0,0 0 0,0 0 0,-1 1 0,1-1 0,0 0 0,0 0 0,0 0 0,-1 1 0,1-1 0,0 0 0,0 0 0,-1 0 0,1 0 0,0 0 0,0 1 0,-1-1 0,1 0 0,0 0 0,0 0 0,-1 0 0,1 0 0,0 0 0,0 0 0,-1 0 0,1 0 0,-1 0 0,-1-14-392,3-23 224,-1 36 159,19-198-1007,-11 139 1043,-6 37 146,2 1-1,11-42 0,0 9 298,-10 34-291,1-8 148,1 1-1,1 1 0,2-1 1,20-40-1,-29 66-281,0 1 0,-1-1 0,1 1 0,0 0-1,0-1 1,0 1 0,0 0 0,0 0 0,0-1 0,0 1 0,0 0-1,1 0 1,-1 0 0,0 0 0,1 1 0,-1-1 0,1 0 0,-1 1-1,1-1 1,-1 1 0,1-1 0,-1 1 0,1-1 0,-1 1-1,1 0 1,0 0 0,-1 0 0,1 0 0,-1 0 0,1 0 0,0 1-1,-1-1 1,1 0 0,-1 1 0,1-1 0,-1 1 0,3 1-1,4 3 3,-1 1-1,1 0 0,-1 0 0,0 0 0,-1 1 0,0 0 0,9 13 0,-5-9-43,-9-9-63,0-1 0,1 0 0,-1 0 0,0 1 0,0-1 0,0 0 0,0 1 0,0-1 0,0 1 0,-1 0 0,1-1 0,0 1 0,-1-1 0,0 1 0,1 0 0,-1 0 0,0-1 0,1 1 0,-1 0 0,0 0 0,0-1 0,-1 1 0,1 0 0,0-1 0,-1 1 0,1 0 0,-1-1 0,0 3 0,-6 15-42,-1 0 1,-11 18-1,9-18 51,1 0 0,-7 22 0,-8 44 64,21-68 30,0 3 95,0 0 1,2 0 0,0 1 0,1-1 0,5 32-1,-4-38-99,6 34 285,1 1 1,28 88-1,-29-124-953,0-18-1159,3-25-1205,-9 24 3121,8-29-4887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4:09:08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7800,'-6'26'866,"1"-1"0,1 1 0,1 1 1,1-1-1,2 32 0,-3 40 299,-1-53-1040,-2 0-1,-23 83 1,29-128-217,0 0 0,0 1 0,0-1 0,-1 0 0,1 1 0,0-1 0,0 0 0,0 1 0,0-1 0,-1 0 0,1 1 0,0-1 0,0 0 0,-1 0 0,1 1 0,0-1 0,0 0 0,-1 0 1,1 1-1,0-1 0,-1 0 0,1 0 0,0 0 0,-1 0 0,1 1 0,0-1 0,-1 0 0,1 0 0,0 0 0,-1 0 0,1 0 0,0 0 0,-1 0 0,1 0 0,-1 0 0,1 0 0,0 0 1,-1 0-1,1 0 0,0-1 0,-1 1 0,1 0 0,0 0 0,-1 0 0,1 0 0,0-1 0,-1 1 0,1 0 0,0-1 0,-17-14-501,14 11-242,-18-15-4491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4:09:09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92 8432,'2'0'93,"0"0"0,0 0 0,0 0 1,-1 0-1,1-1 0,0 1 0,0-1 0,-1 1 1,1-1-1,0 0 0,-1 1 0,1-1 0,0 0 1,-1 0-1,1 0 0,-1 0 0,0-1 1,2-1-1,16-9 848,106-49 344,-124 60-1271,1 1 0,-1-1 0,0 1 0,1-1 1,-1 1-1,0-1 0,1 1 0,-1 0 0,1 0 0,-1 0 0,1 0 0,-1 0 1,3 0-1,-3 0 3,-1 0 1,1 1-1,-1-1 1,1 0 0,-1 1-1,1-1 1,-1 0-1,1 1 1,-1-1 0,1 0-1,-1 1 1,1-1-1,-1 1 1,0-1 0,1 1-1,-1-1 1,0 1-1,0-1 1,1 1 0,-1-1-1,0 1 1,0-1-1,1 2 1,-1 0 6,0 1 0,0-1 0,0 0 0,-1 1 0,1-1-1,0 1 1,-1-1 0,1 0 0,-1 0 0,0 1 0,0-1 0,0 0 0,0 0 0,0 0 0,-3 3 0,-18 23 92,-43 40 1,52-55-77,6-7-13,2-2-16,1 0 1,-1 1 0,1 0 0,0 0 0,0 0-1,-5 9 1,9-13-11,0 0 0,0 0-1,-1-1 1,1 1-1,0 0 1,0 0 0,0 0-1,0 0 1,0 0 0,0 0-1,1-1 1,-1 1-1,0 0 1,0 0 0,1 0-1,-1 0 1,0 0 0,1-1-1,-1 1 1,1 0-1,-1 0 1,1-1 0,-1 1-1,1 0 1,-1-1 0,1 1-1,0-1 1,-1 1 0,1-1-1,0 1 1,0-1-1,0 1 1,2 2 1,10 11 14,-1 1-1,0 1 1,-1 0-1,9 20 1,-15-27 5,0 1 0,-1 0 0,-1 0 0,0 1 0,0-1 0,-1 1 0,0 0 0,-1-1 0,0 13 0,-1-9 33,-1 0 1,0 0-1,-1-1 1,0 1-1,-1 0 1,-1-1-1,-11 26 1,5-21-75,-1 0 0,-1-1 0,0 0 0,-2 0 0,-23 22 0,32-36-23,-1 1 1,1-1-1,0-1 1,-1 1-1,0-1 0,1 1 1,-1-2-1,0 1 1,0-1-1,0 0 0,-7 1 1,3-1-23,-1 1-109,0-1 0,0-1 0,-1 0 0,1 0 1,0-1-1,0 0 0,0-1 0,0 0 0,-19-7 0,13 3-486,1 0 0,1-1 0,-24-13 0,38 19 561,0 0 0,0 0-1,-1 0 1,1 0 0,0-1-1,0 1 1,0-1 0,0 1-1,1 0 1,-1-1-1,0 1 1,1-1 0,-1 0-1,1 1 1,-1-1 0,1 1-1,0-1 1,-1 0 0,1 1-1,0-1 1,0-2-1,-1-9-626,-8-25-3240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4:09:09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75 400 9240,'-4'-6'187,"1"-1"0,-1 1 0,1-1 0,0 0 1,1 1-1,0-1 0,0-1 0,0 1 0,1 0 1,0 0-1,1 0 0,0-1 0,0 1 0,0 0 0,3-14 1,1-1 568,1 1 0,1 1 0,15-34 1,-14 41-702,0 0 0,1 0 0,1 1 0,0 0 1,0 0-1,1 1 0,1 0 0,0 1 1,0 0-1,1 1 0,25-15 0,-36 23-46,1 0-1,-1 0 1,1 0-1,-1 1 1,1-1 0,0 0-1,-1 1 1,1-1-1,0 1 1,-1 0-1,1-1 1,0 1 0,0 0-1,-1 0 1,1 0-1,3 1 1,-5-1-15,1 0 1,0 1-1,0-1 1,0 1-1,-1-1 0,1 1 1,0 0-1,-1-1 1,1 1-1,0 0 0,-1-1 1,1 1-1,-1 0 1,1-1-1,-1 1 0,0 0 1,1 0-1,-1 0 1,0 0-1,1-1 0,-1 1 1,0 1-1,1 4-49,-1 0 0,0-1 0,0 1 0,-1-1 0,1 1 0,-1-1 1,-3 10-1,2-3 16,1-8 3,0 0-1,0 0 0,-1 0 0,1 0 1,-1 0-1,0-1 0,-3 5 1,-8 13-322,-1-1 0,-1-1 0,-29 30 0,34-41-74,1 0 1,-1-1 0,0 0-1,0-1 1,-1 0 0,0-1-1,-22 8 1,-26 12-6222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4:09:10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0 120 10848,'24'-19'-7,"-20"15"118,-1 1 0,1 0 0,0 0 0,0 0 0,0 0 0,9-4 0,-10 5-111,0 1 0,0 0-1,1 0 1,-1 0 0,0 0 0,0 0-1,1 0 1,-1 1 0,5 0-1,45-4-109,199-31 1143,-230 30-989,37-2 6,161-6 158,-116 11-167,80 9-2,-137-5 1,1 3 1,69 14-1,-96-14-17,220 51 362,-150-32-186,-86-22-181,132 46 358,-117-38-356,88 36 590,-90-39-645,18 7 247,1-1 0,0-2 0,77 12 0,-79-17 132,22 8 20,-44-9-365,-8-3-3,-1 0 1,1 0-1,-1 0 0,1-1 0,0 0 1,-1 0-1,1 0 0,6 0 0,-10-1-441,8-8-4027,0-25 2152,-2 2-3313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4:09:11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1046 10672,'27'-10'532,"29"-7"1468,-54 17-1917,-1-1 0,1 0 0,0 0 0,0 0 0,-1 0 0,1 0 0,-1 0 0,1 0 0,-1-1-1,0 1 1,1 0 0,-1-1 0,0 1 0,2-4 0,11-11 278,147-121 562,-86 75-305,-51 43-548,37-36 469,91-92 31,-87 83-158,78-66 104,85-45 644,-147 116-1040,-65 47-198,6-4-142,0-1 0,-1 0 0,-1-2 0,25-30 0,-43 44-3750,-10 14 2558,-3 13-336,-5 10-5545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4:09:12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0 429 13808,'14'-46'220,"-14"45"-153,1 0 0,-1 0 0,0 1 0,1-1 0,-1 0 0,1 1 0,0-1 0,-1 0 0,1 1 0,0-1 0,-1 1 0,1-1 0,0 1 0,-1-1 0,1 1 0,0-1 0,0 1 0,0 0 1,-1 0-1,1-1 0,0 1 0,0 0 0,0 0 0,0 0 0,0 0 0,-1 0 0,1 0 0,0 0 0,1 0 0,0 0 122,60-2 1480,-39 2-1469,1-1 0,-1-1 1,25-6-1,24-12-233,201-75-142,-161 56 122,-9 5 47,-5 3 6,-5 4 0,-23 3-1,-40 13 4,1 1-1,-1 2 1,47-7 0,-70 15 39,0-1 0,0 2 0,0-1 0,-1 1 0,1 0 0,0 0 1,0 1-1,-1-1 0,1 2 0,-1-1 0,11 6 0,-16-8-16,0 1 1,1-1-1,-1 0 0,0 0 0,1 0 0,-1 0 1,1 0-1,-1 0 0,0 0 0,1 0 0,-1-1 1,0 1-1,1 0 0,-1-1 0,0 1 1,1-1-1,-1 0 0,0 1 0,0-1 0,0 0 1,0 0-1,0 0 0,1 1 0,0-3 0,31-30 178,-25 24-198,-7 8 1,-1 1 0,1-1 0,-1 0 1,1 0-1,0 1 0,0-1 0,-1 0 0,1 1 0,0-1 0,0 0 0,0 1 0,0-1 0,0 1 0,0 0 0,0-1 0,-1 1 0,1 0 0,2-1 0,-3 2-5,1 0 1,-1 0-1,1 0 1,-1 0-1,1 0 1,-1 0-1,1 0 0,-1 0 1,0 1-1,0-1 1,0 0-1,0 0 1,0 0-1,0 0 0,0 0 1,0 0-1,0 2 1,6 259-783,-29 144-232,23-404 1014,-4 48-240,-24 213-56,21-208 236,-26 220 0,26-221 98,-29 213 68,30-215 192,-15 202 127,17-207-94,-27 298 705,20-220-556,9-95-371,-4 46 599,8 145 0,5-185-853,-4-29-1029,-8-25-948,-12-47-1490,0 6-6083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4:09:12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7264,'56'-16'81,"-55"16"-31,1 0 1,-1-1-1,1 1 0,-1 0 0,0 0 1,1 0-1,-1 0 0,1 1 0,-1-1 1,1 0-1,-1 1 0,0-1 0,1 0 1,-1 1-1,0 0 0,1-1 0,-1 1 1,0 0-1,0 0 0,0 0 0,1-1 1,-1 1-1,0 0 0,1 2 0,8 5 205,-1-4-77,1 0 0,-1 0 0,1-1 0,0 0 0,0-1 0,0 0 0,19 0 0,67-2 922,-70-1-1056,292-7 2736,-37 3-759,33 10-1073,-202-2-1280,-75-3 339,69 0-2422,-33 0-3865,-59 0 1287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4:02:46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6008,'0'0'0,"8"0"0,0 4-992,2 1 992,1 6-2024,0 1 2024,10 12-1512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4:09:13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12192,'51'12'1516,"77"8"1,-82-15-1102,94 13-878,-117-13-1152,41 13-1,-65-14-1640,-12 0 2095,-59 0-688,5-1-1471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4:09:13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8344,'13'10'833,"1"-1"1,0-1-1,0-1 1,26 11-1,-33-16-534,-1 0-1,1 0 1,0 0 0,-1-1 0,1 0-1,0-1 1,0 1 0,0-1-1,0-1 1,0 1 0,0-1-1,9-2 1,-15 2-383,0 0 1,0 0-1,0 1 0,0-1 1,0 0-1,0 0 0,0 0 1,0 0-1,0 0 0,0-1 1,0 1-1,-1 0 0,1 0 1,0 0-1,-1-1 0,1 1 1,-1 0-1,0-1 0,1-1 0,1-2-128,3-8 159,8-21-2616,0 2-3335,-31 74 4558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4:09:14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1 323 6192,'0'0'9944,"0"-7"-9425,0-82-46,5-64-7499,-5 141 6536,2-49-5530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4:09:14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1 360 11744,'60'-34'1097,"-56"32"-199,-8 4-609,2-1 132,4 0 4,-1 0-421,-1-1-1,1 1 0,-1-1 1,1 1-1,0-1 0,-1 0 1,1 1-1,0-1 0,0 1 1,-1-1-1,1 0 1,0 0-1,0 0 0,0 1 1,-1-1-1,1 0 0,0 0 1,0 0-1,0 0 0,-1 0 1,1 0-1,0 0 0,0-1 1,0 1-1,-1 0 1,1 0-1,1-1 0,2-1-11,29-6-228,1-2 0,46-20 1,-21 3 111,85-47-33,-85 43 146,-15 2 11,-8 5-20,51-25 0,-72 41 14,-5 2-18,1 0 1,0 1-1,0 0 1,0 1 0,0 1-1,1-1 1,22-2 0,-33 6 22,-1 0 1,0 0-1,0 0 1,0 0-1,0 0 1,1 0-1,-1 0 1,0-1 0,0 1-1,0 0 1,0 0-1,1 0 1,-1 0-1,0 1 1,0-1-1,0 0 1,1 0 0,-1 0-1,0 0 1,0 0-1,0 0 1,0 0-1,0 0 1,1 0-1,-1 0 1,0 0 0,0 0-1,0 1 1,0-1-1,0 0 1,0 0-1,1 0 1,-1 0-1,0 0 1,0 1 0,0-1-1,0 0 1,0 0-1,0 0 1,0 0-1,0 1 1,0-1-1,0 0 1,0 0 0,0 0-1,0 0 1,0 1-1,0-1 1,0 0-1,0 0 1,0 0-1,0 0 1,0 1-1,0-1 1,0 0 0,0 0-1,0 0 1,0 0-1,0 1 1,-12 12-43,-20 11-15,-15 6-74,-71 34 1,96-55 54,1 0 1,-1-1 0,0-2 0,-1 0 0,0-1 0,-24 2 0,44-7-103,-1 0 0,1 0 0,-1 0 0,1 0 0,-1-1 0,1 1 0,0-1 0,-1 0 0,1 0 0,-1 0 0,1 0 1,0-1-1,0 1 0,0-1 0,-5-4 0,2 1-121,0 0 0,1-1 0,0 0 0,0 0 0,-4-9 0,3 6-95,-27-34-4431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4:09:15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 10136,'4'25'696,"-2"-1"0,-1 1 0,-3 45-1,0-32-288,-2 45 116,-6 69-99,-7 66-401,6-108 73,1-18-75,-20 285 470,29-268-731,10-176-4146,-3 3-2140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4:09: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10040,'7'43'220,"-7"-42"-160,1-1 0,-1 1 1,1-1-1,-1 0 1,0 1-1,1-1 0,0 1 1,-1-1-1,1 0 0,-1 1 1,1-1-1,-1 0 1,1 1-1,0-1 0,-1 0 1,1 0-1,0 0 0,-1 0 1,1 0-1,0 0 1,-1 0-1,1 0 0,0 0 1,-1 0-1,1 0 1,-1 0-1,1 0 0,0 0 1,-1 0-1,1-1 0,0 1 1,-1 0-1,2-1 1,-1 1 92,101-39 2285,-35 12-1700,2 3-292,0 5-99,70-11 0,-139 30-342,1 0 0,-1 0 0,1-1 1,-1 1-1,0 0 0,1 0 0,-1 0 0,1 0 0,-1-1 0,1 1 0,-1 0 0,1 0 1,-1 0-1,1 0 0,-1 0 0,0 0 0,1 0 0,-1 1 0,1-1 0,-1 0 0,1 0 0,-1 0 1,1 0-1,-1 0 0,0 1 0,1-1 0,-1 0 0,1 0 0,-1 1 0,0-1 0,1 0 0,-1 1 1,0-1-1,1 0 0,-1 1 0,0-1 0,0 1 0,1-1 0,-1 0 0,0 1 0,0-1 0,1 1 1,-2 1 1,0 0 0,1 0 1,-1 0-1,0 0 1,0-1-1,0 1 1,0 0-1,-1-1 0,1 1 1,-2 2-1,-44 40 25,-9 1 132,-82 73 40,91-73-176,39-38-15,0 0-4,-26 34-7,17-16-2,7-2 0,11-1 0,11-2 0,-7-15 6,1-1-1,0 0 0,0 0 0,0-1 0,0 0 1,1 0-1,-1 0 0,1-1 0,0 0 0,-1 0 1,1-1-1,13 2 0,34 9 41,-22-2 42,35 17-1,-59-24-62,-1 1-1,1 0 0,-1 0 0,0 0 0,0 1 0,-1 0 0,0 1 0,0-1 0,0 1 0,9 12 0,-14-15-23,-1-1 0,1 1 0,0 0 0,-1 0 0,1 0 0,-1 0 0,0 0 0,0 0 0,0 0 0,0 0 0,0 0 0,-1 0 0,0 0 0,1 0 0,-3 4 0,2-3 1,-1 1 4,1-1 0,-1 1 0,0-1 0,0 1-1,-1-1 1,1 0 0,-1 0 0,0 0 0,0 0-1,0 0 1,-1-1 0,0 1 0,1-1 0,-9 5-1,10-6 2,-12 9-60,0 0 0,0-2 0,-1 1-1,-1-2 1,0 0 0,-17 6 0,24-10-346,-1-2 0,1 1 0,-1-1 0,1 0 0,-1-1 0,0 0 0,0-1 0,1 0 0,-1-1 1,0 1-1,0-2 0,1 0 0,-13-3 0,19 4 183,0-1 0,0 0 0,0 1 0,1-1 0,-1 0 0,0 0 0,1 0 1,-1-1-1,1 1 0,0-1 0,0 1 0,0-1 0,0 0 0,0 0 0,0 0 1,-1-4-1,-8-12-672,-29-33-3678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4:09:16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130 762 10760,'-5'-3'36,"-27"-11"1298,31 14-1270,-1-1 0,1 1 1,-1 0-1,1 0 0,0 0 0,-1 0 0,1 0 1,-1 0-1,1 0 0,-1 0 0,1 1 1,-1-1-1,1 1 0,-1-1 0,1 1 0,0-1 1,-1 1-1,1 0 0,-2 1 0,2-1 28,0 0 0,0 0 0,-1 0 0,1 0-1,0 0 1,0 0 0,-1 0 0,1-1 0,0 1 0,-1 0 0,1-1-1,-1 1 1,1-1 0,-1 0 0,1 0 0,-1 1 0,1-1 0,-1 0-1,1 0 1,-1 0 0,1 0 0,-1-1 0,1 1 0,-3-1 0,3 0-54,-1 0 0,0-1 0,1 1 0,0-1 1,-1 0-1,1 1 0,0-1 0,0 0 0,0 1 1,0-1-1,0 0 0,0 0 0,1 0 0,-1 0 1,1 0-1,-1 0 0,0-3 0,-2-6 20,2 7 30,0-1 0,0 1 0,1-1 0,-1 1 0,1-1 0,1-7-1,0-20 279,1 0-1,2 1 0,1 0 0,10-33 0,-9 41-276,-3 12 28,0-1-1,1 2 1,1-1-1,6-12 1,56-104 503,-49 102-354,99-101 57,-110 118-318,0 1 0,1 0-1,-1 0 1,2 1 0,14-9 0,-2 2-1,-2 0-1,-13 9-4,0-1 0,1 1 0,-1 1 0,1-1 0,0 1 0,12-3 0,-14 4-28,-2 0 10,1 0 1,0 0-1,0 1 1,0 0-1,0 0 1,0 0-1,0 0 1,0 1-1,0-1 1,0 1-1,0 0 1,1 1-1,-1-1 1,0 1-1,0-1 1,7 3-1,-7-1-8,-1 0-1,0 0 1,0 0 0,-1 0-1,1 1 1,0-1-1,-1 1 1,0-1-1,1 1 1,-1 0-1,0 0 1,0 0 0,-1 0-1,1 0 1,-1 1-1,1-1 1,-1 0-1,0 1 1,0-1 0,0 1-1,-1-1 1,0 1-1,1 5 1,0 2 2,-1-9 12,1 1 0,-1 0 1,0 0-1,0 0 0,0 0 1,-1 0-1,1 0 1,-1 0-1,1 0 0,-1 0 1,0 0-1,-2 4 0,-22 44-259,-1-1 0,-39 54-1,-29 47 82,71-111-49,-22 34-848,-96 120 1,138-191 1117,-24 26-1303,25-27 1109,0 0 0,-1 0-1,1-1 1,0 1 0,0-1-1,-1 1 1,1-1 0,-1 0 0,1 0-1,-1 0 1,1 0 0,-1-1-1,-4 2 1,6-3 54,0 0 0,0 1 0,0-1 1,0 0-1,0 0 0,0 1 0,1-1 0,-1 0 0,0 0 1,1 0-1,-1 0 0,0 0 0,1 0 0,-1 0 0,1 0 1,0 0-1,-1 0 0,1-2 0,-1 0-103,-11-32-1144,-6-17-4283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4:09:16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1 11480,'-1'24'114,"-6"45"1333,-13 66 248,-21 201 98,10-75-1409,25-211-376,-8 65 4,1 12-8,-32 163-732,45-288 608,-1 0 1,1-1 0,0 1-1,0 0 1,-1 0 0,1-1-1,-1 1 1,0 0 0,0-1-1,1 1 1,-1 0 0,-1 1-1,-8 10-1912,-3 11-6281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4:09:27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25 2072,'-2'-24'90,"2"24"-78,-1 0-1,1 0 1,0 0 0,0 0-1,-1 0 1,1 0-1,0 0 1,0 0-1,0 0 1,-1 0 0,1 0-1,0 1 1,0-1-1,0 0 1,-1 0-1,1 0 1,0 0 0,0 0-1,0 1 1,0-1-1,-1 0 1,1 0-1,0 0 1,0 1 0,0-1-1,0 0 1,0 0-1,0 1 1,0-1-1,0 0 1,0 0 0,0 0-1,-1 1 1,1-1-1,0 0 1,0 0-1,0 1 1,1-1 0,-1 0-1,0 0 1,0 1-1,-8 49 1990,8-49-1594,28 4 1635,-3-4-1764,0 2 0,0 0 0,0 2 0,27 8 0,-32-9-4251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4:09:27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5560,'-1'0'15,"1"0"1,-1 0 0,0 0-1,0 0 1,1 1-1,-1-1 1,1 0 0,-1 1-1,0-1 1,1 0-1,-1 1 1,1-1 0,-1 1-1,0-1 1,1 1-1,0-1 1,-1 1 0,1-1-1,-1 1 1,1-1-1,0 1 1,-1 0 0,1-1-1,0 1 1,-1 0-1,1-1 1,0 1 0,0 0-1,0-1 1,0 1-1,0 0 1,0 0 0,0-1-1,0 1 1,0 0-1,0-1 1,0 1 0,0 0-1,1 0 1,11 33 110,-6-22-122,3 7 31,-2 2 0,0-1 0,-1 1 0,4 23 0,-10-44-10,0 0-1,0 0 1,0 1 0,0-1-1,0 0 1,0 0 0,0 1-1,0-1 1,0 0 0,0 0-1,0 1 1,0-1 0,0 0-1,0 0 1,0 1 0,0-1-1,1 0 1,-1 0 0,0 0 0,0 1-1,0-1 1,0 0 0,0 0-1,1 0 1,-1 0 0,0 1-1,0-1 1,0 0 0,1 0-1,-1 0 1,0 0 0,0 0-1,1 0 1,-1 0 0,0 0-1,0 0 1,1 0 0,-1 1-1,0-1 1,0 0 0,0 0-1,1 0 1,-1 0 0,0-1-1,0 1 1,1 0 0,-1 0-1,0 0 1,0 0 0,1 0-1,-1 0 1,0 0 0,0 0-1,0 0 1,1-1 0,-1 1-1,0 0 1,0 0 0,0 0-1,0 0 1,1-1 0,-1 1-1,0 0 1,11-14 651,2-11-249,-9 15-318,1 0 1,0 1-1,1-1 0,11-13 0,15-9-98,-14 24-21,-12 6 10,-6 2-1,7 0-7,6 15 3,-11-10 17,1 1 0,-1-1 1,0 1-1,-1-1 1,1 1-1,-1 0 0,0 0 1,-1 0-1,1 0 0,-1 0 1,-1 6-1,0 2 25,0 0-1,-2-1 1,-4 20-1,4-28-105,0 0-1,1 0 1,-2 0-1,1 0 0,0 0 1,-1-1-1,0 0 1,0 0-1,0 0 0,-1 0 1,1 0-1,-1-1 1,0 0-1,-9 5 0,12-8 45,0 0-94,-1 0-1,0 0 1,0 0-1,1 0 1,-1-1-1,0 1 1,0-1-1,1 0 1,-1 0 0,1 0-1,-1 0 1,1 0-1,-1-1 1,-3-2-1,5 3 28,-5-5-640,-24-69-705,3 5-1383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4:05:55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103 132 13000,'-12'0'-354,"-39"-1"-4045,48 1 4140,0 0 1,0 0-1,0-1 1,0 1-1,0-1 1,1 0-1,-1 0 1,0 0-1,0 0 1,1-1-1,-1 1 1,-2-2 0,5 2 232,0 1 1,0 0-1,0 0 1,-1-1-1,1 1 1,0 0-1,0-1 1,0 1-1,0 0 1,0-1 0,0 1-1,0 0 1,0-1-1,0 1 1,0 0-1,1-1 1,-1 1-1,0 0 1,0 0 0,0-1-1,0 1 1,0 0-1,1-1 1,-1 1-1,0 0 1,0 0-1,0-1 1,1 1-1,-1 0 1,0 0 0,0 0-1,1-1 1,-1 1-1,0 0 1,0 0-1,1 0 1,12-9-567,-2 4 365,0 0-1,1 1 0,13-4 1,-15 5 251,1 0 1,-1 0-1,-1-1 0,1-1 1,9-5-1,-18 9 163,-1 2-169,0-1 0,1 0 0,-1 0 0,0 0 0,0 0 0,0 0 1,0 0-1,1 0 0,-1 0 0,0 0 0,0 0 0,0-1 0,1 1 0,-1 0 0,0 0 0,0 0 0,0 0 0,0 0 1,1 0-1,-1 0 0,0 0 0,0 0 0,0-1 0,0 1 0,0 0 0,1 0 0,-1 0 0,0 0 0,0 0 0,0-1 1,0 1-1,0 0 0,0 0 0,0 0 0,0 0 0,0-1 0,0 1 0,0 0 0,0 0 0,0 0 0,0-1 0,0 1 1,0 0-1,0 0 0,0 0 0,0 0 0,0-1 0,0 1 0,0 0 0,0 0 0,0 0 0,0-1 0,0 1 0,0 0 1,0 0-1,0 0 0,-1-1 0,-7-8 2389,-14-14-4018,12 13-1042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4:09:28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98 641 11480,'-3'-70'1472,"-1"68"-1304,0 0 0,0-1 0,1 1 0,-1-1 0,1 0 0,0 0 0,0 0 0,0-1 0,0 1 0,0-1 0,1 0 0,-3-5 0,-5-16-222,0-2 1,2 1 0,2-1 0,0 0 0,1-1-1,2 1 1,1-1 0,1-32 0,4 29 70,2 1 0,9-37 0,-1 33-13,-10 28-17,1 0 0,-1 1 0,1-1 0,0 1 0,0-1 0,1 1 0,0 0 0,-1 1 0,2-1 0,-1 1 0,0 0 0,1 0 0,0 1 0,0 0 0,0 0 0,0 0 0,1 1 0,-1-1 0,1 2 0,-1-1 0,1 1 0,10-1 0,-7 1-9,0 1 0,0 1 0,0-1 0,0 2 1,0-1-1,0 1 0,-1 1 0,1 0 1,-1 0-1,1 1 0,-1 0 0,0 1 0,16 11 1,-18-10 1,-1 1 0,1 0 0,-1 1 0,-1-1 1,1 1-1,-2 0 0,1 0 0,-1 1 0,0-1 0,4 14 1,-3-8 23,3 5-120,-1 1 0,-1 0 0,-1 0-1,5 36 1,-9-51 125,-1 3-113,0 0-1,0 0 0,-1 0 0,0-1 1,-1 1-1,0 0 0,0 0 1,0-1-1,-1 1 0,0-1 0,-1 0 1,1 0-1,-1 0 0,-8 10 1,5-8-283,-1-1 1,0 1-1,-1-1 1,0-1 0,0 0-1,0 0 1,-1-1-1,0 0 1,-1 0-1,1-1 1,-12 3 0,16-5 415,0-1-289,-1 1 1,1-1 0,-1-1-1,1 1 1,-1-1 0,0 0-1,1-1 1,-9 1-1,-18 0-244,-47 9-1809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4:09:29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0 6368,'-5'266'2264,"3"-223"-2022,-2 0 0,-2 0 0,-19 70 0,22-98-262,-7 25 158,1-3-13,-23 60 0,-26 54-11,46-122-309,-2-1 0,-30 48 0,28-50 56,9-13-165,-1 0-1,-1-1 1,0 0-1,-10 10 1,-13 14-627,-32 44-3342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4:16:38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1 363 9504,'1'-3'-2231,"26"-51"-1319,47-65 2288,-72 116 1184,32-48 34,-23 33 94,-3 3 65,11-21 45,-13 26-300,0 1 0,1-1 0,10-9 0,-9 9-124,-7 9 256,-1 1 1,1-1-1,0 1 0,-1-1 1,1 1-1,0 0 0,-1-1 1,1 1-1,0 0 0,-1 0 1,1-1-1,0 1 0,0 0 1,-1 0-1,1 0 0,0 0 1,0 0-1,-1 0 0,1 0 1,0 0-1,0 0 0,-1 0 1,1 1-1,0-1 1,0 0-1,-1 0 0,1 1 1,0-1-1,-1 0 0,1 1 1,0-1-1,-1 1 0,1-1 1,0 1-1,4 3-33,-1 0 1,1 0-1,-1 0 0,0 1 1,7 9-1,-10-12 41,1-1 0,-1 0 0,0 1 0,1-1 0,-1 1 0,0-1 0,0 1 0,0 0 0,0-1 0,-1 1 0,1 0 0,0 0 0,-1 0 0,1-1 0,0 4 0,-1 1 0,11 27 3,-10-27 0,1 32-1,0-9 26,-1 1-1,-2 0 1,-1 0 0,-1 0-1,-1 0 1,-2-1 0,-12 37-1,13-54 45,0-1-1,-1-1 0,0 1 0,-1-1 1,0 0-1,-1 0 0,0-1 0,-14 13 1,20-20 3,0 0 0,0 0 1,0 0-1,0 0 0,0 0 1,-1-1-1,1 1 0,-5 1 1,0-7 539,7-12-331,4-13-76,1 0-1,2 1 1,1 0 0,1 0 0,1 1 0,2 0-1,16-29 1,-8 24-27,1 1-1,1 1 1,2 1-1,0 1 1,34-28-1,5 0-755,-62 55 229,2-2-18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4:16:39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25 1888,'-46'17'67,"60"-29"953,-9 8-906,0-1-1,0 1 1,0 0-1,12-6 1,-16 9-112,0 1 0,0 0 1,0-1-1,0 1 1,0 0-1,0 0 1,0 0-1,1 0 1,-1 0-1,0 0 0,0 0 1,0 0-1,0 1 1,0-1-1,0 0 1,0 0-1,0 1 1,0-1-1,0 1 0,0-1 1,0 1-1,2 1 1,-1 0 1,1 0 0,-1 1-1,0-1 1,0 1 0,0 0 0,0-1 0,3 7 0,-1 0 69,0-1 1,-1 1 0,0 0 0,0 0-1,2 17 1,-3 21 451,-2 1-1,-2-1 1,-2 0 0,-11 51 0,12-78-448,-5 22 351,-1 1 0,-22 61 0,24-85-338,-16 38 379,21-52-635,-1 0 0,0 0-1,1 0 1,-2 0 0,1-1 0,-1 1-1,1-1 1,-7 5 0,8-8 79,0 0 1,1-1-1,-1 1 0,0-1 1,0 0-1,1 1 1,-1-1-1,0 0 1,0 0-1,1 0 0,-1 0 1,0-1-1,0 1 1,0 0-1,1-1 0,-1 1 1,-1-2-1,-8 0-433,-23-2-2433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4:16:40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1 205 4128,'60'-24'1313,"-68"27"1314,12-4-689,30-7-643,27-1-404,77 0 1,-55 8-520,288-14 133,-82 0 86,46-8 146,-296 19-697,52-1 31,173 3 278,-171 3-202,108 6 734,-176-3-363,-61-14-624,-151-13-1103,113 13-378,-71-21-1381,13 1-4385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4:16:40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0 272 10760,'0'1'12,"1"-1"0,-1 0 1,0 0-1,0 1 0,0-1 1,0 0-1,1 0 0,-1 0 1,0 1-1,0-1 1,0 0-1,1 0 0,-1 0 1,0 0-1,0 1 0,1-1 1,-1 0-1,0 0 0,0 0 1,1 0-1,-1 0 0,0 0 1,0 0-1,1 0 1,-1 0-1,0 0 0,1 0 1,-1 0-1,0 0 0,0 0 1,1 0-1,-1 0 0,0 0 1,0 0-1,1 0 0,-1-1 1,0 1-1,0 0 0,1 0 1,-1 0-1,0-1 0,23-8 1133,17-14 553,-1-5-1717,-2-2 0,0-1 0,61-70-1,-62 62 22,-36 38-1,1 0-1,-1 0 1,1 0-1,0 1 0,-1-1 1,1 0-1,0 0 1,-1 1-1,1-1 1,0 1-1,0-1 0,0 0 1,0 1-1,-1 0 1,1-1-1,0 1 1,0-1-1,0 1 0,0 0 1,0 0-1,0 0 1,0-1-1,0 1 1,0 0-1,0 0 0,0 0 1,0 1-1,0-1 1,2 0-1,-2 1 3,0 1 1,0-1-1,0 0 0,0 1 0,0-1 0,0 1 0,0-1 1,0 1-1,-1-1 0,1 1 0,-1-1 0,1 1 0,-1 0 1,0-1-1,1 4 0,1 11 39,-2 0 0,0 25 1,0-38-38,-5 63 186,3-15-39,-1 12-120,-1 4-236,7 89 0,-3-152-26,0-1 1,0 0-1,1 0 0,-1 0 1,1 1-1,0-1 0,0 0 1,0 0-1,0 0 0,1 0 1,-1 0-1,3 2 0,5 11-1087,11 24-4909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4:21:15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20 501 9240,'0'0'0,"-17"-44"560,14 13 0,3-9-560,7-8-1072,4-8 1072,2-10-3800,3-10 3800,15-64-3168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4:21:17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0 160 10040,'19'-20'39,"-16"16"204,0 1-1,0 0 0,1-1 1,-1 1-1,1 0 0,5-3 1,2 3-405,0 0 0,-1 1 0,1 1 0,0 0 0,0 0 0,15 2 0,-9-1-42,89-6-115,-66 2 665,0 2-1,0 2 1,62 8 0,-60 1 437,75 28 0,-76-22-511,61 12 0,-101-26-243,1 0 0,-1-1 1,1 0-1,-1 1 0,0-1 1,1 0-1,0 1 0,-1-1 1,1 0-1,-1 0 0,1 0 1,-1-1-1,1 1 0,-1 0 1,1 0-1,-1-1 0,0 1 1,1-1-1,-1 1 0,1-1 1,-1 0-1,0 0 0,1 1 1,-1-1-1,0 0 0,2-2 1,-14-11 330,4 8-325,0 0 0,-1 0 1,0 1-1,1 1 0,-2-1 1,1 1-1,0 1 0,-1-1 1,-17-3-1,-6 0-13,-37-4 0,55 9-3,-66-8 187,11 5-183,-148-15 185,136 13 184,284 27-625,180-20-94,-108-9-121,-100 9 231,-152 1 180,-1 2 0,1 0 1,29 8-1,-52-11 34,1 0-1,-1 0 1,1 0 0,-1 0-1,0 0 1,1 0 0,-1 0 0,1 0-1,-1 0 1,1 0 0,-1 1-1,1-1 1,-1 0 0,0 0-1,1 0 1,-1 1 0,0-1 0,1 0-1,-1 1 1,0-1 0,1 0-1,-1 1 1,0-1 0,1 0 0,-1 1-1,0-1 1,0 0 0,1 1-1,-1-1 1,0 1 0,0-1-1,0 1 1,0-1 0,0 1 0,0-1-1,0 0 1,0 1 0,0-1-1,0 1 1,0-1 0,0 1 0,0-1-1,0 1 1,0-1 0,0 1-1,0-1 1,0 0 0,-1 1-1,1-1 1,0 1 0,0-1 0,-1 0-1,1 1 1,-19 14-47,-4-3 19,-47 16 1,-1-4 27,28-10 7,4-2 9,-63 14 1,-104 11 19,163-31 15,39-5-49,-110 11 365,-178-3 1,283-9-276,-52-4 182,56 3-180,0 1-1,-1-1 0,2 0 1,-1-1-1,0 1 1,0-1-1,0 0 0,1 0 1,-1 0-1,-4-4 0,9 6-87,0-1 0,-1 1-1,1-1 1,0 0 0,0 1-1,0-1 1,0 1-1,0-1 1,0 0 0,0 1-1,0-1 1,0 0 0,1 1-1,-1-1 1,0 1-1,0-1 1,0 0 0,1 1-1,-1-1 1,0 1-1,1-1 1,-1 1 0,0-1-1,1 1 1,0-2 0,18-15 46,36-6-16,1 2 0,101-22 1,-60 24-38,77-11-3,0 7-59,-119 18-29,-49 4 87,170-11-291,-180 14 298,0-1 0,0 0 0,-1 1 0,1 0 0,1 0 0,-8 4 0,6-2-1,-41 12-52,-94 22 1,117-33 55,-12 4-22,-62 5 1,58-10 6,-41 5-1,-23-1 12,30-1 11,35-2 20,0-2 1,-72-3-1,94-3 35,14 3-62,0 0 0,0-1-1,0 1 1,0 0 0,1-1-1,-1 0 1,0 1 0,0-1 0,1 0-1,-1 0 1,1 0 0,-3-2 0,4 2-3,0 0 1,0 0 0,1 0 0,-1 0 0,0 0 0,1-1-1,-1 1 1,1 0 0,-1 0 0,1 0 0,-1 0 0,1 0-1,0 0 1,-1 0 0,1 1 0,0-1 0,0 0 0,0 0-1,-1 1 1,1-1 0,0 0 0,0 1 0,2-2 0,21-14-21,-23 16 16,2-3-6,0 1-1,1-1 0,-1 1 1,1 0-1,0 0 0,0 1 1,-1-1-1,1 1 1,6-2-1,8-1-5,64-20-75,66-9 13,76-2 28,-178 29 42,1 0-37,293-13-113,-238 26 126,-91-5 32,4-1 14,0 0 0,0 2 0,-1 0 0,23 7 0,-36-9 3,-1-1 1,1 0-1,-1 0 1,1 1 0,-1-1-1,1 0 1,-1 1 0,1-1-1,-1 0 1,0 1-1,1-1 1,-1 1 0,0-1-1,1 0 1,-1 1 0,0-1-1,1 1 1,-1-1-1,0 1 1,0-1 0,1 1-1,-1 0 1,0-1 0,0 1-1,0-1 1,0 1-1,0-1 1,0 1 0,0 0-1,0-1 1,0 1 0,0-1-1,0 1 1,0-1-1,0 1 1,-1-1 0,1 1-1,0-1 1,-1 2 0,0 0 6,0 0 0,0 0 0,-1 0 1,1 0-1,-1 0 0,1 0 1,-1-1-1,0 1 0,1 0 1,-3 0-1,-14 10 43,1-1-1,-2-1 1,1-1 0,-1 0 0,0-2-1,-1 0 1,0-1 0,-39 6 0,-117 16 35,143-24-6,-12 3-22,1-3 0,-61-1-1,90-2-52,-84-5 43,87 3-51,0-1 0,0 0 0,0-1-1,1-1 1,-1 1 0,1-2 0,-16-8 0,26 13-12,0 0 1,1-1-1,-1 1 1,0 0 0,1-1-1,-1 1 1,0-1-1,1 1 1,-1-1-1,1 1 1,-1-1-1,0 1 1,1-1-1,0 0 1,-1 1 0,1-1-1,-1 0 1,1 1-1,0-1 1,-1 0-1,1 0 1,0 1-1,0-1 1,0 0-1,-1 0 1,1 1-1,0-1 1,0 0 0,0 0-1,0 0 1,0 1-1,1-3 1,0 1-13,1 0 0,-1 0 1,1 0-1,0 0 0,0 0 1,0 1-1,0-1 0,0 1 1,0-1-1,0 1 0,0 0 1,1-1-1,4 0 0,12-5-72,2 0-1,-1 2 0,40-6 0,66-1-41,-39 9 1,-83 3 125,74 1-166,100 12 1,-154-3 303,-19 0-19,-6-9-117,1-1 0,0 1 0,-1 0 0,1 0-1,-1 0 1,1-1 0,-1 1 0,0 0 0,1-1 0,-1 1 0,1 0 0,-1-1 0,0 1 0,0-1 0,1 1 0,-3 0-1,-19 9 63,-1 0-1,0-1 0,-36 8 0,-75 13 308,43-13-283,-82 5-18,165-21-49,-250 20 595,247-21-573,-40 1 53,48-1-69,0-1 0,0 1-1,0-1 1,1 1 0,-1-1 0,0 0-1,0 0 1,1 0 0,-1 0 0,0 0-1,1-1 1,-1 1 0,-2-3-1,5 2-22,1 1-1,-1 0 0,1 0 1,-1-1-1,1 1 0,0 0 1,0 0-1,0 0 0,-1 0 1,1 0-1,0 0 0,0 0 1,2-1-1,25-16 4,-3 6-10,1 1 0,51-14 1,307-78-229,-286 83 120,-65 16 95,76-13-268,-36 10 6,-72 7 275,0 0 1,-1 0-1,1 0 1,0 0-1,0 0 1,0 0-1,0 0 0,0 1 1,-1-1-1,1 0 1,0 1-1,0-1 1,-1 0-1,1 1 1,0-1-1,0 1 1,-1-1-1,1 1 1,1 0-1,-2 0-1,0 0-1,0-1 1,0 1-1,0-1 1,0 1-1,0-1 1,0 1 0,0-1-1,0 1 1,0 0-1,0-1 1,0 1-1,0-1 1,-1 1 0,1-1-1,0 1 1,0-1-1,-1 1 1,1-1-1,0 1 1,0-1 0,-1 1-1,1-1 1,-1 0-1,1 1 1,0-1-1,-1 0 1,1 1 0,-1-1-1,1 0 1,-1 1-1,1-1 1,-2 0-1,-167 99-1027,135-80 830,13-7-442,0-2 1,0-1-1,-1-1 0,-28 7 1,-19 6-860,-95 37-6157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4:10:20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16 123 11296,'0'0'-1591,"5"-3"-662,88-42 1050,-49 27 815,1 2 0,86-20 0,-127 36 1445,-6 0-384,-12 2-145,-20 4-431,-4 7 323,-2-2 0,0-2 0,-65 7 0,42-15-435,62-1-57,23 0-449,2-1 593,-1 0 1,1-2-1,37-8 1,-47 8-49,16-3 79,-8 3 403,0-2 0,34-11-1,-56 16-487,0 0 0,1 0 0,-1 0-1,0 0 1,0 0 0,0 0 0,1 0 0,-1 0-1,0 0 1,0 0 0,0 0 0,1 0-1,-1-1 1,0 1 0,0 0 0,0 0-1,1 0 1,-1 0 0,0-1 0,0 1 0,0 0-1,0 0 1,0 0 0,0 0 0,1-1-1,-1 1 1,0 0 0,0 0 0,0-1 0,0 1-1,0 0 1,0 0 0,0 0 0,0-1-1,0 1 1,0 0 0,0 0 0,0-1-1,-9-4 304,-23 3-788,-132 34-2540,77-17-2059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4:12:57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6904,'100'4'-704,"-48"-2"24,56-3 0,-97 0 1385,-9 1-605,1 0 0,-1 0 0,1 0-1,-1 0 1,1-1 0,-1 1 0,0-1 0,1 0 0,-1 0 0,4-1 0,-6 2 84,-16 0-2740,1 0 156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4:05:42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40 4760,'0'0'0,"0"-33"0,-3 26-640,2 7 640,-3 0-2160,0 4 2160,-6 2-720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4:13:08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 1080,'0'0'0,"4"-42"0,0 1-336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4:16:21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1176,'4'21'152,"0"0"-1,1 0 1,1-1 0,16 38 0,-6-23 267,31 48 0,-31-61-179,1-1-1,1 0 1,1-1-1,0-1 1,2-1-1,22 16 0,-25-20-192,27 18 999,57 34 1,-78-52-714,40 23 186,-25-18 33,83 28 0,-106-42-493,39 5 410,-9-5-73,1-2 1,55-3-1,-82-1-345,-12 0-6,1 0 1,-1 0-1,0 0 0,0-1 1,12-4-1,210-81 356,-139 43-155,-66 32-161,20-11 129,-1-1 0,76-55 1,103-105-630,-214 177-68,1 0 0,0 1 0,0 0 0,1 1 0,18-6 0,0-1-858,15-7-3125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4:16:25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706 104 1080,'-6'0'11,"-48"-2"556,40 1-147,23 0-57,3 2-31,9 1 935,-19-3-643,-14-1-220,-180-32 526,17 25-863,112 6-108,-106-7-294,159 9 304,-1 0 0,1 0 0,-1-1-1,-10-4 1,19 5-61,13 0 18,0 1 1,0 0-1,0 1 0,0 0 0,0 1 0,15 3 0,20 4 71,42 3 1326,127 1 1,33-17 3724,-248 3-5021,0 1 0,0 0 1,0 0-1,0 0 0,0 0 0,0 0 1,-1 0-1,1 0 0,0 0 1,0-1-1,0 1 0,0 0 0,0 0 1,0 0-1,0 0 0,0 0 1,0 0-1,0 0 0,0-1 1,0 1-1,1 0 0,-1 0 0,0 0 1,0 0-1,0 0 0,0 0 1,0 0-1,0 0 0,0 0 1,0-1-1,0 1 0,0 0 0,0 0 1,0 0-1,0 0 0,1 0 1,-1 0-1,0 0 0,0 0 1,0 0-1,0 0 0,0 0 0,0 0 1,0 0-1,0 0 0,1 0 1,-1 0-1,0 0 0,0 0 1,0 0-1,0 0 0,0 0 0,0 0 1,1 0-1,-18-9 260,-26-8-375,3 6-148,0 2 0,-1 1 1,-51-2-1,66 9-120,0 0-1,0 2 0,0 1 1,0 1-1,0 1 1,-29 9-1,51-12 252,0 0 0,0 0 0,0 1 0,0-1 0,0 1 0,0 0 0,0 1 0,1-1 0,-1 1 0,-4 4-1,7-6 107,1 0-1,-1 1 0,0-1 0,1 1 1,-1-1-1,1 0 0,0 1 0,-1-1 1,1 1-1,0-1 0,0 1 0,0-1 1,0 1-1,0-1 0,0 1 0,1-1 1,-1 1-1,0-1 0,1 1 0,-1-1 1,1 1-1,0-1 0,-1 0 0,1 1 1,0-1-1,0 0 0,0 0 0,0 1 1,0-1-1,2 2 0,1 2 59,1 0-1,0 0 1,0-1-1,0 1 1,1-1-1,-1 0 1,1-1-1,0 0 1,0 1-1,1-2 1,-1 1-1,0-1 1,12 3-1,5-1 86,-1 0 1,44 0-1,-21-4-117,26-2-219,-69 2 117,-1 0 1,0-1-1,0 1 0,1 0 1,-1-1-1,0 1 1,0-1-1,1 1 0,-1-1 1,0 1-1,0-1 1,0 0-1,0 0 1,0 0-1,0 1 0,0-1 1,0 0-1,0 0 1,-1 0-1,1 0 1,0-1-1,0 0 0,2-2-129,17-27-948,15-12-3648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4:16:25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 8432,'37'-19'4818,"-39"20"-4562,0-1 0,-1 1-1,1-1 1,0 0-1,-1 0 1,1 0 0,-1 0-1,1 0 1,0-1 0,-1 1-1,1-1 1,-4 0-1,-14-3 929,20 4-1116,0 0-194,0 1 1,0-1-1,0 0 1,0 1-1,0-1 1,0 1 0,0-1-1,0 0 1,0 1-1,0-1 1,0 0-1,0 1 1,1-1-1,-1 0 1,0 1-1,0-1 1,0 0 0,0 0-1,1 1 1,-1-1-1,0 0 1,0 1-1,1-1 1,-1 0-1,0 0 1,1 0-1,-1 1 1,0-1-1,1 0 1,-1 0 0,0 0-1,1 0 1,-1 0-1,0 1 1,1-1-1,0 0 1,19-2-1569,-14 1 1083,21-3-6435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4:16:28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179 968 9864,'0'-16'-384,"0"14"254,0 0 1,0 0 0,-1-1 0,1 1 0,0 0 0,-1 0 0,0-1 0,1 1 0,-1 0 0,-1-3 0,-19-8 525,6-5-172,1-2-1,1 1 1,0-2 0,2 0 0,1 0 0,-12-32-1,10 21 120,2-1 0,1 0 0,-9-58 0,16 73-304,-1-36 120,6 12-73,14-72 1,-3 66-84,-7 29-12,1 1 1,1 1 0,1-1-1,0 1 1,1 1 0,1 0-1,26-28 1,-29 36-8,0 1-1,0 0 1,1 0-1,-1 1 1,1 0-1,17-7 1,-14 7 8,5-2-11,1 0-1,0 1 0,1 1 0,0 0 0,0 2 0,37-4 1,-43 7 14,34 2-5,-29 1 8,0 0 0,0 2 0,0 0 1,34 14-1,-13 6 2,-17-8-8,-1 1 1,39 37-1,-34-20 8,-18-20 7,-1 0 1,0 1-1,-2 0 1,1 1-1,-2-1 0,0 1 1,-1 0-1,3 25 1,-4 4 27,-3-32-30,-4 40 0,-2-26 1,-1 0 0,-1 0 0,-2-1 0,0 0 0,-25 43 0,27-56 7,1 0 1,-2-1-1,0 0 0,-20 19 1,17-17 19,-6 5 114,-1 0 1,-21 16-1,26-23-122,-6 3 37,-1-1-1,0 0 1,-1-2 0,-1-1 0,1 0 0,-34 10 0,39-15-43,-37 9 54,29-8 24,-1-3 1,-1 0-1,1-1 0,0-2 1,-42-2-1,67 1-104,-62-11-249,58 10 142,1 0 1,0-1-1,0 1 0,0-1 1,0 0-1,0 0 0,0-1 1,1 1-1,-1-1 0,1 1 0,-1-1 1,1 0-1,-5-6 0,7 5-103,-1 1-1,1-1 0,0 0 1,0 0-1,1 1 0,-1-1 1,1 0-1,0 0 0,0 0 1,0 0-1,0 0 0,1 0 1,-1 0-1,1 0 0,0 1 1,3-8-1,-2 2 120,9-46-4522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4:16:28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521 1 3952,'-74'208'1728,"8"-29"-779,-43 103 831,91-234-1553,-83 233 1045,91-249-1202,-18 74 368,-18 96 52,39-160-156,-23 181 107,13-79-28,12-106-387,-2 58-137,6-70-22,-1 132-1006,9-62-1078,-2-11-3143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4:14:21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120 287 5024,'-15'1'-53,"12"-1"166,-1 0 1,1 1-1,-1-1 1,1-1-1,-1 1 1,1 0-1,-5-2 0,-28-31-7,0 2-1,36 30-138,0 32-446,1-29 437,-1-1 35,0-1 0,1 1 0,-1 0 0,0 0 0,1 0 1,-1-1-1,1 1 0,-1 0 0,1 0 0,-1-1 0,1 1 1,-1 0-1,1-1 0,0 1 0,-1-1 0,1 1 0,0 0 1,0-1-1,1 0 6,0 0 1,-1 0-1,1 0 1,-1 0-1,1 0 1,-1-1-1,1 1 1,0-1-1,-1 1 0,0-1 1,1 1-1,-1-1 1,1 0-1,-1 0 1,0 0-1,1 0 1,-1 0-1,0 0 1,0 0-1,0 0 1,1-2-1,11-8 13,43-46-77,-30 30 53,12-12 66,72-57 0,-107 93-50,1 1 0,0-1-1,-1 1 1,1 0 0,0 0 0,0 1 0,0-1 0,0 1 0,1 0 0,6-1 0,-11 2-5,1 0 0,-1 0 1,1 0-1,-1 0 1,1 1-1,-1-1 1,1 0-1,-1 0 1,1 1-1,-1-1 1,1 0-1,-1 1 1,1-1-1,-1 1 0,1-1 1,-1 0-1,0 1 1,1-1-1,-1 1 1,0-1-1,1 1 1,-1-1-1,0 1 1,0 0-1,0-1 1,1 1-1,-1-1 1,0 1-1,0-1 0,0 1 1,0 0-1,0-1 1,0 1-1,0-1 1,0 1-1,0-1 1,-1 2-1,-3 22-37,-3-3 34,-2 0 0,-1-1 0,-1 0 0,-21 30 0,4-13 5,10-15-2,-6 7 34,-2-1-1,-55 46 0,69-63 13,11-11-45,1 0 0,0 0 1,0 0-1,-1 0 0,1 0 0,0 0 1,0 0-1,-1 1 0,1-1 1,0 0-1,0 0 0,-1-1 1,1 1-1,0 0 0,-1 0 1,1 0-1,0 0 0,0 0 1,-1 0-1,1 0 0,0 0 0,0 0 1,-1 0-1,1-1 0,0 1 1,0 0-1,0 0 0,-1 0 1,1-1-1,0 1 0,0 0 1,0 0-1,0 0 0,0-1 0,-1 1 1,1 0-1,0 0 0,0-1 1,-1-27 6,5 13 13,0-1 0,1 1-1,1 0 1,0 0 0,1 1-1,1 0 1,0 0 0,12-14-1,-16 22-12,16-23 32,40-64 225,-59 91-264,-1 2 0,0 0 0,0 0 0,0 0 0,0 0 0,0 0 0,0 0 0,0 0 0,0 0 0,0 0 0,0 0 0,0-1 0,0 1 0,0 0 0,0 0 0,-1 0 0,1 0 0,0 0 0,0 0 0,0 0 0,0 0 0,0 0 0,0 0 0,0 0 0,0-1 0,0 1 0,0 0 0,0 0 0,0 0 0,0 0 0,0 0 0,0 0 0,0 0 0,0 0 0,0 0 0,0 0 0,1-1 0,-1 1 0,0 0 0,0 0 0,0 0 0,0 0 0,0 0 0,0 0 0,0 0 0,0 0 0,0 0 0,0 0 0,0 0 0,0 0 0,0 0 0,0 0 0,0 0 0,1 0 0,-1 0 0,0-1 0,-31 25 1,-77 74-705,106-96 534,1-2 120,1 1 1,-1-1 0,1 0 0,-1 1-1,0-1 1,1 0 0,-1 1-1,0-1 1,1 0 0,-1 0 0,0 1-1,0-1 1,1 0 0,-1 0 0,0 0-1,0 0 1,1 0 0,-1 0-1,0-1 1,-15 4-2324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4:14:27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9 1080,'-35'7'444,"18"-4"432,44-12-309,-11 4 41,-14 2-171,-23 1 31,-33 7-396,31-2-560,0 2-1,0 1 1,1 0 0,-1 2 0,-34 17 0,20-6-39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4:14:30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9592,'2'0'-1952,"18"-3"800,-1 0 0,22-8 1,-9 3 742,58-8 1,88 9 251,-151 7 154,95-1 19,-104 1-16,6 0 21,-1-1 1,40-7-1,93-19-29,-76 18 49,147 2-1,-86 2 199,-59 2 184,95 7-1,-159-3-321,28 5 373,1-3 1,93-5-1,-7-7 89,-52 6 634,-42 0 1320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4:14:35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 3768,'1'0'60,"0"1"0,-1-1 0,1 0 0,0 0 0,0 0 0,0 0 0,0-1 0,0 1 0,0 0 0,0 0 0,0 0 0,0-1 0,0 1 0,0-1 0,0 1 0,0-1 0,-1 1 0,1-1 0,0 1 1,0-1-1,-1 1 0,1-1 0,0 0 0,-1 0 0,1 1 0,0-1 0,-1 0 0,1 0 0,-1 0 0,0 0 0,1 1 0,-1-1 0,0 0 0,1 0 0,-1 0 0,0 0 0,0 0 0,0 0 0,0 0 0,0 0 0,0 0 0,0-2 0,2-14-361,-1 15 291,0 0 0,0 0 0,0-1 0,0 1-1,0 0 1,1 0 0,-1 0 0,1 0 0,-1 1 0,1-1 0,0 0 0,0 1 0,0-1 0,0 1 0,0-1 0,0 1-1,0 0 1,0 0 0,3-1 0,0 0 8,0 0 0,0 0 0,0 1-1,0 0 1,0 0 0,1 0 0,-1 0-1,0 1 1,10 0 0,4 3-11,-1 1 0,0 1 0,32 11 0,-12 4 9,-22-9-35,-1 1 0,0 1-1,0 0 1,-2 1 0,1 0 0,-2 1 0,0 1 0,19 33 0,61 108-400,-57-88 399,-8-19 39,4 12 1,60 112 73,-64-109 6,26 118 434,-29-118-409,-21-58-115,0 0-1,0-1 1,1 1-1,0-1 1,0 1-1,1-1 1,7 8-1,-11-13-16,0 0 1,0-1-1,0 1 0,0 0 0,0 0 0,0-1 0,0 1 1,0 0-1,1-1 0,-1 1 0,0-1 0,0 1 1,0-1-1,1 0 0,-1 0 0,0 1 0,1-1 1,-1 0-1,0 0 0,0 0 0,1 0 0,-1-1 0,0 1 1,1 0-1,-1 0 0,0-1 0,0 1 0,0-1 1,1 1-1,-1-1 0,0 1 0,0-1 0,0 0 1,0 0-1,0 1 0,0-1 0,0 0 0,0 0 1,0 0-1,-1 0 0,1 0 0,0 0 0,-1 0 0,2-2 1,0-1-96,1-1 0,-1 0 0,0 0 0,0 0 0,0 0 0,-1 0 0,0 0 0,0 0 0,0 0 0,0-6 0,-5-36-694,0 6-143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4:08:55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113 366 6104,'-20'-37'82,"20"37"-69,0 0 0,0 0 0,0 0-1,0 0 1,0 0 0,0 0 0,0 1-1,1-1 1,-1 0 0,0 0-1,0 0 1,0 0 0,0 0 0,0 0-1,1 0 1,-1 0 0,0 0 0,0 0-1,0 0 1,0 0 0,0 0-1,1 0 1,-1 0 0,0 0 0,0 0-1,0 0 1,0 0 0,0 0 0,1 0-1,-1 0 1,0 0 0,0 0-1,0 0 1,0 0 0,0 0 0,0-1-1,1 1 1,-1 0 0,0 0 0,0 0-1,0 0 1,0 0 0,0 0-1,0 0 1,0 0 0,0-1 0,1 1-1,-1 0 1,0 0 0,0 0-1,0 0 1,0 0 0,0-1 0,0 1-1,0 0 1,0 0 0,0 0 0,0 0-1,0 0 1,0-1 0,0 1-1,0 0 26,27 13 494,-18-8-463,2 0-1,-1 0 0,1-1 1,-1 0-1,1 0 0,0-2 1,0 1-1,1-1 0,-1-1 1,15 0-1,119-9 1487,165 12 1,-309-4-1473,1 0 0,0 1 0,-1-1 1,1 0-1,-1 0 0,1 0 1,0 0-1,-1 0 0,1-1 0,-1 1 1,1 0-1,-1-1 0,1 1 1,-1-1-1,1 1 0,-1-1 0,1 0 1,-1 0-1,0 0 0,1 0 1,-1 0-1,2-1 0,-3 0-25,-1 1 0,1-1-1,0 1 1,-1-1 0,1 1 0,-1-1 0,1 1-1,-1-1 1,1 1 0,-1-1 0,0 1-1,0 0 1,0 0 0,0-1 0,0 1 0,0 0-1,0 0 1,0 0 0,0 0 0,-1 0-1,1 0 1,0 0 0,-1 1 0,-1-2 0,-15-10 130,0 1 0,-1 1 0,0 1 1,-26-10-1,-91-23 120,44 15 373,34 8-330,-245-83 198,284 98-559,25 9-50,30 9-86,12-1 63,0-2-1,0-2 1,1-2 0,-1-2-1,75-3 1,-60-8 80,114-17 18,-146 19 55,0-2 0,0-2 0,0 0 0,-1-3 0,30-13 0,-60 24-61,1 0 1,0-1-1,-1 1 0,1 0 0,0-1 0,-1 1 1,1-1-1,-1 1 0,1-1 0,-1 1 0,1-1 1,-1 1-1,1-1 0,-1 1 0,1-1 1,-1 0-1,0 1 0,1-1 0,-1 0 0,0 1 1,1-2-1,-8-8 120,-18-2-72,-4 6-57,-41-3 4,54 9-1,-41-1 0,-4 2 2,-5 2-4,0 3-1,-1 0 2,2 0 3,3 2-4,-176 17-9,223-23 8,8 1 0,12 3 0,25 1 6,1-2-1,0-1 0,52 0 0,-78-3-4,60 1-5,192-6 9,-206 2 68,-1 2 1,1 3-1,85 14 0,-135-17-64,-1 0-1,1 0 1,-1 1-1,1-1 1,-1 0-1,1 1 1,-1-1 0,1 0-1,-1 1 1,1-1-1,-1 0 1,1 1-1,-1-1 1,1 1-1,-1-1 1,0 1-1,1-1 1,-1 1-1,0-1 1,0 1-1,1-1 1,-1 1-1,0-1 1,0 1-1,0 0 1,0-1-1,0 1 1,0-1-1,0 2 1,1-1 15,-1 0-22,0 0 0,0 0-1,0 0 1,0 0-1,0 0 1,0 0-1,0 0 1,0 0-1,0 0 1,-1 0 0,1 0-1,0 0 1,-1 0-1,1 0 1,-1 0-1,1 0 1,-1 0-1,-4 5-12,-1 0 0,1-1 0,-1 0 0,0 0 0,-1-1 0,1 1 0,-1-1 0,0-1 0,1 1 0,-9 2 0,-75 25-358,73-26 206,2 0-254,0-1-1,0 0 1,0-1-1,0-1 1,-24 0-1,-14 2-1277,-77 10-7171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4:14:36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513 1 1264,'0'0'0,"-7"13"0,-5 10 0,-3 7-8,-5 10 8,5 14-56,1 11 56,-16 53-416</inkml:trace>
  <inkml:trace contextRef="#ctx0" brushRef="#br0" timeOffset="1">317 1540 1528,'0'0'0,"-1"-8"0,-4-4 592,-7 25 0,-6 20-592,-8-5-288,-9 0 288,-13-21-1112,-14-18 1112,-48 7-368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4:14:37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3592,'1'2'8,"-1"-1"1,1 1-1,0 0 1,0-1-1,1 1 1,-1 0-1,0-1 1,0 0-1,1 1 1,-1-1-1,1 0 1,-1 1-1,1-1 1,0 0-1,-1 0 1,1 0-1,0-1 1,0 1-1,0 0 1,-1-1-1,1 1 1,0-1-1,0 1 1,0-1-1,0 0 1,0 0-1,0 0 1,0 0-1,0 0 1,0 0-1,0-1 1,0 1-1,0-1 1,1 0-1,8-1 66,0 1 1,1 1-1,-1 0 0,0 0 1,0 1-1,0 1 0,0 0 0,0 0 1,0 1-1,-1 0 0,1 1 0,-1 1 1,0-1-1,0 1 0,0 1 1,9 7-1,-6-1 63,0 2 0,-1 0 0,-1 0 1,0 1-1,-1 0 0,14 28 0,-12-22-52,25 44 230,63 121 273,-87-163-565,19 45 206,45 115 4,17 57-49,-28-89 24,-63-144-197,5 11 59,1 0 0,1 0 0,0-1 0,1 0 0,15 16 0,12 2 144,-35-33-194,0 1 1,1-1-1,-1 0 0,0-1 0,1 1 0,-1 0 0,1-1 0,0 0 0,-1 0 0,1 0 1,0 0-1,4-1 0,12-3 226,-18-1-417,-13-1-332,6 3 414,-1 0 1,1 1 0,-1 0 0,0 0-1,1 1 1,-1 0 0,0 0 0,1 0-1,-1 0 1,0 1 0,1 0 0,-9 2-1,8 0 72,0 0-1,0 0 0,0 0 0,0 1 1,0 0-1,1 0 0,-1 0 0,1 1 1,1 0-1,-10 10 0,5-5 3,6-8 2,1 1-1,-1 0 1,1 1-1,-1-1 1,1 0 0,0 1-1,0-1 1,-2 8-1,-105 262-233,63-141 201,3-5 42,-51 115 172,71-175-87,1-3-225,-57 120-1,45-131-529,33-52 606,0 0 0,0 0 0,0 0-1,0 0 1,0 0 0,0 0-1,-1 0 1,1-1 0,0 1-1,-1 0 1,1-1 0,0 1-1,-1-1 1,1 0 0,-1 1-1,1-1 1,0 0 0,-1 0 0,-2 0-1,-1 1-98,-35 1-403,-21 4-1517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4:14:40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37 7000,'5'-36'633,"-3"45"317,-2-8-934,1-1-1,-1 1 0,0-1 0,1 1 0,-1-1 1,0 1-1,0-1 0,0 1 0,0 0 1,0-1-1,1 1 0,-1-1 0,0 1 0,0 0 1,0-1-1,-1 1 0,1-1 0,0 1 1,0 0-1,0-1 0,0 1 0,0-1 1,-1 1-1,1-1 0,0 1 0,-1-1 0,1 1 1,0-1-1,-1 1 0,1-1 0,0 1 1,-1-1-1,1 0 0,-1 1 0,1-1 0,-1 0 1,1 1-1,-1-1 0,1 0 0,-1 1 1,1-1-1,-1 0 0,1 0 0,-1 0 0,0 0 1,1 0-1,-1 1 0,1-1 0,-1 0 1,0 0-1,1 0 0,-1-1 0,1 1 0,-1 0 1,1 0-1,-1 0 0,-1-1 0,-30-2 463,-17-6-38,31 7-439,2-1-239,0 1 0,-26-1 0,36 4-188,0-1-1,0 1 1,0 0 0,0 1-1,0-1 1,0 1 0,0 0-1,1 0 1,-1 1 0,-8 5-1,-12 9-2346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4:14:41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422 34 3144,'-2'6'-95,"2"-4"139,-1-1 1,1 1-1,-1 0 1,1-1-1,-1 1 0,1-1 1,-1 1-1,0-1 1,0 0-1,0 1 1,-2 2-1,2-4 75,0 0-1,0 0 1,0 0-1,0 0 1,0-1-1,0 1 1,0 0 0,1 0-1,-1 0 1,0-1-1,0 1 1,0 0 0,0-1-1,0 1 1,1-1-1,-1 1 1,0-1-1,0 1 1,1-1 0,-1 0-1,0 1 1,1-1-1,-1 0 1,1 0 0,-2-1-1,-3-3 41,2 2 65,0 0 1,0 0 0,0 0 0,-1 0-1,1 1 1,-6-3 0,1 1-9,-1 1 1,0 0 0,0 0-1,-16-2 1,10 4-440,1-1 0,-1 2 1,0 0-1,1 0 1,-17 4-1,-82 19-2147,36-4-1076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4:14:43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81 100 3768,'15'-13'-429,"-1"-1"0,17-20 0,3-3 35,-33 36 428,-1 2 34,0 9 152,-15 19 0,-34 52-1,12-21-319,34-55-47,0 0 1,0 0-1,0-1 1,-1 1-1,-5 5 1,-8 8-20,-16 22-481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4:14:45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12824,'0'0'0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4:14:49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27 3232,'4'-9'-28,"0"-8"712,-4 17-316,-9 10 2540,6-6-5475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4:14:53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13 992,'0'0'264,"-3"4"-44,-4 4-179,-26 30 448,31-36-364,1 0-1,-1 0 1,-1 0 0,1 0-1,0 0 1,0-1 0,-1 1-1,1-1 1,-1 1 0,0-1-1,1 0 1,-6 2 0,7-3-122,0 0 1,0-1-1,0 1 1,1 0-1,-1 0 1,0-1-1,0 1 1,1 0 0,-1-1-1,0 1 1,1-1-1,-1 1 1,0-1-1,1 1 1,-1-1-1,1 0 1,-1 1-1,0-1 1,1 0 0,0 1-1,-1-1 1,1 0-1,-1 1 1,1-1-1,0 0 1,0 0-1,-1 0 1,1 1 0,0-1-1,0 0 1,0 0-1,0 0 1,0 1-1,0-1 1,0 0-1,0 0 1,0 0 0,0 0-1,1 1 1,-1-1-1,0 0 1,0 0-1,1-1 1,12-35-568,-13 36 553,1 0 0,-1 0 0,0 0 0,0 0 0,1 0 0,-1 0 0,1 1 0,-1-1 0,1 0 0,-1 0 0,1 0 0,-1 0 0,1 1 0,0-1 0,-1 0 0,1 1 0,0-1 0,0 0 0,-1 1 0,1-1 0,0 1 0,0-1 0,0 1 0,0 0 0,0-1 0,0 1 0,0 0 0,0 0 0,0-1 1,1 1-1,-1 1 31,0 0 1,0 0 0,0 0 0,0 0 0,0 1-1,0-1 1,0 0 0,0 0 0,0 1 0,-1-1-1,1 0 1,0 1 0,-1-1 0,1 1 0,-1-1-1,0 1 1,0-1 0,1 1 0,-1 1 0,2 12 237,-2-12-215,0 1-1,0-1 1,1 0-1,-1 0 1,1 1-1,0-1 1,0 0-1,0 0 1,0 0-1,0 0 1,1 0-1,-1 0 1,1 0-1,0 0 1,3 2-1,0 6-1447,-2-4-15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4:15:09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46 6368,'-27'-34'-34,"20"24"132,6 8 85,3 4 130,6 6-403,-7-6-224,1 0 0,-1 0 1,1 0-1,0 0 0,-1-1 0,1 1 1,0-1-1,0 1 0,0-1 0,0 0 1,0 0-1,1 0 0,2 1 0,7 2-739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4:15:09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6816,'0'0'0,"8"12"0,8 11 0,-6-6-2080,-1-2 2080,-2-4-2352,-6-6 2352,8 12-1016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4:09:23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174 406 3864,'-2'-1'5,"1"-1"0,0 1 0,0 0-1,0 0 1,0-1 0,0 1 0,0-1 0,0 1 0,0-1 0,0 1 0,1-1-1,-1 0 1,1 1 0,-1-1 0,1 0 0,0 1 0,0-1 0,-1-2 0,2 2 42,1-1 0,-1 1 0,0 0 0,0 0 0,1 0 0,-1 1 0,1-1 0,0 0 0,0 1 0,-1-1 0,1 1 0,0-1 0,4-1 0,-1-1 104,0 0 1,0-1 0,0 0 0,-1 0-1,0 0 1,0 0 0,0-1 0,0 0 0,-1 0-1,0 0 1,0 0 0,2-7 0,2-10 435,-2 1-1,4-29 1,-7 40-393,0-1-9,1-2-107,0 0-1,-2 0 0,1 0 0,-2 0 1,0 0-1,0 0 0,-1 0 0,-4-15 0,5 29-80,0-1 0,0 1 0,0-1 0,0 1 0,0-1 0,0 1 0,0-1 0,-1 1 0,1 0 0,0-1 0,0 1 0,0-1 0,0 1 0,-1 0 0,1-1 0,0 1 0,-1-1 0,1 1 0,0 0 0,0-1 0,-1 1 0,1 0 0,-1 0 0,1-1 0,0 1 0,-1 0 0,1 0 0,-1 0 0,1-1 0,0 1 0,-1 0 0,1 0 0,-1 0 0,1 0 0,-1 0 0,1 0 0,-1 0 0,0 0 0,-13 14-3,-5 25 40,2 25 42,3-6-65,13-53-8,-1 54-2,-4 99 24,6-139-6,1 1 1,1-1-1,1 1 1,10 33-1,-11-45 0,1 1 0,0-1 1,0 0-1,1 0 0,0-1 0,1 1 0,0-1 1,0 0-1,0 0 0,1 0 0,0-1 0,7 7 1,2 2 52,-15-15-65,0 1 1,0-1 0,0 0-1,0 1 1,0-1 0,0 0-1,0 1 1,0-1 0,0 0-1,0 1 1,0-1 0,0 0-1,0 1 1,0-1 0,0 0-1,0 1 1,0-1 0,-1 0-1,1 1 1,0-1 0,0 0-1,0 0 1,0 1 0,-1-1-1,1 0 1,0 0 0,0 1-1,-1-1 1,1 0 0,0 0-1,-1 1 1,-3 0 62,0 1-1,-1-1 1,1 1-1,0-1 1,-1-1-1,-5 2 1,1-1-45,-204 41 1402,195-40-922,30-7-136,48-12 240,-43 13-360,25-10 117,-27 8-97,0 1 1,1 0-1,-1 1 1,31-3-1,-45 7-78,-36 6 26,-65 21-580,100-27 295,0 0 0,0 0 0,0 0-1,-1 0 1,1 0 0,0 0 0,0 0 0,-1 0-1,1 0 1,0 0 0,0 0 0,-1 0 0,1 0-1,0 0 1,0-1 0,0 1 0,-1 0 0,1 0-1,0 0 1,0 0 0,0 0 0,-1 0-1,1 0 1,0-1 0,0 1 0,0 0 0,0 0-1,-1 0 1,1 0 0,0-1 0,0 1 0,0 0-1,0 0 1,0-1 0,0 1 0,0 0 0,-1 0-1,1 0 1,0-1 0,-1-1-1329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4:15:10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7264,'0'0'0,"22"13"0,15 7 0,2 10-2696,5 5 2696,39 30-2616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4:16:57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11 184 3504,'6'-5'81,"-1"-1"0,1 1 0,0 0 0,0 0 0,0 0 0,0 1 0,1 0 0,0 0 0,0 1 0,12-5 0,6 0 1823,47-10 1401,-98 29-2054,9-6-1245,0 2 0,-23 12 0,-10 7 21,17-8-67,27-16-254,12-6-303,59-50 1108,70-73 1,-123 120-354,-8 17 15,-12 22 192,-9 1 68,-34 50 1,18-31-420,32-51-8,-9 15-9,10-11-14,9-8-6,7-11-67,-1-1 0,0-1 0,-1 0 1,0 0-1,-2-1 0,19-33 1,-30 50 81,22-38 5,-15 26-34,-15 29-95,-106 186-595,102-183 665,-16 39-920,17-35 67,0 2 0,2-1 0,-10 54 0,14-43-2898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4:17:00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42 904,'0'0'0,"19"-8"0,16-6 0,17-6-200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4:17:00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2471 816,'9'-8'107,"-8"7"-28,0 0 1,0-1 0,0 1-1,0 0 1,1 0 0,-1-1-1,0 1 1,1 0 0,-1 0-1,1 0 1,-1 1 0,1-1-1,-1 0 1,1 1 0,0-1-1,-1 1 1,1-1 0,0 1-1,0 0 1,-1-1 0,1 1-1,0 0 1,0 0 0,-1 1-1,1-1 1,0 0 0,-1 0-1,1 1 1,0-1 0,-1 1-1,1 0 1,0-1 0,-1 1-1,1 0 1,1 1 0,29 11 458,0-1 1,1-2-1,53 9 1,-40-9-204,177 37 593,-121-25-527,94 14 64,60 14 1189,21-14-625,-159-27-601,128 12 336,-160-11-513,-84-9-240,232 51 658,-169-31-485,71 20-62,-115-36-80,1 0 0,-1-2-1,1-1 1,29 0-1,-46-2-19,1-1 0,0-1 0,-1 1 0,1-1 0,-1 0 0,1 0 0,-1 0 0,0-1 0,9-6 0,-6 4 22,-1 1 19,-1 0-1,0 0 1,0-1-1,0 0 1,0 0-1,-1-1 1,0 1-1,7-11 1,-5 6-6,0 2 31,0-1 0,-1-1-1,0 1 1,-1-1 0,0 0 0,7-20-1,-7 17-15,3-7 118,0 0 0,-2 0 0,0-1 0,-1 0 0,3-29-1,-5 31 37,19-169 371,-20 168-433,4-47 326,-5-108 1,-18-137 169,3 188-462,-31-184 35,36 269-229,-8-54 15,-9-100 5,23 167-16,-2-45 0,5 35-4,-4-94-10,3-232-482,1 332 224,1-1-1,1 1 1,2 0-1,10-41 1,-11 64 74,0 0 1,0 0-1,1 1 1,0 0-1,0 0 1,1 0-1,-1 0 1,9-6-1,-6 3-39,0 3-64,-1 0 0,1 0 0,0 1 0,0 0 0,1 0 0,-1 1 0,1-1 0,12-3 0,-8 2 44,1 1-167,0-1 0,0 2 0,0-1 0,0 2 1,26-4-1,-23 4 248,28-4-470,86-2 0,-103 8 546,40-2-281,91 8 1,-90-1 340,173 12 65,-192-13 174,188 16 50,-190-15-210,188 20 51,-191-20 117,3-1-152,118 6 221,-130-10-527,0 0 0,0-3 1,48-10-1,17-18-1408,-11 3-2235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4:17:01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1 250 7536,'0'-1'18,"0"0"0,0 0 0,1 0 0,-1 0 0,0 0 0,1 0 0,-1 0 0,1 0 0,-1 0 0,1 0 0,-1 0 0,1 0 0,0 0 0,-1 0 0,1 1 0,0-1-1,0 0 1,0 0 0,-1 1 0,3-2 0,0 2 20,0 0 0,-1 1-1,1-1 1,0 1-1,0 0 1,-1-1-1,1 1 1,-1 0 0,4 2-1,-3 0-38,1 0 0,24 2 2,-15-4-3,1-1 0,-1-1 1,1 0-1,-1-1 1,0 0-1,0-1 0,0 0 1,24-10-1,115-56 1194,-3-9-293,-126 68-1232,67-35-2908,-48 22-925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4:17:01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0 297 7000,'43'-45'105,"-42"45"-80,-1-1-1,0 1 1,1-1 0,-1 1-1,1-1 1,-1 1-1,0-1 1,1 1 0,-1 0-1,1-1 1,0 1-1,-1 0 1,1-1 0,-1 1-1,1 0 1,-1 0-1,1-1 1,0 1 0,-1 0-1,1 0 1,-1 0 0,1 0-1,0 0 1,-1 0-1,1 0 1,0 0 0,-1 0-1,1 0 1,0 0-1,-1 0 1,1 0 0,-1 1-1,1-1 1,0 0-1,-1 0 1,1 1 0,-1-1-1,1 0 1,-1 1 0,1-1-1,-1 0 1,1 1-1,-1-1 1,1 1 0,-1-1-1,0 1 1,1-1-1,-1 1 1,0 0 0,1-1-1,-1 1 1,0-1-1,0 1 1,0 0 0,1 0-1,-1 0-10,0 0-1,1-1 1,-1 1-1,0 0 1,1-1-1,-1 1 0,0-1 1,1 1-1,-1 0 1,1-1-1,-1 1 1,1-1-1,-1 1 0,1-1 1,-1 0-1,1 1 1,0-1-1,-1 1 1,1-1-1,-1 0 1,1 0-1,0 1 0,0-1 1,-1 0-1,1 0 1,0 0-1,-1 0 1,2 0-1,11-4 52,6-9-50,-8 3 18,0-2-1,-1 1 0,0-1 1,9-16-1,20-26 557,-11 21-45,45-39 0,-70 69-515,0 1 1,0 0-1,1 0 1,0 0-1,-1 1 1,1-1 0,0 1-1,-1 0 1,1 0-1,0 0 1,0 1-1,0-1 1,0 1-1,0 0 1,0 0 0,0 0-1,0 0 1,0 1-1,0 0 1,0 0-1,0 0 1,-1 0-1,8 3 1,-9-1-12,1-1 0,0 1-1,-1 0 1,1-1 0,-1 1 0,0 0 0,0 0 0,0 1-1,0-1 1,0 0 0,-1 1 0,0-1 0,2 5-1,-2-3 13,3 2 13,-2 0 1,1 0-1,-1 0 1,0 0-1,0 1 1,-1-1-1,0 1 1,0 9-1,1 10 19,1 116-1747,-3-143 1631,0 1 0,-1 0 1,1 0-1,-1 0 0,1 0 1,0-1-1,-1 1 0,1 0 1,-1 0-1,0-1 0,1 1 0,-1 0 1,0-1-1,1 1 0,-1-1 1,0 1-1,0-1 0,1 1 1,-1-1-1,0 0 0,0 1 1,0-1-1,0 0 0,1 0 1,-1 1-1,0-1 0,0 0 1,0 0-1,0 0 0,0 0 1,0 0-1,0 0 0,0 0 0,1-1 1,-1 1-1,0 0 0,-1-1 1,-4 1-683,-24 5-4124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4:17:03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137 740 6104,'7'-37'126,"-7"36"-75,0 0 0,0 0-1,0 0 1,0 0 0,0-1-1,0 1 1,-1 0-1,1 0 1,-1 0 0,1 0-1,-1 0 1,1 0-1,-1 0 1,1 0 0,-1 0-1,0 0 1,0 0-1,1 0 1,-1 0 0,0 0-1,0 0 1,0 1-1,0-1 1,0 0 0,0 1-1,0-1 1,-1 0-1,-6-4 272,-9-7-46,12 9-226,-1-1-1,1 0 1,-1 0 0,1-1-1,0 1 1,1-1 0,-1 0 0,1 0-1,0-1 1,-4-6 0,0-4 73,1-1 1,1 1-1,0-1 1,2 0-1,0 0 1,0-1 0,2 1-1,0-1 1,1 0-1,1 0 1,0 1-1,1-1 1,1 0-1,9-33 1,-8 35-104,-2 10-10,0 0 0,0 0 0,1 1 0,0-1 0,0 1 1,3-7-1,7-12 22,0 0 0,2 1 1,22-30-1,-28 43-27,-4 6-2,0 0 0,0 0 0,0 0 0,0 1 0,9-6 0,5-3 4,1 1 1,1 0-1,0 2 1,36-12-1,-2 9-4,-1 6-3,-1 4 0,-31 2-6,0 1 0,-1 1 0,0 0 0,30 9 0,-41-8 5,0 0 0,-1 1 0,0 0 0,0 0 0,0 1 0,0 0 1,-1 0-1,0 0 0,0 1 0,0 1 0,-1-1 0,0 1 0,0 0 0,-1 0 0,1 1 0,-2 0 0,1-1 0,-1 2 0,0-1 0,-1 0 0,0 1 0,0 0 0,-1-1 0,0 1 0,1 13 0,-1-10 17,-2-9 10,1 0 1,-1 1-1,0-1 0,0 1 0,0-1 1,0 1-1,0-1 0,-1 0 0,-1 7 1,-4 11 109,0 0 1,-1 0-1,-1-1 1,-12 21-1,14-29-111,-20 23 20,4-13 1,-2-1 0,0-1 1,-45 28-1,42-33-81,-1-1 0,0-1 0,-30 9 0,43-16-563,0-2-1,0 1 1,0-2 0,0 0-1,0 0 1,-1-2 0,-20 0-1,2-3-3747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4:17:04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1 9592,'-3'87'1137,"-4"36"126,4-82-829,-2 0 0,-17 65 0,13-66-342,-47 194 642,44-189-678,-60 249 132,62-202-176,10-53-90,2 0 0,8 46 0,-3-59-1087,8 8 331,21 36 0,-35-68 727,0-1 0,0 1 0,0 0 0,0 0-1,0-1 1,1 1 0,-1-1 0,0 1 0,1-1 0,-1 1 0,1-1 0,-1 0-1,1 0 1,0 0 0,-1 0 0,1 0 0,0 0 0,0 0 0,0-1 0,0 1 0,0-1-1,0 1 1,0-1 0,0 0 0,0 1 0,0-1 0,3-1 0,15 2-803,32 13-3530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4:17:08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0 416 3768,'50'27'738,"2"-2"0,0-2 1,66 18-1,-77-27-785,-13-4 185,0-1 0,0-2-1,53 8 1,34-5 382,158-7 0,-82-16-159,-90 3-202,-41 5-79,208-20 152,-149 8-184,155-31 181,-174 23-34,136-67 357,-215 84-499,-12 5 228,-1 0 0,1 0 0,-1-1 0,0 0 0,9-7 421,-17 10-427,0 0 0,1-1 0,-1 1 0,-1-1 0,1 1 0,0 0 0,0-1 0,0 1 0,-1-1 0,1 1 0,-1 0 0,1-1 0,-1 1 0,1 0 0,-1 0 0,0-1 0,0 1 0,-1-2 0,-1-1-176,-24-37 2630,34 32-2718,1 1-877,1-7 117,-1-1 1,0 1-1,-1-1 0,0-1 0,-1 1 0,6-35 0,12-42-8664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4:17:12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3320,'11'-17'-47,"0"4"3566,-6 23-3457,2 0 1,-1-1 0,1 0-1,1-1 1,-1 1 0,1-2-1,10 9 1,57 38-2,-65-48-43,12 8 36,2 0 0,0-2 0,34 13 0,-38-17-40,183 63 106,-169-60-102,11 2 83,190 45 56,-187-49-2,190 18 86,-189-22 13,195 14 99,-195-17-106,196 6 138,-196-7 62,196-5 165,-197 1-231,188-29 203,-192 23 23,273-87 905,-247 62-1444,-45 18-87,77-80-130,-72 66-1893,31-28-4143,-143 135 4672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4:09:33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4576,'0'0'1465,"3"1"-1166,1 0-221,29 13 608,0-2 0,2-2-1,-1-1 1,1-1 0,45 3 0,-34-13-165,0-1 0,0-3 0,84-21 0,-18 3 200,-88 20-524,1 0 0,-1-2 0,0 0 0,-1-2 0,0-1 0,41-21 0,-63 30-129,-7-4 99,-32 2-93,0 2 1,-42 5 0,63-4-69,-30 5 52,-1 3-12,-12 3-36,-2 0-10,-1-1 0,11-3-19,0-3 0,-1-2 1,1-2-1,-71-8 0,102 7-221,33 9-179,25 6 109,-6-5 186,0-2 1,1 0-1,0-2 0,0-2 1,1-1-1,37-1 1,91-2 188,-107 2-58,76-3 786,-115-4-953,-22-3-659,-32-10-1285,29 13 1672,-45-20-6494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4:17:46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467 845 4848,'-14'-30'60,"13"30"-44,1-1-1,0 1 1,0 0 0,0 0-1,0-1 1,-1 1 0,1 0 0,0 0-1,0 0 1,0-1 0,-1 1-1,1 0 1,0 0 0,0 0 0,-1 0-1,1-1 1,0 1 0,0 0-1,-1 0 1,1 0 0,0 0 0,0 0-1,-1 0 1,1 0 0,0 0-1,-1 0 1,1 0 0,0 0 0,-1 0-1,1 0 1,0 0 0,0 0 0,-1 0-1,1 0 1,0 0 0,0 0-1,-1 1 1,1-1 0,-1 0 0,-11 8 40,8-5 135,-8 5 12,0 0 1,0 1-1,1 0 0,0 1 1,1 0-1,0 1 1,0 0-1,-8 12 0,10-12-196,1 0-1,0 0 0,0 1 0,-6 15 0,-1 6 46,-55 152 119,56-140-145,2 1 1,-9 91 0,13-53-23,-17 215 10,16-182 13,17 130 186,-7-222-193,7 40 243,-6-53-223,2 19 102,2-1-1,1 0 0,1-1 0,1 0 1,28 53-1,91 99 234,-94-136-184,-6-9-138,41 40 0,-15-21 54,74 57-1,-114-101-89,61 37 104,166 82 49,-215-117-165,47 18 20,184 59 79,-143-56 1,151 42 122,-232-66-218,49 12 66,213 51 341,-176-40-224,194 30 473,-279-55-631,58 6 75,106 1 35,-115-11 172,112-9 0,136-15 388,-199 13-544,187-8 398,-179 4-292,183-27 2,-191 24 8,182-16 134,-185 10-403,184-39-184,-195 28 121,169-35-43,-173 46 78,156-37-18,-153 28 110,162-35 265,-170 41-280,174-49 196,-168 35-207,158-63 15,-158 61-17,137-67 32,-155 61-31,149-57 99,-156 63-76,98-63 46,-119 53-60,55-57 39,-79 59-48,52-81 187,-88 114-219,12-28 1,32-102 119,-36 82 58,20-93 183,-34 137-359,2-27 135,-6-109 360,-4 97-474,-26-185-2,23 203 43,-1 1-1,-25-66 1,27 86-68,4 11-4,0 0 1,0 1 0,-1 0-1,0-1 1,-4-5 0,-17-31 28,-42-56 0,55 83-30,-25-22 8,-94-83 18,73 73-42,16 17 5,-12-7 6,-78-42 0,109 67-5,-1 0-1,-1 2 1,-44-15 0,-1 1-34,-3-3 8,-14-2 26,5 4 7,2 3 0,-160-48 44,143 48 56,-137-26 11,203 42-110,-44-5 7,-190-15-22,162 16-36,-154-30-123,152 18 98,-149-12-3,221 29 77,-50-4-6,-206-7-91,171 17 28,-187 12-208,184-9 138,-177-1-112,172-2 162,-163 11-36,170-1 74,-162 31-40,171-20-56,-167 30-209,170-32 204,93-17 137,-228 33-326,132-26 188,-136 12-474,150-11 543,-137 11-219,134-13 9,-126 32-220,131-18 397,-186 57-41,21 0 28,158-50 125,15-6 6,-175 34 720,107-36 2,93-10-675,28-5 21,1 2-1,1 0 1,-53 24 0,16 5-59,-136 90-261,180-110 234,12-9-85,-1 0 1,1-1-1,-16 7 1,0 0-551,-1-1-1,0-1 1,0-2 0,-1 0-1,-1-2 1,-45 6 0,-20 0-6247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4:18:09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99 6640,'29'-11'1128,"52"-11"1,-62 18-1078,11-1-18,1 2 0,32 0 1,174-5 11,79 15 376,-177 5-58,-2 1-295,204-3 236,-192-10-16,190-15 129,-193 7-67,201-10 88,-199 9-139,61 4-3,-8 7-273,-99 1 153,269 8 322,-217-10-404,57 8-24,-67-6-3,-3 0-3,208 7 43,-218-8-63,181-6 186,-187 4-92,160 8 208,-160 1-315,-45 0-19,12 2-9,163 29 47,-171-25-44,-6 1-6,-6-1 0,144 25 402,-211-38 553,-7 0-287,-14 1 57,-34-1 52,5-6-281,-43-8 0,-11-3 136,-263-30 576,318 40-1008,-178-16 62,70 7-42,3 2-116,-68 2-4,172 9-34,-68 2 1,-27 2-54,-165 15-99,69-6-32,190-10-62,-330 23-226,330-20 393,-57 5-150,-244 5-108,308-12 263,-55-1-3,-239-15-49,209 7 50,42 2 8,-13 2 4,-204-2 19,268 3-20,-47 4 25,-177 17 40,146-12-52,22-1-4,-131 8 82,173-14-94,-14 2-88,-103-11 0,115 1-228,-1-2 1,2-2 0,0-3-1,-80-33 1,74 21 269,1-2 0,-56-42 0,107 70 35,0 0 0,0 0 0,0 0 0,0 0 0,1 0-1,-1 0 1,0 0 0,0 0 0,0 0 0,0 0 0,0 0 0,0 0 0,1 0 0,-1 0-1,0-1 1,0 1 0,0 0 0,0 0 0,0 0 0,0 0 0,0 0 0,0 0 0,0 0 0,1-1-1,-1 1 1,0 0 0,0 0 0,0 0 0,0 0 0,0 0 0,0-1 0,0 1 0,0 0-1,0 0 1,0 0 0,0 0 0,0 0 0,0 0 0,0-1 0,0 1 0,0 0 0,0 0-1,0 0 1,0 0 0,-1 0 0,1-1 0,0 1 0,0 0 0,28 3-234,26 9 143,47 11-137,0-5 0,186 11 1,-207-23 222,26 2-8,106-5-4,76-4-50,23-4 70,-206 7 10,-9-1 0,-8 2 2,3-1 3,1 3-2,5 1 2,4 3-2,-1-2 2,2-1-2,9-2 2,6-1-4,0-1-1,3-2 0,3-3 0,3-3 0,141 0-6,-246 5-10,272-1 192,-165 6 206,-19 3-25,116 22 0,27 21 731,-232-46-1037,4 1 201,0 0 0,0-2 0,0-1 0,0 0 0,39-4-1,-64 0-418,-1-1 0,0 1-1,1 1 1,-1-1 0,0 0-1,0 0 1,0 1 0,0-1-1,-4-1 1,-37-24-2228,-19-12-8844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4:18:14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66 3680,'0'-8'-8,"1"7"40,-1 1-1,0-1 0,0 1 0,0-1 0,0 0 0,0 1 1,0-1-1,0 1 0,0-1 0,0 0 0,0 1 1,0-1-1,0 1 0,0-1 0,-1 0 0,1 1 1,0-1-1,0 1 0,-1-1 0,1 1 0,0-1 0,-1 1 1,1-1-1,-1 0 0,-2 0 17,1 1 1,-1-1-1,0 1 1,1-1-1,-1 1 1,0 0-1,1 0 0,-1 0 1,0 0-1,1 1 1,-4 0-1,-169 11 1276,173-12-1286,-1 0 1,0 0-1,1 1 0,-1-1 0,0 1 0,1-1 1,-1 1-1,1 0 0,-1 0 0,1 0 0,0 0 1,-1 0-1,1 1 0,0-1 0,0 1 0,0 0 1,0-1-1,0 1 0,0 0 0,0 0 0,1 0 1,-1 0-1,1 1 0,-1-1 0,1 0 0,0 1 1,0-1-1,0 0 0,0 1 0,0-1 0,1 1 1,-1 0-1,0 3 0,0 7-3,0-1 0,1 1 0,0 0-1,1-1 1,4 25 0,5 2 32,2 0-1,1-1 1,20 37 0,-25-60-32,0 0 1,1-1-1,1 0 1,0-1-1,14 14 1,-11-12-28,16 17-1,1-1 1,2-1-1,46 33 0,-16-17-5,19 5-2,14 4 0,125 59 48,-138-76 38,125 38 0,-176-67-78,-2-2 7,42 7-1,247 19 207,-182-31-90,67-10-8,-175 7-103,43-8 0,-35 3-14,96-16 105,65-22 58,-7-13 465,-155 45-606,4-1 6,0-2 0,55-30 0,-19 7 208,185-107 687,-237 130-882,-10 7 5,-1-1 0,0-1 1,12-11-1,149-149 235,-110 102-239,-57 61-26,31-35 124,-2-2 1,37-60-1,-60 86 109,-2-1 1,0 0-1,-1-1 0,-1 0 1,7-31-1,-14 49-213,-1-1 0,0 1 0,0 0 0,0-1 0,0 1 0,0-1 0,-1 1 0,1 0 0,-1-1 0,1 1 0,-1 0 0,0-1 0,0 1 0,0 0 0,0 0 0,-1 0 0,1 0 0,0 0 0,-1 0 0,1 0 0,-4-2 0,5 4-15,-1-1-1,-1-2-19,1 3-11,-11 9-1289,6 1 1015,-1 0 0,1 0 0,-8 19 0,8-14 118,-2 0 1,-15 24-1,-49 48-69,16-29 181,-10 4 50,21-27 177,-106 65 164,108-78-240,0-1 0,-2-3 0,-48 14 0,-159 41 175,32-22 129,-17 11-18,153-39-290,-77 3 237,92-20-249,-100-3 335,96-3-291,-207 10 70,232-8-73,20 0-91,1-2 0,-55-6 0,37 0-12,1-5-18,-100-45 25,125 48-28,-15-8 29,1-2 1,-45-31-1,75 47-30,-40-29 1,-57-65-182,86 82 157,-21-24-355,1-2 1,2-1 0,2-2-1,-37-67 1,59 95 248,1 1 15,0 0 0,-1 1 1,0 0-1,-1 1 0,-1 0 0,-12-13 0,11 14 106,3 7 6,-9 0 0,10 2 3,5 1-2,0 0 1,0 1 0,-1-1-1,1 0 1,-1 1 0,1 0 0,0 0-1,-1-1 1,1 1 0,-1 1-1,1-1 1,0 0 0,-1 1-1,1-1 1,0 1 0,-3 0 0,4 0-3,0-1 1,1 1 0,-1-1 0,0 1 0,1-1-1,-1 1 1,0-1 0,1 1 0,-1 0 0,1-1 0,-1 1-1,1 0 1,-1 0 0,1-1 0,-1 1 0,1 0-1,0 0 1,-1 0 0,1 0 0,0-1 0,0 1-1,0 0 1,0 0 0,-1 0 0,1 0 0,0 0-1,1 0 1,-1 0 0,0-1 0,0 1 0,0 0 0,0 0-1,1 0 1,-1 0 0,0-1 0,1 1 0,-1 0-1,1 0 1,0 1 0,0 1 0,10 22-28,0-1 0,22 35 1,-20-37 16,17 29-7,92 135 19,-99-159 50,2 0 1,0-2-1,2 0 0,0-2 1,56 36-1,-66-48-62,44 32 108,-25-17-46,67 35 0,58 18 48,-126-66 2,49 12-30,141 22-1,-196-44-64,65 2 103,224-13 574,-185-5-590,197-38-208,-189 27-267,169-52-229,-187 38 471,148-63-40,-177 58 168,-32 12 11,8-7 2,-37 19 41,0-2 0,-2-2 0,0 0 0,-2-2 0,28-30 0,-53 51-35,-1 0 1,1-1-1,-1 1 1,0-1-1,0 0 0,0 0 1,-1 0-1,0 0 1,0 0-1,0-1 1,-1 1-1,1-1 0,-1 1 1,-1-1-1,1-8 1,-5-20-4,-4 25-8,5 6-4,0 0-33,0 1 0,1-1 1,-2 1-1,1-1 0,0 1 1,0 0-1,-1 0 0,1 0 1,-1 1-1,1-1 0,-1 1 1,0 0-1,0 0 0,0 0 0,1 0 1,-5 1-1,-2-1-281,1 1 0,0 0 0,-1 0-1,1 1 1,0 0 0,-13 4 0,-48 22-1903,6-2-2655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4:19:04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8432,'0'0'0,"7"-7"-3800,1-5 3800,-1 5-1400,-2 3 1400,0 2-1048,-3 0 1048,2 2-872,1 0 472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4:22:45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920 96 4400,'-140'-49'2361,"107"39"-1846,-1 1-1,-47-5 1,-70 3 705,85 9-904,-103 21 71,152-16-378,-31 11 35,6 2-5,-2 10-30,36-21-15,0 2 0,1-1-1,0 1 1,0 0 0,1 0-1,-1 1 1,2 0 0,-1 0 0,1 0-1,1 1 1,-1 0 0,-4 16 0,4-13-12,4-9-9,0 1 0,0 0 0,0-1 0,0 1 1,1 0-1,-1-1 0,1 1 0,0 0 0,1 6 0,0 12-32,2-1 0,0 0 0,2 0 0,0 0-1,10 28 1,-9-36 50,23 41-76,4-7 24,2-1 0,2-1 1,48 43-1,66 48-174,-138-123 227,-8-8 3,0-1-1,0 1 1,1-1-1,-1 0 1,10 4-1,20 11-12,0-1 0,45 15-1,-24-19 18,-40-11 85,1-1 0,0 0 0,0-2-1,0 0 1,0-1 0,-1-1 0,1 0 0,18-5 0,-19 3-34,-11 3-24,0-1 1,0 1-1,0-1 0,-1 0 1,1 0-1,0-1 1,8-5-1,6-4 98,0-1-1,-1-1 1,-1 0-1,0-1 1,18-22-1,-24 24-80,-7 8 1,0 0 1,-1 0-1,1 0 1,-1-1-1,0 0 0,3-9 1,9-20 171,-2-1 0,13-63 0,-21 80-189,-3 12 21,-1-1 0,0 1-1,0 0 1,-1 0-1,0-12 1,-1-21 150,-2 1 0,-11-58 1,10 78-181,3 14-15,0-1-1,0 1 0,-1-1 1,0 1-1,0 0 0,0 0 1,-6-9-1,-43-70-66,38 70-328,-74-42-235,85 55 570,1 0-1,-1 1 1,1-1-1,-1 0 1,1 1-1,-1-1 1,0 1-1,1 0 1,-1 0-1,0-1 1,1 1-1,-1 0 1,-1 1-1,-55 1-776,-66 12-1,102-12 439,-166 17-5124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736F8C-9231-42EF-B335-94DE5C20E902}" type="datetimeFigureOut">
              <a:rPr lang="pt-BR" smtClean="0"/>
              <a:pPr/>
              <a:t>08/04/2021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E45C8-8FA0-4A6F-B5BB-4C475DEF2CF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099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E45C8-8FA0-4A6F-B5BB-4C475DEF2CFF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36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E45C8-8FA0-4A6F-B5BB-4C475DEF2CFF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820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2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3428992" y="6492875"/>
            <a:ext cx="2133600" cy="365125"/>
          </a:xfrm>
        </p:spPr>
        <p:txBody>
          <a:bodyPr/>
          <a:lstStyle>
            <a:lvl1pPr algn="ctr">
              <a:defRPr sz="1600" b="1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de cantos arredondados 9"/>
          <p:cNvSpPr/>
          <p:nvPr userDrawn="1"/>
        </p:nvSpPr>
        <p:spPr>
          <a:xfrm>
            <a:off x="142844" y="928670"/>
            <a:ext cx="8858312" cy="5429288"/>
          </a:xfrm>
          <a:prstGeom prst="roundRect">
            <a:avLst>
              <a:gd name="adj" fmla="val 1754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ponta_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49512" y="0"/>
            <a:ext cx="3994488" cy="85723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394665"/>
            <a:ext cx="806216" cy="4128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44" y="0"/>
            <a:ext cx="5000660" cy="857232"/>
          </a:xfrm>
        </p:spPr>
        <p:txBody>
          <a:bodyPr>
            <a:noAutofit/>
          </a:bodyPr>
          <a:lstStyle>
            <a:lvl1pPr algn="l">
              <a:defRPr sz="26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2844" y="928670"/>
            <a:ext cx="8858312" cy="5357850"/>
          </a:xfrm>
        </p:spPr>
        <p:txBody>
          <a:bodyPr>
            <a:normAutofit/>
          </a:bodyPr>
          <a:lstStyle>
            <a:lvl1pPr>
              <a:buFont typeface="Calibri" pitchFamily="34" charset="0"/>
              <a:buChar char="–"/>
              <a:defRPr sz="24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1pPr>
            <a:lvl2pPr>
              <a:buFont typeface="Calibri" pitchFamily="34" charset="0"/>
              <a:buChar char="–"/>
              <a:defRPr sz="24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2pPr>
            <a:lvl3pPr>
              <a:buFont typeface="Calibri" pitchFamily="34" charset="0"/>
              <a:buChar char="–"/>
              <a:defRPr sz="24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3pPr>
            <a:lvl4pPr>
              <a:buFont typeface="Calibri" pitchFamily="34" charset="0"/>
              <a:buChar char="–"/>
              <a:defRPr sz="24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4pPr>
            <a:lvl5pPr>
              <a:buFont typeface="Calibri" pitchFamily="34" charset="0"/>
              <a:buChar char="–"/>
              <a:defRPr sz="24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3214678" y="6492875"/>
            <a:ext cx="2133600" cy="365125"/>
          </a:xfrm>
        </p:spPr>
        <p:txBody>
          <a:bodyPr/>
          <a:lstStyle>
            <a:lvl1pPr algn="ctr">
              <a:defRPr sz="1400" b="1">
                <a:solidFill>
                  <a:srgbClr val="000066"/>
                </a:solidFill>
              </a:defRPr>
            </a:lvl1pPr>
          </a:lstStyle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de cantos arredondados 9"/>
          <p:cNvSpPr/>
          <p:nvPr userDrawn="1"/>
        </p:nvSpPr>
        <p:spPr>
          <a:xfrm>
            <a:off x="142844" y="928670"/>
            <a:ext cx="8858312" cy="5429288"/>
          </a:xfrm>
          <a:prstGeom prst="roundRect">
            <a:avLst>
              <a:gd name="adj" fmla="val 1754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ponta_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49512" y="0"/>
            <a:ext cx="3994488" cy="85723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394665"/>
            <a:ext cx="806216" cy="4128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3.png"/><Relationship Id="rId7" Type="http://schemas.openxmlformats.org/officeDocument/2006/relationships/customXml" Target="../ink/ink9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customXml" Target="../ink/ink93.xml"/><Relationship Id="rId4" Type="http://schemas.openxmlformats.org/officeDocument/2006/relationships/image" Target="../media/image10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Cancela_exercicio%20pratico.doc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4.png"/><Relationship Id="rId42" Type="http://schemas.openxmlformats.org/officeDocument/2006/relationships/customXml" Target="../ink/ink21.xml"/><Relationship Id="rId47" Type="http://schemas.openxmlformats.org/officeDocument/2006/relationships/image" Target="../media/image27.png"/><Relationship Id="rId63" Type="http://schemas.openxmlformats.org/officeDocument/2006/relationships/image" Target="../media/image35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8.png"/><Relationship Id="rId112" Type="http://schemas.openxmlformats.org/officeDocument/2006/relationships/customXml" Target="../ink/ink56.xml"/><Relationship Id="rId16" Type="http://schemas.openxmlformats.org/officeDocument/2006/relationships/customXml" Target="../ink/ink8.xml"/><Relationship Id="rId107" Type="http://schemas.openxmlformats.org/officeDocument/2006/relationships/image" Target="../media/image57.png"/><Relationship Id="rId11" Type="http://schemas.openxmlformats.org/officeDocument/2006/relationships/image" Target="../media/image9.png"/><Relationship Id="rId32" Type="http://schemas.openxmlformats.org/officeDocument/2006/relationships/customXml" Target="../ink/ink16.xml"/><Relationship Id="rId37" Type="http://schemas.openxmlformats.org/officeDocument/2006/relationships/image" Target="../media/image22.png"/><Relationship Id="rId53" Type="http://schemas.openxmlformats.org/officeDocument/2006/relationships/image" Target="../media/image30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43.png"/><Relationship Id="rId102" Type="http://schemas.openxmlformats.org/officeDocument/2006/relationships/customXml" Target="../ink/ink51.xml"/><Relationship Id="rId5" Type="http://schemas.openxmlformats.org/officeDocument/2006/relationships/image" Target="../media/image6.png"/><Relationship Id="rId90" Type="http://schemas.openxmlformats.org/officeDocument/2006/relationships/customXml" Target="../ink/ink45.xml"/><Relationship Id="rId95" Type="http://schemas.openxmlformats.org/officeDocument/2006/relationships/image" Target="../media/image51.png"/><Relationship Id="rId22" Type="http://schemas.openxmlformats.org/officeDocument/2006/relationships/customXml" Target="../ink/ink11.xml"/><Relationship Id="rId27" Type="http://schemas.openxmlformats.org/officeDocument/2006/relationships/image" Target="../media/image17.png"/><Relationship Id="rId43" Type="http://schemas.openxmlformats.org/officeDocument/2006/relationships/image" Target="../media/image25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8.png"/><Relationship Id="rId113" Type="http://schemas.openxmlformats.org/officeDocument/2006/relationships/image" Target="../media/image60.png"/><Relationship Id="rId80" Type="http://schemas.openxmlformats.org/officeDocument/2006/relationships/customXml" Target="../ink/ink40.xml"/><Relationship Id="rId85" Type="http://schemas.openxmlformats.org/officeDocument/2006/relationships/image" Target="../media/image46.png"/><Relationship Id="rId12" Type="http://schemas.openxmlformats.org/officeDocument/2006/relationships/customXml" Target="../ink/ink6.xml"/><Relationship Id="rId17" Type="http://schemas.openxmlformats.org/officeDocument/2006/relationships/image" Target="../media/image12.png"/><Relationship Id="rId33" Type="http://schemas.openxmlformats.org/officeDocument/2006/relationships/image" Target="../media/image20.png"/><Relationship Id="rId38" Type="http://schemas.openxmlformats.org/officeDocument/2006/relationships/customXml" Target="../ink/ink19.xml"/><Relationship Id="rId59" Type="http://schemas.openxmlformats.org/officeDocument/2006/relationships/image" Target="../media/image33.png"/><Relationship Id="rId103" Type="http://schemas.openxmlformats.org/officeDocument/2006/relationships/image" Target="../media/image55.png"/><Relationship Id="rId108" Type="http://schemas.openxmlformats.org/officeDocument/2006/relationships/customXml" Target="../ink/ink54.xml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41.png"/><Relationship Id="rId91" Type="http://schemas.openxmlformats.org/officeDocument/2006/relationships/image" Target="../media/image49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8.png"/><Relationship Id="rId57" Type="http://schemas.openxmlformats.org/officeDocument/2006/relationships/image" Target="../media/image32.png"/><Relationship Id="rId106" Type="http://schemas.openxmlformats.org/officeDocument/2006/relationships/customXml" Target="../ink/ink53.xml"/><Relationship Id="rId114" Type="http://schemas.openxmlformats.org/officeDocument/2006/relationships/customXml" Target="../ink/ink57.xml"/><Relationship Id="rId10" Type="http://schemas.openxmlformats.org/officeDocument/2006/relationships/customXml" Target="../ink/ink5.xml"/><Relationship Id="rId31" Type="http://schemas.openxmlformats.org/officeDocument/2006/relationships/image" Target="../media/image19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6.png"/><Relationship Id="rId73" Type="http://schemas.openxmlformats.org/officeDocument/2006/relationships/image" Target="../media/image40.png"/><Relationship Id="rId78" Type="http://schemas.openxmlformats.org/officeDocument/2006/relationships/customXml" Target="../ink/ink39.xml"/><Relationship Id="rId81" Type="http://schemas.openxmlformats.org/officeDocument/2006/relationships/image" Target="../media/image44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53.png"/><Relationship Id="rId101" Type="http://schemas.openxmlformats.org/officeDocument/2006/relationships/image" Target="../media/image54.png"/><Relationship Id="rId4" Type="http://schemas.openxmlformats.org/officeDocument/2006/relationships/customXml" Target="../ink/ink2.xml"/><Relationship Id="rId9" Type="http://schemas.openxmlformats.org/officeDocument/2006/relationships/image" Target="../media/image8.png"/><Relationship Id="rId13" Type="http://schemas.openxmlformats.org/officeDocument/2006/relationships/image" Target="../media/image10.png"/><Relationship Id="rId18" Type="http://schemas.openxmlformats.org/officeDocument/2006/relationships/customXml" Target="../ink/ink9.xml"/><Relationship Id="rId39" Type="http://schemas.openxmlformats.org/officeDocument/2006/relationships/image" Target="../media/image23.png"/><Relationship Id="rId109" Type="http://schemas.openxmlformats.org/officeDocument/2006/relationships/image" Target="../media/image58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31.png"/><Relationship Id="rId76" Type="http://schemas.openxmlformats.org/officeDocument/2006/relationships/customXml" Target="../ink/ink38.xml"/><Relationship Id="rId97" Type="http://schemas.openxmlformats.org/officeDocument/2006/relationships/image" Target="../media/image52.png"/><Relationship Id="rId104" Type="http://schemas.openxmlformats.org/officeDocument/2006/relationships/customXml" Target="../ink/ink52.xml"/><Relationship Id="rId7" Type="http://schemas.openxmlformats.org/officeDocument/2006/relationships/image" Target="../media/image7.png"/><Relationship Id="rId71" Type="http://schemas.openxmlformats.org/officeDocument/2006/relationships/image" Target="../media/image39.png"/><Relationship Id="rId92" Type="http://schemas.openxmlformats.org/officeDocument/2006/relationships/customXml" Target="../ink/ink46.xml"/><Relationship Id="rId2" Type="http://schemas.openxmlformats.org/officeDocument/2006/relationships/image" Target="../media/image3.png"/><Relationship Id="rId29" Type="http://schemas.openxmlformats.org/officeDocument/2006/relationships/image" Target="../media/image18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6.png"/><Relationship Id="rId66" Type="http://schemas.openxmlformats.org/officeDocument/2006/relationships/customXml" Target="../ink/ink33.xml"/><Relationship Id="rId87" Type="http://schemas.openxmlformats.org/officeDocument/2006/relationships/image" Target="../media/image47.png"/><Relationship Id="rId110" Type="http://schemas.openxmlformats.org/officeDocument/2006/relationships/customXml" Target="../ink/ink55.xml"/><Relationship Id="rId115" Type="http://schemas.openxmlformats.org/officeDocument/2006/relationships/image" Target="../media/image61.png"/><Relationship Id="rId61" Type="http://schemas.openxmlformats.org/officeDocument/2006/relationships/image" Target="../media/image34.png"/><Relationship Id="rId82" Type="http://schemas.openxmlformats.org/officeDocument/2006/relationships/customXml" Target="../ink/ink41.xml"/><Relationship Id="rId19" Type="http://schemas.openxmlformats.org/officeDocument/2006/relationships/image" Target="../media/image13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21.png"/><Relationship Id="rId56" Type="http://schemas.openxmlformats.org/officeDocument/2006/relationships/customXml" Target="../ink/ink28.xml"/><Relationship Id="rId77" Type="http://schemas.openxmlformats.org/officeDocument/2006/relationships/image" Target="../media/image42.png"/><Relationship Id="rId100" Type="http://schemas.openxmlformats.org/officeDocument/2006/relationships/customXml" Target="../ink/ink50.xml"/><Relationship Id="rId105" Type="http://schemas.openxmlformats.org/officeDocument/2006/relationships/image" Target="../media/image56.png"/><Relationship Id="rId8" Type="http://schemas.openxmlformats.org/officeDocument/2006/relationships/customXml" Target="../ink/ink4.xml"/><Relationship Id="rId51" Type="http://schemas.openxmlformats.org/officeDocument/2006/relationships/image" Target="../media/image29.png"/><Relationship Id="rId72" Type="http://schemas.openxmlformats.org/officeDocument/2006/relationships/customXml" Target="../ink/ink36.xml"/><Relationship Id="rId93" Type="http://schemas.openxmlformats.org/officeDocument/2006/relationships/image" Target="../media/image50.png"/><Relationship Id="rId98" Type="http://schemas.openxmlformats.org/officeDocument/2006/relationships/customXml" Target="../ink/ink49.xml"/><Relationship Id="rId3" Type="http://schemas.openxmlformats.org/officeDocument/2006/relationships/image" Target="../media/image5.png"/><Relationship Id="rId25" Type="http://schemas.openxmlformats.org/officeDocument/2006/relationships/image" Target="../media/image16.png"/><Relationship Id="rId46" Type="http://schemas.openxmlformats.org/officeDocument/2006/relationships/customXml" Target="../ink/ink23.xml"/><Relationship Id="rId67" Type="http://schemas.openxmlformats.org/officeDocument/2006/relationships/image" Target="../media/image37.png"/><Relationship Id="rId20" Type="http://schemas.openxmlformats.org/officeDocument/2006/relationships/customXml" Target="../ink/ink10.xml"/><Relationship Id="rId41" Type="http://schemas.openxmlformats.org/officeDocument/2006/relationships/image" Target="../media/image24.png"/><Relationship Id="rId62" Type="http://schemas.openxmlformats.org/officeDocument/2006/relationships/customXml" Target="../ink/ink31.xml"/><Relationship Id="rId83" Type="http://schemas.openxmlformats.org/officeDocument/2006/relationships/image" Target="../media/image45.png"/><Relationship Id="rId88" Type="http://schemas.openxmlformats.org/officeDocument/2006/relationships/customXml" Target="../ink/ink44.xml"/><Relationship Id="rId111" Type="http://schemas.openxmlformats.org/officeDocument/2006/relationships/image" Target="../media/image5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customXml" Target="../ink/ink58.xml"/><Relationship Id="rId4" Type="http://schemas.openxmlformats.org/officeDocument/2006/relationships/image" Target="../media/image6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1.xml"/><Relationship Id="rId13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6.png"/><Relationship Id="rId12" Type="http://schemas.openxmlformats.org/officeDocument/2006/relationships/customXml" Target="../ink/ink63.xml"/><Relationship Id="rId17" Type="http://schemas.openxmlformats.org/officeDocument/2006/relationships/image" Target="../media/image71.png"/><Relationship Id="rId2" Type="http://schemas.openxmlformats.org/officeDocument/2006/relationships/image" Target="../media/image3.png"/><Relationship Id="rId16" Type="http://schemas.openxmlformats.org/officeDocument/2006/relationships/customXml" Target="../ink/ink6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0.xml"/><Relationship Id="rId11" Type="http://schemas.openxmlformats.org/officeDocument/2006/relationships/image" Target="../media/image68.png"/><Relationship Id="rId5" Type="http://schemas.openxmlformats.org/officeDocument/2006/relationships/image" Target="../media/image65.png"/><Relationship Id="rId15" Type="http://schemas.openxmlformats.org/officeDocument/2006/relationships/image" Target="../media/image70.png"/><Relationship Id="rId10" Type="http://schemas.openxmlformats.org/officeDocument/2006/relationships/customXml" Target="../ink/ink62.xml"/><Relationship Id="rId4" Type="http://schemas.openxmlformats.org/officeDocument/2006/relationships/customXml" Target="../ink/ink59.xml"/><Relationship Id="rId9" Type="http://schemas.openxmlformats.org/officeDocument/2006/relationships/image" Target="../media/image67.png"/><Relationship Id="rId14" Type="http://schemas.openxmlformats.org/officeDocument/2006/relationships/customXml" Target="../ink/ink6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68.xml"/><Relationship Id="rId13" Type="http://schemas.openxmlformats.org/officeDocument/2006/relationships/image" Target="../media/image77.png"/><Relationship Id="rId18" Type="http://schemas.openxmlformats.org/officeDocument/2006/relationships/customXml" Target="../ink/ink73.xml"/><Relationship Id="rId26" Type="http://schemas.openxmlformats.org/officeDocument/2006/relationships/customXml" Target="../ink/ink77.xml"/><Relationship Id="rId3" Type="http://schemas.openxmlformats.org/officeDocument/2006/relationships/image" Target="../media/image72.png"/><Relationship Id="rId21" Type="http://schemas.openxmlformats.org/officeDocument/2006/relationships/image" Target="../media/image81.png"/><Relationship Id="rId7" Type="http://schemas.openxmlformats.org/officeDocument/2006/relationships/image" Target="../media/image74.png"/><Relationship Id="rId12" Type="http://schemas.openxmlformats.org/officeDocument/2006/relationships/customXml" Target="../ink/ink70.xml"/><Relationship Id="rId17" Type="http://schemas.openxmlformats.org/officeDocument/2006/relationships/image" Target="../media/image79.png"/><Relationship Id="rId25" Type="http://schemas.openxmlformats.org/officeDocument/2006/relationships/image" Target="../media/image7.png"/><Relationship Id="rId2" Type="http://schemas.openxmlformats.org/officeDocument/2006/relationships/image" Target="../media/image3.png"/><Relationship Id="rId16" Type="http://schemas.openxmlformats.org/officeDocument/2006/relationships/customXml" Target="../ink/ink72.xml"/><Relationship Id="rId20" Type="http://schemas.openxmlformats.org/officeDocument/2006/relationships/customXml" Target="../ink/ink7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7.xml"/><Relationship Id="rId11" Type="http://schemas.openxmlformats.org/officeDocument/2006/relationships/image" Target="../media/image76.png"/><Relationship Id="rId24" Type="http://schemas.openxmlformats.org/officeDocument/2006/relationships/customXml" Target="../ink/ink76.xml"/><Relationship Id="rId5" Type="http://schemas.openxmlformats.org/officeDocument/2006/relationships/image" Target="../media/image73.png"/><Relationship Id="rId15" Type="http://schemas.openxmlformats.org/officeDocument/2006/relationships/image" Target="../media/image78.png"/><Relationship Id="rId23" Type="http://schemas.openxmlformats.org/officeDocument/2006/relationships/image" Target="../media/image29.png"/><Relationship Id="rId10" Type="http://schemas.openxmlformats.org/officeDocument/2006/relationships/customXml" Target="../ink/ink69.xml"/><Relationship Id="rId19" Type="http://schemas.openxmlformats.org/officeDocument/2006/relationships/image" Target="../media/image80.png"/><Relationship Id="rId4" Type="http://schemas.openxmlformats.org/officeDocument/2006/relationships/customXml" Target="../ink/ink66.xml"/><Relationship Id="rId9" Type="http://schemas.openxmlformats.org/officeDocument/2006/relationships/image" Target="../media/image75.png"/><Relationship Id="rId14" Type="http://schemas.openxmlformats.org/officeDocument/2006/relationships/customXml" Target="../ink/ink71.xml"/><Relationship Id="rId22" Type="http://schemas.openxmlformats.org/officeDocument/2006/relationships/customXml" Target="../ink/ink75.xml"/><Relationship Id="rId27" Type="http://schemas.openxmlformats.org/officeDocument/2006/relationships/image" Target="../media/image8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3.png"/><Relationship Id="rId7" Type="http://schemas.openxmlformats.org/officeDocument/2006/relationships/customXml" Target="../ink/ink78.xml"/><Relationship Id="rId12" Type="http://schemas.openxmlformats.org/officeDocument/2006/relationships/image" Target="../media/image8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customXml" Target="../ink/ink80.xml"/><Relationship Id="rId5" Type="http://schemas.openxmlformats.org/officeDocument/2006/relationships/image" Target="../media/image85.png"/><Relationship Id="rId10" Type="http://schemas.openxmlformats.org/officeDocument/2006/relationships/image" Target="../media/image88.png"/><Relationship Id="rId4" Type="http://schemas.openxmlformats.org/officeDocument/2006/relationships/image" Target="../media/image84.png"/><Relationship Id="rId9" Type="http://schemas.openxmlformats.org/officeDocument/2006/relationships/customXml" Target="../ink/ink7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83.xml"/><Relationship Id="rId13" Type="http://schemas.openxmlformats.org/officeDocument/2006/relationships/image" Target="../media/image94.png"/><Relationship Id="rId18" Type="http://schemas.openxmlformats.org/officeDocument/2006/relationships/customXml" Target="../ink/ink88.xml"/><Relationship Id="rId26" Type="http://schemas.openxmlformats.org/officeDocument/2006/relationships/customXml" Target="../ink/ink92.xml"/><Relationship Id="rId3" Type="http://schemas.openxmlformats.org/officeDocument/2006/relationships/hyperlink" Target="mk:@MSITStore:C:\Arquivos%20de%20programas\PICC\ccsc.chm::/DISABLE_INTERRUPTS.htm" TargetMode="External"/><Relationship Id="rId21" Type="http://schemas.openxmlformats.org/officeDocument/2006/relationships/image" Target="../media/image98.png"/><Relationship Id="rId7" Type="http://schemas.openxmlformats.org/officeDocument/2006/relationships/image" Target="../media/image91.png"/><Relationship Id="rId12" Type="http://schemas.openxmlformats.org/officeDocument/2006/relationships/customXml" Target="../ink/ink85.xml"/><Relationship Id="rId17" Type="http://schemas.openxmlformats.org/officeDocument/2006/relationships/image" Target="../media/image96.png"/><Relationship Id="rId25" Type="http://schemas.openxmlformats.org/officeDocument/2006/relationships/image" Target="../media/image100.png"/><Relationship Id="rId2" Type="http://schemas.openxmlformats.org/officeDocument/2006/relationships/image" Target="../media/image3.png"/><Relationship Id="rId16" Type="http://schemas.openxmlformats.org/officeDocument/2006/relationships/customXml" Target="../ink/ink87.xml"/><Relationship Id="rId20" Type="http://schemas.openxmlformats.org/officeDocument/2006/relationships/customXml" Target="../ink/ink8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2.xml"/><Relationship Id="rId11" Type="http://schemas.openxmlformats.org/officeDocument/2006/relationships/image" Target="../media/image93.png"/><Relationship Id="rId24" Type="http://schemas.openxmlformats.org/officeDocument/2006/relationships/customXml" Target="../ink/ink91.xml"/><Relationship Id="rId5" Type="http://schemas.openxmlformats.org/officeDocument/2006/relationships/image" Target="../media/image90.png"/><Relationship Id="rId15" Type="http://schemas.openxmlformats.org/officeDocument/2006/relationships/image" Target="../media/image95.png"/><Relationship Id="rId23" Type="http://schemas.openxmlformats.org/officeDocument/2006/relationships/image" Target="../media/image99.png"/><Relationship Id="rId10" Type="http://schemas.openxmlformats.org/officeDocument/2006/relationships/customXml" Target="../ink/ink84.xml"/><Relationship Id="rId19" Type="http://schemas.openxmlformats.org/officeDocument/2006/relationships/image" Target="../media/image97.png"/><Relationship Id="rId4" Type="http://schemas.openxmlformats.org/officeDocument/2006/relationships/customXml" Target="../ink/ink81.xml"/><Relationship Id="rId9" Type="http://schemas.openxmlformats.org/officeDocument/2006/relationships/image" Target="../media/image92.png"/><Relationship Id="rId14" Type="http://schemas.openxmlformats.org/officeDocument/2006/relationships/customXml" Target="../ink/ink86.xml"/><Relationship Id="rId22" Type="http://schemas.openxmlformats.org/officeDocument/2006/relationships/customXml" Target="../ink/ink90.xml"/><Relationship Id="rId27" Type="http://schemas.openxmlformats.org/officeDocument/2006/relationships/image" Target="../media/image10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79512" y="2564904"/>
            <a:ext cx="87849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Microprocessadores e Microcontroladores</a:t>
            </a:r>
          </a:p>
          <a:p>
            <a:pPr algn="ctr"/>
            <a:r>
              <a:rPr lang="pt-BR" sz="2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DEC7511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42844" y="4902259"/>
            <a:ext cx="885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2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  <a:p>
            <a:pPr algn="ctr"/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Prof. Roderval Marcelino, Dr. </a:t>
            </a:r>
          </a:p>
        </p:txBody>
      </p:sp>
      <p:pic>
        <p:nvPicPr>
          <p:cNvPr id="4" name="Imagem 3" descr="ponta_2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7715355" cy="857231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23528" y="214290"/>
            <a:ext cx="56157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Universidade Federal de Santa Catarina</a:t>
            </a:r>
          </a:p>
        </p:txBody>
      </p:sp>
      <p:sp>
        <p:nvSpPr>
          <p:cNvPr id="6" name="Retângulo 5"/>
          <p:cNvSpPr/>
          <p:nvPr/>
        </p:nvSpPr>
        <p:spPr>
          <a:xfrm>
            <a:off x="142844" y="928670"/>
            <a:ext cx="885831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Engenharia da Computação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</a:t>
            </a:fld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131840" y="41490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07504" y="4057908"/>
            <a:ext cx="8858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Linguagem C para PIC</a:t>
            </a:r>
          </a:p>
          <a:p>
            <a:pPr algn="ctr"/>
            <a:r>
              <a:rPr lang="pt-BR" sz="2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Interrupções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onta_2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9507" y="0"/>
            <a:ext cx="7715355" cy="857231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0"/>
            <a:ext cx="5941324" cy="857232"/>
          </a:xfrm>
          <a:noFill/>
        </p:spPr>
        <p:txBody>
          <a:bodyPr/>
          <a:lstStyle/>
          <a:p>
            <a:pPr eaLnBrk="1" hangingPunct="1"/>
            <a:r>
              <a:rPr lang="en-US" sz="3400" dirty="0">
                <a:solidFill>
                  <a:schemeClr val="bg1"/>
                </a:solidFill>
              </a:rPr>
              <a:t>Exemplo-XC8</a:t>
            </a:r>
            <a:endParaRPr lang="pt-BR" sz="3400" dirty="0">
              <a:solidFill>
                <a:schemeClr val="bg1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845E90B-8327-456A-9929-7423159A7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1320799"/>
            <a:ext cx="7391439" cy="433536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DE0CD4EA-6E21-4573-93BE-302E89C6F84F}"/>
                  </a:ext>
                </a:extLst>
              </p14:cNvPr>
              <p14:cNvContentPartPr/>
              <p14:nvPr/>
            </p14:nvContentPartPr>
            <p14:xfrm>
              <a:off x="2021955" y="2292712"/>
              <a:ext cx="15840" cy="12240"/>
            </p14:xfrm>
          </p:contentPart>
        </mc:Choice>
        <mc:Fallback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DE0CD4EA-6E21-4573-93BE-302E89C6F84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2955" y="2283712"/>
                <a:ext cx="3348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0" name="Tinta 59">
                <a:extLst>
                  <a:ext uri="{FF2B5EF4-FFF2-40B4-BE49-F238E27FC236}">
                    <a16:creationId xmlns:a16="http://schemas.microsoft.com/office/drawing/2014/main" id="{7D9B74A8-3EF1-44EE-BA8B-92678F348573}"/>
                  </a:ext>
                </a:extLst>
              </p14:cNvPr>
              <p14:cNvContentPartPr/>
              <p14:nvPr/>
            </p14:nvContentPartPr>
            <p14:xfrm>
              <a:off x="3666075" y="4744672"/>
              <a:ext cx="406440" cy="348120"/>
            </p14:xfrm>
          </p:contentPart>
        </mc:Choice>
        <mc:Fallback>
          <p:pic>
            <p:nvPicPr>
              <p:cNvPr id="60" name="Tinta 59">
                <a:extLst>
                  <a:ext uri="{FF2B5EF4-FFF2-40B4-BE49-F238E27FC236}">
                    <a16:creationId xmlns:a16="http://schemas.microsoft.com/office/drawing/2014/main" id="{7D9B74A8-3EF1-44EE-BA8B-92678F34857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57075" y="4736032"/>
                <a:ext cx="424080" cy="36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4031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921" y="98281"/>
            <a:ext cx="8229600" cy="1139040"/>
          </a:xfrm>
        </p:spPr>
        <p:txBody>
          <a:bodyPr/>
          <a:lstStyle/>
          <a:p>
            <a:r>
              <a:rPr lang="pt-BR" altLang="pt-BR" sz="3356"/>
              <a:t>Exercício: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052736"/>
            <a:ext cx="8229600" cy="4530240"/>
          </a:xfrm>
        </p:spPr>
        <p:txBody>
          <a:bodyPr>
            <a:normAutofit fontScale="92500"/>
          </a:bodyPr>
          <a:lstStyle/>
          <a:p>
            <a:pPr algn="ctr"/>
            <a:endParaRPr lang="pt-BR" altLang="pt-BR" sz="2449" dirty="0"/>
          </a:p>
          <a:p>
            <a:pPr marL="0" indent="0" algn="ctr">
              <a:buNone/>
            </a:pPr>
            <a:r>
              <a:rPr lang="pt-BR" altLang="pt-BR" sz="2449" dirty="0"/>
              <a:t>1. Para o problema da indústria de tintas adicionar um botão de emergência que ao ser pressionado irá chamar uma interrupção parando todo o processo e aguardando um novo ciclo.</a:t>
            </a:r>
          </a:p>
          <a:p>
            <a:pPr algn="ctr"/>
            <a:endParaRPr lang="pt-BR" altLang="pt-BR" sz="2449" dirty="0"/>
          </a:p>
          <a:p>
            <a:pPr marL="0" indent="0" algn="ctr">
              <a:buNone/>
            </a:pPr>
            <a:r>
              <a:rPr lang="pt-BR" altLang="pt-BR" sz="2449" dirty="0">
                <a:hlinkClick r:id="rId2" action="ppaction://hlinkfile"/>
              </a:rPr>
              <a:t>2. </a:t>
            </a:r>
            <a:r>
              <a:rPr lang="pt-BR" altLang="pt-BR" sz="2500" dirty="0">
                <a:hlinkClick r:id="rId2" action="ppaction://hlinkfile"/>
              </a:rPr>
              <a:t>Desenvolva um sistema embarcado(hardware e software) para controle de uma cancela para passagem de trem. Uma saída determinará cancela aberta ou fechada e sensores na cancela garantem a posição dela. Um sensor de presença de automóvel faz a cancela abrir e depois fecha. Um outro sensor de trem detecta a presença do mesmo e não deixa abrir a cancela mesmo com a presença de carro.(usar interrupção)</a:t>
            </a:r>
            <a:endParaRPr lang="pt-BR" altLang="pt-BR" sz="2500" dirty="0"/>
          </a:p>
          <a:p>
            <a:pPr algn="ctr"/>
            <a:endParaRPr lang="pt-BR" altLang="pt-BR" sz="2449" dirty="0"/>
          </a:p>
        </p:txBody>
      </p:sp>
      <p:pic>
        <p:nvPicPr>
          <p:cNvPr id="4" name="Imagem 3" descr="ponta_2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9507" y="0"/>
            <a:ext cx="7715355" cy="857231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2844" y="0"/>
            <a:ext cx="5000660" cy="85723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>
                <a:solidFill>
                  <a:schemeClr val="bg1"/>
                </a:solidFill>
              </a:rPr>
              <a:t>Exercícios</a:t>
            </a:r>
            <a:endParaRPr lang="pt-BR" sz="3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262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12</a:t>
            </a:fld>
            <a:endParaRPr lang="pt-BR"/>
          </a:p>
        </p:txBody>
      </p:sp>
      <p:pic>
        <p:nvPicPr>
          <p:cNvPr id="5" name="Imagem 4" descr="MC900439257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67744" y="1052736"/>
            <a:ext cx="5160636" cy="516063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647788" y="3731280"/>
            <a:ext cx="44234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Final do Tópico:</a:t>
            </a:r>
          </a:p>
          <a:p>
            <a:pPr algn="ctr"/>
            <a:r>
              <a:rPr lang="pt-BR" sz="3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Interrupções</a:t>
            </a:r>
            <a:endParaRPr lang="pt-BR" sz="36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ponta_2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507" y="0"/>
            <a:ext cx="7715355" cy="857231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23528" y="13016"/>
            <a:ext cx="5000660" cy="85723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 err="1">
                <a:solidFill>
                  <a:schemeClr val="bg1"/>
                </a:solidFill>
              </a:rPr>
              <a:t>Interrupções</a:t>
            </a:r>
            <a:endParaRPr lang="pt-BR" sz="3400" dirty="0">
              <a:solidFill>
                <a:schemeClr val="bg1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55576" y="2204864"/>
            <a:ext cx="7794900" cy="4994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altLang="pt-BR" sz="2900" dirty="0"/>
              <a:t>É uma solicitação interna ou externa ao microprocessador para que ele interrompa o seu processamento atual, atenda a solicitação e volte ao que estava processando.</a:t>
            </a:r>
          </a:p>
        </p:txBody>
      </p:sp>
    </p:spTree>
    <p:extLst>
      <p:ext uri="{BB962C8B-B14F-4D97-AF65-F5344CB8AC3E}">
        <p14:creationId xmlns:p14="http://schemas.microsoft.com/office/powerpoint/2010/main" val="1785830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onta_2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507" y="0"/>
            <a:ext cx="7715355" cy="857231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827584" y="1196752"/>
            <a:ext cx="9072562" cy="4989513"/>
          </a:xfrm>
          <a:prstGeom prst="rect">
            <a:avLst/>
          </a:prstGeom>
          <a:noFill/>
        </p:spPr>
        <p:txBody>
          <a:bodyPr vert="horz" lIns="100794" tIns="50397" rIns="100794" bIns="50397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pt-BR" sz="2900" dirty="0" err="1"/>
              <a:t>Interrupções</a:t>
            </a:r>
            <a:r>
              <a:rPr lang="en-US" altLang="pt-BR" sz="2900" dirty="0"/>
              <a:t> </a:t>
            </a:r>
            <a:r>
              <a:rPr lang="en-US" altLang="pt-BR" sz="2900" dirty="0" err="1"/>
              <a:t>não</a:t>
            </a:r>
            <a:r>
              <a:rPr lang="en-US" altLang="pt-BR" sz="2900" dirty="0"/>
              <a:t> </a:t>
            </a:r>
            <a:r>
              <a:rPr lang="en-US" altLang="pt-BR" sz="2900" dirty="0" err="1"/>
              <a:t>vetoradas</a:t>
            </a:r>
            <a:r>
              <a:rPr lang="en-US" altLang="pt-BR" sz="2900" dirty="0"/>
              <a:t>;</a:t>
            </a:r>
          </a:p>
          <a:p>
            <a:r>
              <a:rPr lang="en-US" altLang="pt-BR" sz="2900" dirty="0" err="1"/>
              <a:t>Interrupção</a:t>
            </a:r>
            <a:r>
              <a:rPr lang="en-US" altLang="pt-BR" sz="2900" dirty="0"/>
              <a:t> Timer 0, Timer 1 e Timer 2;</a:t>
            </a:r>
          </a:p>
          <a:p>
            <a:r>
              <a:rPr lang="en-US" altLang="pt-BR" sz="2900" dirty="0" err="1"/>
              <a:t>Interrupção</a:t>
            </a:r>
            <a:r>
              <a:rPr lang="en-US" altLang="pt-BR" sz="2900" dirty="0"/>
              <a:t> </a:t>
            </a:r>
            <a:r>
              <a:rPr lang="en-US" altLang="pt-BR" sz="2900" dirty="0" err="1"/>
              <a:t>Externa</a:t>
            </a:r>
            <a:r>
              <a:rPr lang="en-US" altLang="pt-BR" sz="2900" dirty="0"/>
              <a:t>;</a:t>
            </a:r>
          </a:p>
          <a:p>
            <a:r>
              <a:rPr lang="en-US" altLang="pt-BR" sz="2900" dirty="0" err="1"/>
              <a:t>Interrupção</a:t>
            </a:r>
            <a:r>
              <a:rPr lang="en-US" altLang="pt-BR" sz="2900" dirty="0"/>
              <a:t> </a:t>
            </a:r>
            <a:r>
              <a:rPr lang="en-US" altLang="pt-BR" sz="2900" dirty="0" err="1"/>
              <a:t>por</a:t>
            </a:r>
            <a:r>
              <a:rPr lang="en-US" altLang="pt-BR" sz="2900" dirty="0"/>
              <a:t> </a:t>
            </a:r>
            <a:r>
              <a:rPr lang="en-US" altLang="pt-BR" sz="2900" dirty="0" err="1"/>
              <a:t>mudança</a:t>
            </a:r>
            <a:r>
              <a:rPr lang="en-US" altLang="pt-BR" sz="2900" dirty="0"/>
              <a:t> de </a:t>
            </a:r>
            <a:r>
              <a:rPr lang="en-US" altLang="pt-BR" sz="2900" dirty="0" err="1"/>
              <a:t>estado</a:t>
            </a:r>
            <a:r>
              <a:rPr lang="en-US" altLang="pt-BR" sz="2900" dirty="0"/>
              <a:t>;</a:t>
            </a:r>
          </a:p>
          <a:p>
            <a:r>
              <a:rPr lang="en-US" altLang="pt-BR" sz="2900" dirty="0" err="1"/>
              <a:t>Interrupção</a:t>
            </a:r>
            <a:r>
              <a:rPr lang="en-US" altLang="pt-BR" sz="2900" dirty="0"/>
              <a:t> de </a:t>
            </a:r>
            <a:r>
              <a:rPr lang="en-US" altLang="pt-BR" sz="2900" dirty="0" err="1"/>
              <a:t>porta</a:t>
            </a:r>
            <a:r>
              <a:rPr lang="en-US" altLang="pt-BR" sz="2900" dirty="0"/>
              <a:t> </a:t>
            </a:r>
            <a:r>
              <a:rPr lang="en-US" altLang="pt-BR" sz="2900" dirty="0" err="1"/>
              <a:t>paralela</a:t>
            </a:r>
            <a:r>
              <a:rPr lang="en-US" altLang="pt-BR" sz="2900" dirty="0"/>
              <a:t>;</a:t>
            </a:r>
          </a:p>
          <a:p>
            <a:r>
              <a:rPr lang="en-US" altLang="pt-BR" sz="2900" dirty="0" err="1"/>
              <a:t>Interrupção</a:t>
            </a:r>
            <a:r>
              <a:rPr lang="en-US" altLang="pt-BR" sz="2900" dirty="0"/>
              <a:t> dos </a:t>
            </a:r>
            <a:r>
              <a:rPr lang="en-US" altLang="pt-BR" sz="2900" dirty="0" err="1"/>
              <a:t>conversores</a:t>
            </a:r>
            <a:r>
              <a:rPr lang="en-US" altLang="pt-BR" sz="2900" dirty="0"/>
              <a:t> A/D;</a:t>
            </a:r>
          </a:p>
          <a:p>
            <a:r>
              <a:rPr lang="en-US" altLang="pt-BR" sz="2900" dirty="0" err="1"/>
              <a:t>Interrupção</a:t>
            </a:r>
            <a:r>
              <a:rPr lang="en-US" altLang="pt-BR" sz="2900" dirty="0"/>
              <a:t> de USART;</a:t>
            </a:r>
          </a:p>
          <a:p>
            <a:r>
              <a:rPr lang="en-US" altLang="pt-BR" sz="2900" dirty="0" err="1"/>
              <a:t>Interrupção</a:t>
            </a:r>
            <a:r>
              <a:rPr lang="en-US" altLang="pt-BR" sz="2900" dirty="0"/>
              <a:t> de Compare/Capture/PWM;</a:t>
            </a:r>
          </a:p>
          <a:p>
            <a:r>
              <a:rPr lang="en-US" altLang="pt-BR" sz="2900" dirty="0" err="1"/>
              <a:t>Interrupção</a:t>
            </a:r>
            <a:r>
              <a:rPr lang="en-US" altLang="pt-BR" sz="2900" dirty="0"/>
              <a:t> de </a:t>
            </a:r>
            <a:r>
              <a:rPr lang="en-US" altLang="pt-BR" sz="2900" dirty="0" err="1"/>
              <a:t>fim</a:t>
            </a:r>
            <a:r>
              <a:rPr lang="en-US" altLang="pt-BR" sz="2900" dirty="0"/>
              <a:t> de </a:t>
            </a:r>
            <a:r>
              <a:rPr lang="en-US" altLang="pt-BR" sz="2900" dirty="0" err="1"/>
              <a:t>escrita</a:t>
            </a:r>
            <a:r>
              <a:rPr lang="en-US" altLang="pt-BR" sz="2900" dirty="0"/>
              <a:t> </a:t>
            </a:r>
            <a:r>
              <a:rPr lang="en-US" altLang="pt-BR" sz="2900" dirty="0" err="1"/>
              <a:t>em</a:t>
            </a:r>
            <a:r>
              <a:rPr lang="en-US" altLang="pt-BR" sz="2900" dirty="0"/>
              <a:t> EEPROM</a:t>
            </a:r>
          </a:p>
          <a:p>
            <a:r>
              <a:rPr lang="en-US" altLang="pt-BR" sz="2900" dirty="0" err="1"/>
              <a:t>Dentre</a:t>
            </a:r>
            <a:r>
              <a:rPr lang="en-US" altLang="pt-BR" sz="2900" dirty="0"/>
              <a:t> </a:t>
            </a:r>
            <a:r>
              <a:rPr lang="en-US" altLang="pt-BR" sz="2900" dirty="0" err="1"/>
              <a:t>outras</a:t>
            </a:r>
            <a:r>
              <a:rPr lang="en-US" altLang="pt-BR" sz="2900" dirty="0"/>
              <a:t>;</a:t>
            </a:r>
          </a:p>
          <a:p>
            <a:endParaRPr lang="en-US" altLang="pt-BR" dirty="0"/>
          </a:p>
          <a:p>
            <a:pPr>
              <a:lnSpc>
                <a:spcPct val="75000"/>
              </a:lnSpc>
            </a:pPr>
            <a:endParaRPr lang="pt-BR" altLang="pt-BR" sz="25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23528" y="13016"/>
            <a:ext cx="5000660" cy="85723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 err="1">
                <a:solidFill>
                  <a:schemeClr val="bg1"/>
                </a:solidFill>
              </a:rPr>
              <a:t>Interrupções</a:t>
            </a:r>
            <a:endParaRPr lang="pt-BR" sz="3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3" name="Tinta 32">
                <a:extLst>
                  <a:ext uri="{FF2B5EF4-FFF2-40B4-BE49-F238E27FC236}">
                    <a16:creationId xmlns:a16="http://schemas.microsoft.com/office/drawing/2014/main" id="{BE347312-788F-449C-9712-5685B4BE2905}"/>
                  </a:ext>
                </a:extLst>
              </p14:cNvPr>
              <p14:cNvContentPartPr/>
              <p14:nvPr/>
            </p14:nvContentPartPr>
            <p14:xfrm>
              <a:off x="7144755" y="2691403"/>
              <a:ext cx="16920" cy="25200"/>
            </p14:xfrm>
          </p:contentPart>
        </mc:Choice>
        <mc:Fallback>
          <p:pic>
            <p:nvPicPr>
              <p:cNvPr id="33" name="Tinta 32">
                <a:extLst>
                  <a:ext uri="{FF2B5EF4-FFF2-40B4-BE49-F238E27FC236}">
                    <a16:creationId xmlns:a16="http://schemas.microsoft.com/office/drawing/2014/main" id="{BE347312-788F-449C-9712-5685B4BE290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36115" y="2682403"/>
                <a:ext cx="34560" cy="4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9031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ponta_2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507" y="0"/>
            <a:ext cx="7715355" cy="857231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4</a:t>
            </a:fld>
            <a:endParaRPr lang="pt-BR"/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1042988"/>
            <a:ext cx="5978648" cy="5292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323528" y="13016"/>
            <a:ext cx="5000660" cy="85723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 err="1">
                <a:solidFill>
                  <a:schemeClr val="bg1"/>
                </a:solidFill>
              </a:rPr>
              <a:t>Interrupções</a:t>
            </a:r>
            <a:endParaRPr lang="pt-BR" sz="3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8D3C33F3-507C-43F7-9DA1-B8A253036BCA}"/>
                  </a:ext>
                </a:extLst>
              </p14:cNvPr>
              <p14:cNvContentPartPr/>
              <p14:nvPr/>
            </p14:nvContentPartPr>
            <p14:xfrm>
              <a:off x="4624755" y="5368912"/>
              <a:ext cx="15840" cy="99360"/>
            </p14:xfrm>
          </p:contentPart>
        </mc:Choice>
        <mc:Fallback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8D3C33F3-507C-43F7-9DA1-B8A253036BC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16115" y="5359912"/>
                <a:ext cx="3348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E13DE750-2EDB-44EC-AFFF-ADD61E17D136}"/>
                  </a:ext>
                </a:extLst>
              </p14:cNvPr>
              <p14:cNvContentPartPr/>
              <p14:nvPr/>
            </p14:nvContentPartPr>
            <p14:xfrm>
              <a:off x="4635915" y="4833952"/>
              <a:ext cx="4680" cy="15120"/>
            </p14:xfrm>
          </p:contentPart>
        </mc:Choice>
        <mc:Fallback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E13DE750-2EDB-44EC-AFFF-ADD61E17D13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26915" y="4825312"/>
                <a:ext cx="2232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A3787DDA-876C-4368-A6D7-D5563849375B}"/>
                  </a:ext>
                </a:extLst>
              </p14:cNvPr>
              <p14:cNvContentPartPr/>
              <p14:nvPr/>
            </p14:nvContentPartPr>
            <p14:xfrm>
              <a:off x="4631955" y="2527792"/>
              <a:ext cx="25560" cy="20520"/>
            </p14:xfrm>
          </p:contentPart>
        </mc:Choice>
        <mc:Fallback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A3787DDA-876C-4368-A6D7-D5563849375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23315" y="2519152"/>
                <a:ext cx="4320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2" name="Tinta 41">
                <a:extLst>
                  <a:ext uri="{FF2B5EF4-FFF2-40B4-BE49-F238E27FC236}">
                    <a16:creationId xmlns:a16="http://schemas.microsoft.com/office/drawing/2014/main" id="{7FA7597D-618A-474F-8163-D08132BBD46C}"/>
                  </a:ext>
                </a:extLst>
              </p14:cNvPr>
              <p14:cNvContentPartPr/>
              <p14:nvPr/>
            </p14:nvContentPartPr>
            <p14:xfrm>
              <a:off x="2632155" y="2789152"/>
              <a:ext cx="55080" cy="47880"/>
            </p14:xfrm>
          </p:contentPart>
        </mc:Choice>
        <mc:Fallback>
          <p:pic>
            <p:nvPicPr>
              <p:cNvPr id="42" name="Tinta 41">
                <a:extLst>
                  <a:ext uri="{FF2B5EF4-FFF2-40B4-BE49-F238E27FC236}">
                    <a16:creationId xmlns:a16="http://schemas.microsoft.com/office/drawing/2014/main" id="{7FA7597D-618A-474F-8163-D08132BBD46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23155" y="2780152"/>
                <a:ext cx="7272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9" name="Tinta 38">
                <a:extLst>
                  <a:ext uri="{FF2B5EF4-FFF2-40B4-BE49-F238E27FC236}">
                    <a16:creationId xmlns:a16="http://schemas.microsoft.com/office/drawing/2014/main" id="{75E704EB-D907-4281-8EEC-32579496F97F}"/>
                  </a:ext>
                </a:extLst>
              </p14:cNvPr>
              <p14:cNvContentPartPr/>
              <p14:nvPr/>
            </p14:nvContentPartPr>
            <p14:xfrm>
              <a:off x="6616275" y="1541032"/>
              <a:ext cx="7920" cy="14760"/>
            </p14:xfrm>
          </p:contentPart>
        </mc:Choice>
        <mc:Fallback>
          <p:pic>
            <p:nvPicPr>
              <p:cNvPr id="39" name="Tinta 38">
                <a:extLst>
                  <a:ext uri="{FF2B5EF4-FFF2-40B4-BE49-F238E27FC236}">
                    <a16:creationId xmlns:a16="http://schemas.microsoft.com/office/drawing/2014/main" id="{75E704EB-D907-4281-8EEC-32579496F97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607275" y="1532032"/>
                <a:ext cx="2556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6" name="Tinta 75">
                <a:extLst>
                  <a:ext uri="{FF2B5EF4-FFF2-40B4-BE49-F238E27FC236}">
                    <a16:creationId xmlns:a16="http://schemas.microsoft.com/office/drawing/2014/main" id="{EEBC985F-E731-4B04-BA4D-68CD4976E701}"/>
                  </a:ext>
                </a:extLst>
              </p14:cNvPr>
              <p14:cNvContentPartPr/>
              <p14:nvPr/>
            </p14:nvContentPartPr>
            <p14:xfrm>
              <a:off x="1943835" y="3001912"/>
              <a:ext cx="313560" cy="135360"/>
            </p14:xfrm>
          </p:contentPart>
        </mc:Choice>
        <mc:Fallback>
          <p:pic>
            <p:nvPicPr>
              <p:cNvPr id="76" name="Tinta 75">
                <a:extLst>
                  <a:ext uri="{FF2B5EF4-FFF2-40B4-BE49-F238E27FC236}">
                    <a16:creationId xmlns:a16="http://schemas.microsoft.com/office/drawing/2014/main" id="{EEBC985F-E731-4B04-BA4D-68CD4976E70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34835" y="2992912"/>
                <a:ext cx="33120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3" name="Tinta 102">
                <a:extLst>
                  <a:ext uri="{FF2B5EF4-FFF2-40B4-BE49-F238E27FC236}">
                    <a16:creationId xmlns:a16="http://schemas.microsoft.com/office/drawing/2014/main" id="{539AD972-C86C-4C10-9298-DC883FC0D31E}"/>
                  </a:ext>
                </a:extLst>
              </p14:cNvPr>
              <p14:cNvContentPartPr/>
              <p14:nvPr/>
            </p14:nvContentPartPr>
            <p14:xfrm>
              <a:off x="8841435" y="2768632"/>
              <a:ext cx="101160" cy="255960"/>
            </p14:xfrm>
          </p:contentPart>
        </mc:Choice>
        <mc:Fallback>
          <p:pic>
            <p:nvPicPr>
              <p:cNvPr id="103" name="Tinta 102">
                <a:extLst>
                  <a:ext uri="{FF2B5EF4-FFF2-40B4-BE49-F238E27FC236}">
                    <a16:creationId xmlns:a16="http://schemas.microsoft.com/office/drawing/2014/main" id="{539AD972-C86C-4C10-9298-DC883FC0D31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832435" y="2759992"/>
                <a:ext cx="11880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0" name="Tinta 109">
                <a:extLst>
                  <a:ext uri="{FF2B5EF4-FFF2-40B4-BE49-F238E27FC236}">
                    <a16:creationId xmlns:a16="http://schemas.microsoft.com/office/drawing/2014/main" id="{8DD3D6BF-B6E7-4E59-A9D2-5D40A7F22177}"/>
                  </a:ext>
                </a:extLst>
              </p14:cNvPr>
              <p14:cNvContentPartPr/>
              <p14:nvPr/>
            </p14:nvContentPartPr>
            <p14:xfrm>
              <a:off x="1935555" y="2979592"/>
              <a:ext cx="304560" cy="48960"/>
            </p14:xfrm>
          </p:contentPart>
        </mc:Choice>
        <mc:Fallback>
          <p:pic>
            <p:nvPicPr>
              <p:cNvPr id="110" name="Tinta 109">
                <a:extLst>
                  <a:ext uri="{FF2B5EF4-FFF2-40B4-BE49-F238E27FC236}">
                    <a16:creationId xmlns:a16="http://schemas.microsoft.com/office/drawing/2014/main" id="{8DD3D6BF-B6E7-4E59-A9D2-5D40A7F2217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926915" y="2970952"/>
                <a:ext cx="32220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1" name="Tinta 110">
                <a:extLst>
                  <a:ext uri="{FF2B5EF4-FFF2-40B4-BE49-F238E27FC236}">
                    <a16:creationId xmlns:a16="http://schemas.microsoft.com/office/drawing/2014/main" id="{1F64F643-8BAF-448F-8ADB-12A8EC0E74AA}"/>
                  </a:ext>
                </a:extLst>
              </p14:cNvPr>
              <p14:cNvContentPartPr/>
              <p14:nvPr/>
            </p14:nvContentPartPr>
            <p14:xfrm>
              <a:off x="3066315" y="1654072"/>
              <a:ext cx="163440" cy="82080"/>
            </p14:xfrm>
          </p:contentPart>
        </mc:Choice>
        <mc:Fallback>
          <p:pic>
            <p:nvPicPr>
              <p:cNvPr id="111" name="Tinta 110">
                <a:extLst>
                  <a:ext uri="{FF2B5EF4-FFF2-40B4-BE49-F238E27FC236}">
                    <a16:creationId xmlns:a16="http://schemas.microsoft.com/office/drawing/2014/main" id="{1F64F643-8BAF-448F-8ADB-12A8EC0E74A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57315" y="1645072"/>
                <a:ext cx="18108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13" name="Tinta 112">
                <a:extLst>
                  <a:ext uri="{FF2B5EF4-FFF2-40B4-BE49-F238E27FC236}">
                    <a16:creationId xmlns:a16="http://schemas.microsoft.com/office/drawing/2014/main" id="{0CC12EF2-8E9C-4273-920D-047417EB931C}"/>
                  </a:ext>
                </a:extLst>
              </p14:cNvPr>
              <p14:cNvContentPartPr/>
              <p14:nvPr/>
            </p14:nvContentPartPr>
            <p14:xfrm>
              <a:off x="7969875" y="3271552"/>
              <a:ext cx="641880" cy="209160"/>
            </p14:xfrm>
          </p:contentPart>
        </mc:Choice>
        <mc:Fallback>
          <p:pic>
            <p:nvPicPr>
              <p:cNvPr id="113" name="Tinta 112">
                <a:extLst>
                  <a:ext uri="{FF2B5EF4-FFF2-40B4-BE49-F238E27FC236}">
                    <a16:creationId xmlns:a16="http://schemas.microsoft.com/office/drawing/2014/main" id="{0CC12EF2-8E9C-4273-920D-047417EB931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960875" y="3262912"/>
                <a:ext cx="65952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18" name="Tinta 117">
                <a:extLst>
                  <a:ext uri="{FF2B5EF4-FFF2-40B4-BE49-F238E27FC236}">
                    <a16:creationId xmlns:a16="http://schemas.microsoft.com/office/drawing/2014/main" id="{BA33D7DF-8F06-4C83-B3F9-6E6F4B833952}"/>
                  </a:ext>
                </a:extLst>
              </p14:cNvPr>
              <p14:cNvContentPartPr/>
              <p14:nvPr/>
            </p14:nvContentPartPr>
            <p14:xfrm>
              <a:off x="3158835" y="1676032"/>
              <a:ext cx="28800" cy="42840"/>
            </p14:xfrm>
          </p:contentPart>
        </mc:Choice>
        <mc:Fallback>
          <p:pic>
            <p:nvPicPr>
              <p:cNvPr id="118" name="Tinta 117">
                <a:extLst>
                  <a:ext uri="{FF2B5EF4-FFF2-40B4-BE49-F238E27FC236}">
                    <a16:creationId xmlns:a16="http://schemas.microsoft.com/office/drawing/2014/main" id="{BA33D7DF-8F06-4C83-B3F9-6E6F4B83395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149835" y="1667392"/>
                <a:ext cx="46440" cy="6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4" name="Agrupar 133">
            <a:extLst>
              <a:ext uri="{FF2B5EF4-FFF2-40B4-BE49-F238E27FC236}">
                <a16:creationId xmlns:a16="http://schemas.microsoft.com/office/drawing/2014/main" id="{F7C10157-7CDD-4980-B3BC-B08B60833615}"/>
              </a:ext>
            </a:extLst>
          </p:cNvPr>
          <p:cNvGrpSpPr/>
          <p:nvPr/>
        </p:nvGrpSpPr>
        <p:grpSpPr>
          <a:xfrm>
            <a:off x="1795155" y="3064912"/>
            <a:ext cx="435240" cy="142560"/>
            <a:chOff x="1795155" y="3064912"/>
            <a:chExt cx="435240" cy="14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15" name="Tinta 114">
                  <a:extLst>
                    <a:ext uri="{FF2B5EF4-FFF2-40B4-BE49-F238E27FC236}">
                      <a16:creationId xmlns:a16="http://schemas.microsoft.com/office/drawing/2014/main" id="{B1A909D8-49D7-47FA-8B44-D6FD69D8BFD7}"/>
                    </a:ext>
                  </a:extLst>
                </p14:cNvPr>
                <p14:cNvContentPartPr/>
                <p14:nvPr/>
              </p14:nvContentPartPr>
              <p14:xfrm>
                <a:off x="2031675" y="3083992"/>
                <a:ext cx="34920" cy="31680"/>
              </p14:xfrm>
            </p:contentPart>
          </mc:Choice>
          <mc:Fallback>
            <p:pic>
              <p:nvPicPr>
                <p:cNvPr id="115" name="Tinta 114">
                  <a:extLst>
                    <a:ext uri="{FF2B5EF4-FFF2-40B4-BE49-F238E27FC236}">
                      <a16:creationId xmlns:a16="http://schemas.microsoft.com/office/drawing/2014/main" id="{B1A909D8-49D7-47FA-8B44-D6FD69D8BFD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022675" y="3074992"/>
                  <a:ext cx="525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16" name="Tinta 115">
                  <a:extLst>
                    <a:ext uri="{FF2B5EF4-FFF2-40B4-BE49-F238E27FC236}">
                      <a16:creationId xmlns:a16="http://schemas.microsoft.com/office/drawing/2014/main" id="{61A43910-555E-4AF6-B573-616C8E4D3299}"/>
                    </a:ext>
                  </a:extLst>
                </p14:cNvPr>
                <p14:cNvContentPartPr/>
                <p14:nvPr/>
              </p14:nvContentPartPr>
              <p14:xfrm>
                <a:off x="2138235" y="3097312"/>
                <a:ext cx="12960" cy="6120"/>
              </p14:xfrm>
            </p:contentPart>
          </mc:Choice>
          <mc:Fallback>
            <p:pic>
              <p:nvPicPr>
                <p:cNvPr id="116" name="Tinta 115">
                  <a:extLst>
                    <a:ext uri="{FF2B5EF4-FFF2-40B4-BE49-F238E27FC236}">
                      <a16:creationId xmlns:a16="http://schemas.microsoft.com/office/drawing/2014/main" id="{61A43910-555E-4AF6-B573-616C8E4D329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129595" y="3088312"/>
                  <a:ext cx="306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17" name="Tinta 116">
                  <a:extLst>
                    <a:ext uri="{FF2B5EF4-FFF2-40B4-BE49-F238E27FC236}">
                      <a16:creationId xmlns:a16="http://schemas.microsoft.com/office/drawing/2014/main" id="{4A28CAAA-42DB-42CD-B30E-D026AF19E091}"/>
                    </a:ext>
                  </a:extLst>
                </p14:cNvPr>
                <p14:cNvContentPartPr/>
                <p14:nvPr/>
              </p14:nvContentPartPr>
              <p14:xfrm>
                <a:off x="2070555" y="3064912"/>
                <a:ext cx="15840" cy="12240"/>
              </p14:xfrm>
            </p:contentPart>
          </mc:Choice>
          <mc:Fallback>
            <p:pic>
              <p:nvPicPr>
                <p:cNvPr id="117" name="Tinta 116">
                  <a:extLst>
                    <a:ext uri="{FF2B5EF4-FFF2-40B4-BE49-F238E27FC236}">
                      <a16:creationId xmlns:a16="http://schemas.microsoft.com/office/drawing/2014/main" id="{4A28CAAA-42DB-42CD-B30E-D026AF19E09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061555" y="3056272"/>
                  <a:ext cx="334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31" name="Tinta 130">
                  <a:extLst>
                    <a:ext uri="{FF2B5EF4-FFF2-40B4-BE49-F238E27FC236}">
                      <a16:creationId xmlns:a16="http://schemas.microsoft.com/office/drawing/2014/main" id="{3D89B9E7-B59A-45F1-A307-11EC3EB63FEE}"/>
                    </a:ext>
                  </a:extLst>
                </p14:cNvPr>
                <p14:cNvContentPartPr/>
                <p14:nvPr/>
              </p14:nvContentPartPr>
              <p14:xfrm>
                <a:off x="1795155" y="3086872"/>
                <a:ext cx="435240" cy="120600"/>
              </p14:xfrm>
            </p:contentPart>
          </mc:Choice>
          <mc:Fallback>
            <p:pic>
              <p:nvPicPr>
                <p:cNvPr id="131" name="Tinta 130">
                  <a:extLst>
                    <a:ext uri="{FF2B5EF4-FFF2-40B4-BE49-F238E27FC236}">
                      <a16:creationId xmlns:a16="http://schemas.microsoft.com/office/drawing/2014/main" id="{3D89B9E7-B59A-45F1-A307-11EC3EB63FE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786155" y="3077872"/>
                  <a:ext cx="45288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Agrupar 132">
            <a:extLst>
              <a:ext uri="{FF2B5EF4-FFF2-40B4-BE49-F238E27FC236}">
                <a16:creationId xmlns:a16="http://schemas.microsoft.com/office/drawing/2014/main" id="{A4259B23-3918-49DC-9E23-4A0260078C05}"/>
              </a:ext>
            </a:extLst>
          </p:cNvPr>
          <p:cNvGrpSpPr/>
          <p:nvPr/>
        </p:nvGrpSpPr>
        <p:grpSpPr>
          <a:xfrm>
            <a:off x="2977755" y="1707352"/>
            <a:ext cx="430560" cy="99720"/>
            <a:chOff x="2977755" y="1707352"/>
            <a:chExt cx="430560" cy="9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F35B718F-6FA3-4D47-A4CB-4AD3F1627A81}"/>
                    </a:ext>
                  </a:extLst>
                </p14:cNvPr>
                <p14:cNvContentPartPr/>
                <p14:nvPr/>
              </p14:nvContentPartPr>
              <p14:xfrm>
                <a:off x="2988195" y="1721392"/>
                <a:ext cx="27360" cy="5760"/>
              </p14:xfrm>
            </p:contentPart>
          </mc:Choice>
          <mc:Fallback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F35B718F-6FA3-4D47-A4CB-4AD3F1627A8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79555" y="1712392"/>
                  <a:ext cx="450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C849EADA-D1BE-4F86-9398-3394F836D107}"/>
                    </a:ext>
                  </a:extLst>
                </p14:cNvPr>
                <p14:cNvContentPartPr/>
                <p14:nvPr/>
              </p14:nvContentPartPr>
              <p14:xfrm>
                <a:off x="2977755" y="1707352"/>
                <a:ext cx="350640" cy="99720"/>
              </p14:xfrm>
            </p:contentPart>
          </mc:Choice>
          <mc:Fallback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C849EADA-D1BE-4F86-9398-3394F836D10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968755" y="1698712"/>
                  <a:ext cx="3682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32" name="Tinta 131">
                  <a:extLst>
                    <a:ext uri="{FF2B5EF4-FFF2-40B4-BE49-F238E27FC236}">
                      <a16:creationId xmlns:a16="http://schemas.microsoft.com/office/drawing/2014/main" id="{A1B40D57-4E87-4609-A0D7-5D22466086E2}"/>
                    </a:ext>
                  </a:extLst>
                </p14:cNvPr>
                <p14:cNvContentPartPr/>
                <p14:nvPr/>
              </p14:nvContentPartPr>
              <p14:xfrm>
                <a:off x="3095475" y="1719952"/>
                <a:ext cx="312840" cy="74520"/>
              </p14:xfrm>
            </p:contentPart>
          </mc:Choice>
          <mc:Fallback>
            <p:pic>
              <p:nvPicPr>
                <p:cNvPr id="132" name="Tinta 131">
                  <a:extLst>
                    <a:ext uri="{FF2B5EF4-FFF2-40B4-BE49-F238E27FC236}">
                      <a16:creationId xmlns:a16="http://schemas.microsoft.com/office/drawing/2014/main" id="{A1B40D57-4E87-4609-A0D7-5D22466086E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086835" y="1711312"/>
                  <a:ext cx="330480" cy="92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20" name="Tinta 119">
                <a:extLst>
                  <a:ext uri="{FF2B5EF4-FFF2-40B4-BE49-F238E27FC236}">
                    <a16:creationId xmlns:a16="http://schemas.microsoft.com/office/drawing/2014/main" id="{D884BCAD-CD98-446E-BCB6-0FEF9ED3B91F}"/>
                  </a:ext>
                </a:extLst>
              </p14:cNvPr>
              <p14:cNvContentPartPr/>
              <p14:nvPr/>
            </p14:nvContentPartPr>
            <p14:xfrm>
              <a:off x="8211795" y="4387552"/>
              <a:ext cx="1545120" cy="1121400"/>
            </p14:xfrm>
          </p:contentPart>
        </mc:Choice>
        <mc:Fallback>
          <p:pic>
            <p:nvPicPr>
              <p:cNvPr id="120" name="Tinta 119">
                <a:extLst>
                  <a:ext uri="{FF2B5EF4-FFF2-40B4-BE49-F238E27FC236}">
                    <a16:creationId xmlns:a16="http://schemas.microsoft.com/office/drawing/2014/main" id="{D884BCAD-CD98-446E-BCB6-0FEF9ED3B91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203155" y="4378912"/>
                <a:ext cx="1562760" cy="11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21" name="Tinta 120">
                <a:extLst>
                  <a:ext uri="{FF2B5EF4-FFF2-40B4-BE49-F238E27FC236}">
                    <a16:creationId xmlns:a16="http://schemas.microsoft.com/office/drawing/2014/main" id="{A4D44910-D8F2-45E1-9F9D-15D0177D8E89}"/>
                  </a:ext>
                </a:extLst>
              </p14:cNvPr>
              <p14:cNvContentPartPr/>
              <p14:nvPr/>
            </p14:nvContentPartPr>
            <p14:xfrm>
              <a:off x="8897235" y="4698952"/>
              <a:ext cx="182160" cy="46080"/>
            </p14:xfrm>
          </p:contentPart>
        </mc:Choice>
        <mc:Fallback>
          <p:pic>
            <p:nvPicPr>
              <p:cNvPr id="121" name="Tinta 120">
                <a:extLst>
                  <a:ext uri="{FF2B5EF4-FFF2-40B4-BE49-F238E27FC236}">
                    <a16:creationId xmlns:a16="http://schemas.microsoft.com/office/drawing/2014/main" id="{A4D44910-D8F2-45E1-9F9D-15D0177D8E8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888595" y="4689952"/>
                <a:ext cx="19980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22" name="Tinta 121">
                <a:extLst>
                  <a:ext uri="{FF2B5EF4-FFF2-40B4-BE49-F238E27FC236}">
                    <a16:creationId xmlns:a16="http://schemas.microsoft.com/office/drawing/2014/main" id="{C76AC8D5-9AE6-47A2-B031-F3C684C5CBAB}"/>
                  </a:ext>
                </a:extLst>
              </p14:cNvPr>
              <p14:cNvContentPartPr/>
              <p14:nvPr/>
            </p14:nvContentPartPr>
            <p14:xfrm>
              <a:off x="8922075" y="4682392"/>
              <a:ext cx="105480" cy="168840"/>
            </p14:xfrm>
          </p:contentPart>
        </mc:Choice>
        <mc:Fallback>
          <p:pic>
            <p:nvPicPr>
              <p:cNvPr id="122" name="Tinta 121">
                <a:extLst>
                  <a:ext uri="{FF2B5EF4-FFF2-40B4-BE49-F238E27FC236}">
                    <a16:creationId xmlns:a16="http://schemas.microsoft.com/office/drawing/2014/main" id="{C76AC8D5-9AE6-47A2-B031-F3C684C5CBA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913435" y="4673392"/>
                <a:ext cx="1231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28" name="Tinta 127">
                <a:extLst>
                  <a:ext uri="{FF2B5EF4-FFF2-40B4-BE49-F238E27FC236}">
                    <a16:creationId xmlns:a16="http://schemas.microsoft.com/office/drawing/2014/main" id="{C08E3A92-64F4-4AA8-9893-CACD9B41A355}"/>
                  </a:ext>
                </a:extLst>
              </p14:cNvPr>
              <p14:cNvContentPartPr/>
              <p14:nvPr/>
            </p14:nvContentPartPr>
            <p14:xfrm>
              <a:off x="9401955" y="4950592"/>
              <a:ext cx="245520" cy="258120"/>
            </p14:xfrm>
          </p:contentPart>
        </mc:Choice>
        <mc:Fallback>
          <p:pic>
            <p:nvPicPr>
              <p:cNvPr id="128" name="Tinta 127">
                <a:extLst>
                  <a:ext uri="{FF2B5EF4-FFF2-40B4-BE49-F238E27FC236}">
                    <a16:creationId xmlns:a16="http://schemas.microsoft.com/office/drawing/2014/main" id="{C08E3A92-64F4-4AA8-9893-CACD9B41A35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393315" y="4941592"/>
                <a:ext cx="26316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35" name="Tinta 134">
                <a:extLst>
                  <a:ext uri="{FF2B5EF4-FFF2-40B4-BE49-F238E27FC236}">
                    <a16:creationId xmlns:a16="http://schemas.microsoft.com/office/drawing/2014/main" id="{2020DBF0-870D-4BE7-9C1C-F73CA42F51D7}"/>
                  </a:ext>
                </a:extLst>
              </p14:cNvPr>
              <p14:cNvContentPartPr/>
              <p14:nvPr/>
            </p14:nvContentPartPr>
            <p14:xfrm>
              <a:off x="8366235" y="3740272"/>
              <a:ext cx="1533240" cy="1968480"/>
            </p14:xfrm>
          </p:contentPart>
        </mc:Choice>
        <mc:Fallback>
          <p:pic>
            <p:nvPicPr>
              <p:cNvPr id="135" name="Tinta 134">
                <a:extLst>
                  <a:ext uri="{FF2B5EF4-FFF2-40B4-BE49-F238E27FC236}">
                    <a16:creationId xmlns:a16="http://schemas.microsoft.com/office/drawing/2014/main" id="{2020DBF0-870D-4BE7-9C1C-F73CA42F51D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357235" y="3731272"/>
                <a:ext cx="1550880" cy="198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8" name="Agrupar 137">
            <a:extLst>
              <a:ext uri="{FF2B5EF4-FFF2-40B4-BE49-F238E27FC236}">
                <a16:creationId xmlns:a16="http://schemas.microsoft.com/office/drawing/2014/main" id="{6C9BDA5E-35C4-494C-A6E8-B95709A33E21}"/>
              </a:ext>
            </a:extLst>
          </p:cNvPr>
          <p:cNvGrpSpPr/>
          <p:nvPr/>
        </p:nvGrpSpPr>
        <p:grpSpPr>
          <a:xfrm>
            <a:off x="5052795" y="1645432"/>
            <a:ext cx="347040" cy="137160"/>
            <a:chOff x="5052795" y="1645432"/>
            <a:chExt cx="347040" cy="13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E27F0033-0A23-48B9-8524-9BA98B4157DF}"/>
                    </a:ext>
                  </a:extLst>
                </p14:cNvPr>
                <p14:cNvContentPartPr/>
                <p14:nvPr/>
              </p14:nvContentPartPr>
              <p14:xfrm>
                <a:off x="5372475" y="1679272"/>
                <a:ext cx="5760" cy="1800"/>
              </p14:xfrm>
            </p:contentPart>
          </mc:Choice>
          <mc:Fallback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E27F0033-0A23-48B9-8524-9BA98B4157D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363835" y="1670632"/>
                  <a:ext cx="234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73EC09DB-EE43-4C94-BCFF-E5E36E293AA8}"/>
                    </a:ext>
                  </a:extLst>
                </p14:cNvPr>
                <p14:cNvContentPartPr/>
                <p14:nvPr/>
              </p14:nvContentPartPr>
              <p14:xfrm>
                <a:off x="5282115" y="1717072"/>
                <a:ext cx="44640" cy="16560"/>
              </p14:xfrm>
            </p:contentPart>
          </mc:Choice>
          <mc:Fallback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73EC09DB-EE43-4C94-BCFF-E5E36E293AA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273115" y="1708072"/>
                  <a:ext cx="622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37" name="Tinta 136">
                  <a:extLst>
                    <a:ext uri="{FF2B5EF4-FFF2-40B4-BE49-F238E27FC236}">
                      <a16:creationId xmlns:a16="http://schemas.microsoft.com/office/drawing/2014/main" id="{66F301B2-30B5-48CF-830E-DA9F60A09CCD}"/>
                    </a:ext>
                  </a:extLst>
                </p14:cNvPr>
                <p14:cNvContentPartPr/>
                <p14:nvPr/>
              </p14:nvContentPartPr>
              <p14:xfrm>
                <a:off x="5052795" y="1645432"/>
                <a:ext cx="347040" cy="137160"/>
              </p14:xfrm>
            </p:contentPart>
          </mc:Choice>
          <mc:Fallback>
            <p:pic>
              <p:nvPicPr>
                <p:cNvPr id="137" name="Tinta 136">
                  <a:extLst>
                    <a:ext uri="{FF2B5EF4-FFF2-40B4-BE49-F238E27FC236}">
                      <a16:creationId xmlns:a16="http://schemas.microsoft.com/office/drawing/2014/main" id="{66F301B2-30B5-48CF-830E-DA9F60A09CC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044155" y="1636792"/>
                  <a:ext cx="364680" cy="15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Agrupar 140">
            <a:extLst>
              <a:ext uri="{FF2B5EF4-FFF2-40B4-BE49-F238E27FC236}">
                <a16:creationId xmlns:a16="http://schemas.microsoft.com/office/drawing/2014/main" id="{A4E568F2-2F27-4EA9-A2F4-1F82BFE27C10}"/>
              </a:ext>
            </a:extLst>
          </p:cNvPr>
          <p:cNvGrpSpPr/>
          <p:nvPr/>
        </p:nvGrpSpPr>
        <p:grpSpPr>
          <a:xfrm>
            <a:off x="7491435" y="1965472"/>
            <a:ext cx="3035160" cy="2380680"/>
            <a:chOff x="7491435" y="1965472"/>
            <a:chExt cx="3035160" cy="238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07C07196-25B3-40D9-92D2-037E8D1292F3}"/>
                    </a:ext>
                  </a:extLst>
                </p14:cNvPr>
                <p14:cNvContentPartPr/>
                <p14:nvPr/>
              </p14:nvContentPartPr>
              <p14:xfrm>
                <a:off x="7491435" y="2459392"/>
                <a:ext cx="129960" cy="1389240"/>
              </p14:xfrm>
            </p:contentPart>
          </mc:Choice>
          <mc:Fallback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07C07196-25B3-40D9-92D2-037E8D1292F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482795" y="2450752"/>
                  <a:ext cx="147600" cy="14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4CA962A2-BD77-46D0-A462-B876D4693A8A}"/>
                    </a:ext>
                  </a:extLst>
                </p14:cNvPr>
                <p14:cNvContentPartPr/>
                <p14:nvPr/>
              </p14:nvContentPartPr>
              <p14:xfrm>
                <a:off x="7585755" y="2480632"/>
                <a:ext cx="14760" cy="12960"/>
              </p14:xfrm>
            </p:contentPart>
          </mc:Choice>
          <mc:Fallback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4CA962A2-BD77-46D0-A462-B876D4693A8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577115" y="2471992"/>
                  <a:ext cx="324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C6567864-D036-45CA-A8C4-2701F8AD873A}"/>
                    </a:ext>
                  </a:extLst>
                </p14:cNvPr>
                <p14:cNvContentPartPr/>
                <p14:nvPr/>
              </p14:nvContentPartPr>
              <p14:xfrm>
                <a:off x="7500795" y="2403232"/>
                <a:ext cx="1239120" cy="1374840"/>
              </p14:xfrm>
            </p:contentPart>
          </mc:Choice>
          <mc:Fallback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C6567864-D036-45CA-A8C4-2701F8AD873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491795" y="2394592"/>
                  <a:ext cx="1256760" cy="13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84" name="Tinta 83">
                  <a:extLst>
                    <a:ext uri="{FF2B5EF4-FFF2-40B4-BE49-F238E27FC236}">
                      <a16:creationId xmlns:a16="http://schemas.microsoft.com/office/drawing/2014/main" id="{E81A60AD-FE5B-4BF0-95A7-3C859F34ADF0}"/>
                    </a:ext>
                  </a:extLst>
                </p14:cNvPr>
                <p14:cNvContentPartPr/>
                <p14:nvPr/>
              </p14:nvContentPartPr>
              <p14:xfrm>
                <a:off x="8628315" y="3064912"/>
                <a:ext cx="143280" cy="124560"/>
              </p14:xfrm>
            </p:contentPart>
          </mc:Choice>
          <mc:Fallback>
            <p:pic>
              <p:nvPicPr>
                <p:cNvPr id="84" name="Tinta 83">
                  <a:extLst>
                    <a:ext uri="{FF2B5EF4-FFF2-40B4-BE49-F238E27FC236}">
                      <a16:creationId xmlns:a16="http://schemas.microsoft.com/office/drawing/2014/main" id="{E81A60AD-FE5B-4BF0-95A7-3C859F34ADF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619675" y="3056272"/>
                  <a:ext cx="1609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8D5F15EF-9C6E-4B06-A4BC-C768FA45AEF5}"/>
                    </a:ext>
                  </a:extLst>
                </p14:cNvPr>
                <p14:cNvContentPartPr/>
                <p14:nvPr/>
              </p14:nvContentPartPr>
              <p14:xfrm>
                <a:off x="8085075" y="3009112"/>
                <a:ext cx="118080" cy="287280"/>
              </p14:xfrm>
            </p:contentPart>
          </mc:Choice>
          <mc:Fallback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8D5F15EF-9C6E-4B06-A4BC-C768FA45AEF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076435" y="3000112"/>
                  <a:ext cx="13572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87" name="Tinta 86">
                  <a:extLst>
                    <a:ext uri="{FF2B5EF4-FFF2-40B4-BE49-F238E27FC236}">
                      <a16:creationId xmlns:a16="http://schemas.microsoft.com/office/drawing/2014/main" id="{BDF35DED-7ABB-435E-9B44-7E5C46548FF7}"/>
                    </a:ext>
                  </a:extLst>
                </p14:cNvPr>
                <p14:cNvContentPartPr/>
                <p14:nvPr/>
              </p14:nvContentPartPr>
              <p14:xfrm>
                <a:off x="8321595" y="3019192"/>
                <a:ext cx="42840" cy="184320"/>
              </p14:xfrm>
            </p:contentPart>
          </mc:Choice>
          <mc:Fallback>
            <p:pic>
              <p:nvPicPr>
                <p:cNvPr id="87" name="Tinta 86">
                  <a:extLst>
                    <a:ext uri="{FF2B5EF4-FFF2-40B4-BE49-F238E27FC236}">
                      <a16:creationId xmlns:a16="http://schemas.microsoft.com/office/drawing/2014/main" id="{BDF35DED-7ABB-435E-9B44-7E5C46548FF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312955" y="3010552"/>
                  <a:ext cx="604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B236B495-81D7-4058-B73C-3E8CD49A393A}"/>
                    </a:ext>
                  </a:extLst>
                </p14:cNvPr>
                <p14:cNvContentPartPr/>
                <p14:nvPr/>
              </p14:nvContentPartPr>
              <p14:xfrm>
                <a:off x="8255715" y="3046552"/>
                <a:ext cx="178200" cy="266760"/>
              </p14:xfrm>
            </p:contentPart>
          </mc:Choice>
          <mc:Fallback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B236B495-81D7-4058-B73C-3E8CD49A393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246715" y="3037912"/>
                  <a:ext cx="1958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71E8F8FC-88D9-4BD0-A570-7C5B5ECF4ECF}"/>
                    </a:ext>
                  </a:extLst>
                </p14:cNvPr>
                <p14:cNvContentPartPr/>
                <p14:nvPr/>
              </p14:nvContentPartPr>
              <p14:xfrm>
                <a:off x="8458035" y="3060232"/>
                <a:ext cx="98280" cy="144360"/>
              </p14:xfrm>
            </p:contentPart>
          </mc:Choice>
          <mc:Fallback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71E8F8FC-88D9-4BD0-A570-7C5B5ECF4EC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449035" y="3051232"/>
                  <a:ext cx="1159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90" name="Tinta 89">
                  <a:extLst>
                    <a:ext uri="{FF2B5EF4-FFF2-40B4-BE49-F238E27FC236}">
                      <a16:creationId xmlns:a16="http://schemas.microsoft.com/office/drawing/2014/main" id="{7B50E7D8-582B-434F-81DD-796446166002}"/>
                    </a:ext>
                  </a:extLst>
                </p14:cNvPr>
                <p14:cNvContentPartPr/>
                <p14:nvPr/>
              </p14:nvContentPartPr>
              <p14:xfrm>
                <a:off x="8733435" y="3083992"/>
                <a:ext cx="809280" cy="119160"/>
              </p14:xfrm>
            </p:contentPart>
          </mc:Choice>
          <mc:Fallback>
            <p:pic>
              <p:nvPicPr>
                <p:cNvPr id="90" name="Tinta 89">
                  <a:extLst>
                    <a:ext uri="{FF2B5EF4-FFF2-40B4-BE49-F238E27FC236}">
                      <a16:creationId xmlns:a16="http://schemas.microsoft.com/office/drawing/2014/main" id="{7B50E7D8-582B-434F-81DD-79644616600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724435" y="3074992"/>
                  <a:ext cx="8269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DDE8C9C3-ACD7-4AB6-9B39-15BD5205EC72}"/>
                    </a:ext>
                  </a:extLst>
                </p14:cNvPr>
                <p14:cNvContentPartPr/>
                <p14:nvPr/>
              </p14:nvContentPartPr>
              <p14:xfrm>
                <a:off x="9538035" y="2801752"/>
                <a:ext cx="453600" cy="376920"/>
              </p14:xfrm>
            </p:contentPart>
          </mc:Choice>
          <mc:Fallback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DDE8C9C3-ACD7-4AB6-9B39-15BD5205EC7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529035" y="2792752"/>
                  <a:ext cx="47124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92" name="Tinta 91">
                  <a:extLst>
                    <a:ext uri="{FF2B5EF4-FFF2-40B4-BE49-F238E27FC236}">
                      <a16:creationId xmlns:a16="http://schemas.microsoft.com/office/drawing/2014/main" id="{DE01E98D-B287-4322-B894-007E2C7A4FA4}"/>
                    </a:ext>
                  </a:extLst>
                </p14:cNvPr>
                <p14:cNvContentPartPr/>
                <p14:nvPr/>
              </p14:nvContentPartPr>
              <p14:xfrm>
                <a:off x="9859515" y="3032872"/>
                <a:ext cx="504000" cy="1025640"/>
              </p14:xfrm>
            </p:contentPart>
          </mc:Choice>
          <mc:Fallback>
            <p:pic>
              <p:nvPicPr>
                <p:cNvPr id="92" name="Tinta 91">
                  <a:extLst>
                    <a:ext uri="{FF2B5EF4-FFF2-40B4-BE49-F238E27FC236}">
                      <a16:creationId xmlns:a16="http://schemas.microsoft.com/office/drawing/2014/main" id="{DE01E98D-B287-4322-B894-007E2C7A4FA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850515" y="3023872"/>
                  <a:ext cx="521640" cy="10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93" name="Tinta 92">
                  <a:extLst>
                    <a:ext uri="{FF2B5EF4-FFF2-40B4-BE49-F238E27FC236}">
                      <a16:creationId xmlns:a16="http://schemas.microsoft.com/office/drawing/2014/main" id="{818E9B5E-CC87-4BC0-8E8B-D1179FBD0A56}"/>
                    </a:ext>
                  </a:extLst>
                </p14:cNvPr>
                <p14:cNvContentPartPr/>
                <p14:nvPr/>
              </p14:nvContentPartPr>
              <p14:xfrm>
                <a:off x="9959595" y="4065352"/>
                <a:ext cx="567000" cy="16560"/>
              </p14:xfrm>
            </p:contentPart>
          </mc:Choice>
          <mc:Fallback>
            <p:pic>
              <p:nvPicPr>
                <p:cNvPr id="93" name="Tinta 92">
                  <a:extLst>
                    <a:ext uri="{FF2B5EF4-FFF2-40B4-BE49-F238E27FC236}">
                      <a16:creationId xmlns:a16="http://schemas.microsoft.com/office/drawing/2014/main" id="{818E9B5E-CC87-4BC0-8E8B-D1179FBD0A5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950955" y="4056352"/>
                  <a:ext cx="5846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94" name="Tinta 93">
                  <a:extLst>
                    <a:ext uri="{FF2B5EF4-FFF2-40B4-BE49-F238E27FC236}">
                      <a16:creationId xmlns:a16="http://schemas.microsoft.com/office/drawing/2014/main" id="{1F9B9795-D1BF-49BC-927A-2CF70A514534}"/>
                    </a:ext>
                  </a:extLst>
                </p14:cNvPr>
                <p14:cNvContentPartPr/>
                <p14:nvPr/>
              </p14:nvContentPartPr>
              <p14:xfrm>
                <a:off x="10194675" y="4208632"/>
                <a:ext cx="163080" cy="34200"/>
              </p14:xfrm>
            </p:contentPart>
          </mc:Choice>
          <mc:Fallback>
            <p:pic>
              <p:nvPicPr>
                <p:cNvPr id="94" name="Tinta 93">
                  <a:extLst>
                    <a:ext uri="{FF2B5EF4-FFF2-40B4-BE49-F238E27FC236}">
                      <a16:creationId xmlns:a16="http://schemas.microsoft.com/office/drawing/2014/main" id="{1F9B9795-D1BF-49BC-927A-2CF70A51453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185675" y="4199992"/>
                  <a:ext cx="1807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95" name="Tinta 94">
                  <a:extLst>
                    <a:ext uri="{FF2B5EF4-FFF2-40B4-BE49-F238E27FC236}">
                      <a16:creationId xmlns:a16="http://schemas.microsoft.com/office/drawing/2014/main" id="{2ABD6721-DD9A-46AD-BF48-6389D822C3F6}"/>
                    </a:ext>
                  </a:extLst>
                </p14:cNvPr>
                <p14:cNvContentPartPr/>
                <p14:nvPr/>
              </p14:nvContentPartPr>
              <p14:xfrm>
                <a:off x="10279275" y="4291432"/>
                <a:ext cx="87840" cy="41040"/>
              </p14:xfrm>
            </p:contentPart>
          </mc:Choice>
          <mc:Fallback>
            <p:pic>
              <p:nvPicPr>
                <p:cNvPr id="95" name="Tinta 94">
                  <a:extLst>
                    <a:ext uri="{FF2B5EF4-FFF2-40B4-BE49-F238E27FC236}">
                      <a16:creationId xmlns:a16="http://schemas.microsoft.com/office/drawing/2014/main" id="{2ABD6721-DD9A-46AD-BF48-6389D822C3F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270635" y="4282792"/>
                  <a:ext cx="1054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96" name="Tinta 95">
                  <a:extLst>
                    <a:ext uri="{FF2B5EF4-FFF2-40B4-BE49-F238E27FC236}">
                      <a16:creationId xmlns:a16="http://schemas.microsoft.com/office/drawing/2014/main" id="{0AF985BA-00DA-40B9-8A1D-AD9122B15723}"/>
                    </a:ext>
                  </a:extLst>
                </p14:cNvPr>
                <p14:cNvContentPartPr/>
                <p14:nvPr/>
              </p14:nvContentPartPr>
              <p14:xfrm>
                <a:off x="9724875" y="2875552"/>
                <a:ext cx="2880" cy="116280"/>
              </p14:xfrm>
            </p:contentPart>
          </mc:Choice>
          <mc:Fallback>
            <p:pic>
              <p:nvPicPr>
                <p:cNvPr id="96" name="Tinta 95">
                  <a:extLst>
                    <a:ext uri="{FF2B5EF4-FFF2-40B4-BE49-F238E27FC236}">
                      <a16:creationId xmlns:a16="http://schemas.microsoft.com/office/drawing/2014/main" id="{0AF985BA-00DA-40B9-8A1D-AD9122B1572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716235" y="2866912"/>
                  <a:ext cx="205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97" name="Tinta 96">
                  <a:extLst>
                    <a:ext uri="{FF2B5EF4-FFF2-40B4-BE49-F238E27FC236}">
                      <a16:creationId xmlns:a16="http://schemas.microsoft.com/office/drawing/2014/main" id="{EEF034D3-DA58-4D39-A151-AFF26A26DAC3}"/>
                    </a:ext>
                  </a:extLst>
                </p14:cNvPr>
                <p14:cNvContentPartPr/>
                <p14:nvPr/>
              </p14:nvContentPartPr>
              <p14:xfrm>
                <a:off x="9562875" y="2767192"/>
                <a:ext cx="286560" cy="129960"/>
              </p14:xfrm>
            </p:contentPart>
          </mc:Choice>
          <mc:Fallback>
            <p:pic>
              <p:nvPicPr>
                <p:cNvPr id="97" name="Tinta 96">
                  <a:extLst>
                    <a:ext uri="{FF2B5EF4-FFF2-40B4-BE49-F238E27FC236}">
                      <a16:creationId xmlns:a16="http://schemas.microsoft.com/office/drawing/2014/main" id="{EEF034D3-DA58-4D39-A151-AFF26A26DAC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554235" y="2758192"/>
                  <a:ext cx="3042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53FA8766-43C4-4BBE-88F1-278068C3FE2E}"/>
                    </a:ext>
                  </a:extLst>
                </p14:cNvPr>
                <p14:cNvContentPartPr/>
                <p14:nvPr/>
              </p14:nvContentPartPr>
              <p14:xfrm>
                <a:off x="9522555" y="2100112"/>
                <a:ext cx="31680" cy="476640"/>
              </p14:xfrm>
            </p:contentPart>
          </mc:Choice>
          <mc:Fallback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53FA8766-43C4-4BBE-88F1-278068C3FE2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513555" y="2091472"/>
                  <a:ext cx="49320" cy="49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99" name="Tinta 98">
                  <a:extLst>
                    <a:ext uri="{FF2B5EF4-FFF2-40B4-BE49-F238E27FC236}">
                      <a16:creationId xmlns:a16="http://schemas.microsoft.com/office/drawing/2014/main" id="{84CAF29C-6B32-42FB-8F25-42C3B2DFC164}"/>
                    </a:ext>
                  </a:extLst>
                </p14:cNvPr>
                <p14:cNvContentPartPr/>
                <p14:nvPr/>
              </p14:nvContentPartPr>
              <p14:xfrm>
                <a:off x="9526155" y="2225392"/>
                <a:ext cx="177480" cy="283680"/>
              </p14:xfrm>
            </p:contentPart>
          </mc:Choice>
          <mc:Fallback>
            <p:pic>
              <p:nvPicPr>
                <p:cNvPr id="99" name="Tinta 98">
                  <a:extLst>
                    <a:ext uri="{FF2B5EF4-FFF2-40B4-BE49-F238E27FC236}">
                      <a16:creationId xmlns:a16="http://schemas.microsoft.com/office/drawing/2014/main" id="{84CAF29C-6B32-42FB-8F25-42C3B2DFC16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517515" y="2216392"/>
                  <a:ext cx="1951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00" name="Tinta 99">
                  <a:extLst>
                    <a:ext uri="{FF2B5EF4-FFF2-40B4-BE49-F238E27FC236}">
                      <a16:creationId xmlns:a16="http://schemas.microsoft.com/office/drawing/2014/main" id="{44EC808D-0A35-4710-BE0F-2C121799BE97}"/>
                    </a:ext>
                  </a:extLst>
                </p14:cNvPr>
                <p14:cNvContentPartPr/>
                <p14:nvPr/>
              </p14:nvContentPartPr>
              <p14:xfrm>
                <a:off x="9872475" y="2098312"/>
                <a:ext cx="197640" cy="305280"/>
              </p14:xfrm>
            </p:contentPart>
          </mc:Choice>
          <mc:Fallback>
            <p:pic>
              <p:nvPicPr>
                <p:cNvPr id="100" name="Tinta 99">
                  <a:extLst>
                    <a:ext uri="{FF2B5EF4-FFF2-40B4-BE49-F238E27FC236}">
                      <a16:creationId xmlns:a16="http://schemas.microsoft.com/office/drawing/2014/main" id="{44EC808D-0A35-4710-BE0F-2C121799BE9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863475" y="2089312"/>
                  <a:ext cx="21528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01" name="Tinta 100">
                  <a:extLst>
                    <a:ext uri="{FF2B5EF4-FFF2-40B4-BE49-F238E27FC236}">
                      <a16:creationId xmlns:a16="http://schemas.microsoft.com/office/drawing/2014/main" id="{7180F40C-2214-4D8E-8B07-5E6CB6675719}"/>
                    </a:ext>
                  </a:extLst>
                </p14:cNvPr>
                <p14:cNvContentPartPr/>
                <p14:nvPr/>
              </p14:nvContentPartPr>
              <p14:xfrm>
                <a:off x="9921435" y="1965472"/>
                <a:ext cx="75600" cy="528840"/>
              </p14:xfrm>
            </p:contentPart>
          </mc:Choice>
          <mc:Fallback>
            <p:pic>
              <p:nvPicPr>
                <p:cNvPr id="101" name="Tinta 100">
                  <a:extLst>
                    <a:ext uri="{FF2B5EF4-FFF2-40B4-BE49-F238E27FC236}">
                      <a16:creationId xmlns:a16="http://schemas.microsoft.com/office/drawing/2014/main" id="{7180F40C-2214-4D8E-8B07-5E6CB667571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912795" y="1956832"/>
                  <a:ext cx="93240" cy="54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05" name="Tinta 104">
                  <a:extLst>
                    <a:ext uri="{FF2B5EF4-FFF2-40B4-BE49-F238E27FC236}">
                      <a16:creationId xmlns:a16="http://schemas.microsoft.com/office/drawing/2014/main" id="{5145EFE1-4D15-4E31-910F-F8C90EE0448F}"/>
                    </a:ext>
                  </a:extLst>
                </p14:cNvPr>
                <p14:cNvContentPartPr/>
                <p14:nvPr/>
              </p14:nvContentPartPr>
              <p14:xfrm>
                <a:off x="8999115" y="2911912"/>
                <a:ext cx="72000" cy="33840"/>
              </p14:xfrm>
            </p:contentPart>
          </mc:Choice>
          <mc:Fallback>
            <p:pic>
              <p:nvPicPr>
                <p:cNvPr id="105" name="Tinta 104">
                  <a:extLst>
                    <a:ext uri="{FF2B5EF4-FFF2-40B4-BE49-F238E27FC236}">
                      <a16:creationId xmlns:a16="http://schemas.microsoft.com/office/drawing/2014/main" id="{5145EFE1-4D15-4E31-910F-F8C90EE0448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990115" y="2903272"/>
                  <a:ext cx="896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06" name="Tinta 105">
                  <a:extLst>
                    <a:ext uri="{FF2B5EF4-FFF2-40B4-BE49-F238E27FC236}">
                      <a16:creationId xmlns:a16="http://schemas.microsoft.com/office/drawing/2014/main" id="{777EA6B2-F8B0-423C-A078-8B82E9232415}"/>
                    </a:ext>
                  </a:extLst>
                </p14:cNvPr>
                <p14:cNvContentPartPr/>
                <p14:nvPr/>
              </p14:nvContentPartPr>
              <p14:xfrm>
                <a:off x="9095955" y="2889952"/>
                <a:ext cx="79560" cy="103320"/>
              </p14:xfrm>
            </p:contentPart>
          </mc:Choice>
          <mc:Fallback>
            <p:pic>
              <p:nvPicPr>
                <p:cNvPr id="106" name="Tinta 105">
                  <a:extLst>
                    <a:ext uri="{FF2B5EF4-FFF2-40B4-BE49-F238E27FC236}">
                      <a16:creationId xmlns:a16="http://schemas.microsoft.com/office/drawing/2014/main" id="{777EA6B2-F8B0-423C-A078-8B82E923241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087315" y="2881312"/>
                  <a:ext cx="972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07" name="Tinta 106">
                  <a:extLst>
                    <a:ext uri="{FF2B5EF4-FFF2-40B4-BE49-F238E27FC236}">
                      <a16:creationId xmlns:a16="http://schemas.microsoft.com/office/drawing/2014/main" id="{F594F9A6-8BB5-4A25-B13B-AD1984E7DA10}"/>
                    </a:ext>
                  </a:extLst>
                </p14:cNvPr>
                <p14:cNvContentPartPr/>
                <p14:nvPr/>
              </p14:nvContentPartPr>
              <p14:xfrm>
                <a:off x="9299715" y="2734792"/>
                <a:ext cx="152280" cy="231120"/>
              </p14:xfrm>
            </p:contentPart>
          </mc:Choice>
          <mc:Fallback>
            <p:pic>
              <p:nvPicPr>
                <p:cNvPr id="107" name="Tinta 106">
                  <a:extLst>
                    <a:ext uri="{FF2B5EF4-FFF2-40B4-BE49-F238E27FC236}">
                      <a16:creationId xmlns:a16="http://schemas.microsoft.com/office/drawing/2014/main" id="{F594F9A6-8BB5-4A25-B13B-AD1984E7DA1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290715" y="2725792"/>
                  <a:ext cx="1699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08" name="Tinta 107">
                  <a:extLst>
                    <a:ext uri="{FF2B5EF4-FFF2-40B4-BE49-F238E27FC236}">
                      <a16:creationId xmlns:a16="http://schemas.microsoft.com/office/drawing/2014/main" id="{8017A8AB-41C6-464E-9328-E53DAAFC8B1F}"/>
                    </a:ext>
                  </a:extLst>
                </p14:cNvPr>
                <p14:cNvContentPartPr/>
                <p14:nvPr/>
              </p14:nvContentPartPr>
              <p14:xfrm>
                <a:off x="9269835" y="2590432"/>
                <a:ext cx="140040" cy="430200"/>
              </p14:xfrm>
            </p:contentPart>
          </mc:Choice>
          <mc:Fallback>
            <p:pic>
              <p:nvPicPr>
                <p:cNvPr id="108" name="Tinta 107">
                  <a:extLst>
                    <a:ext uri="{FF2B5EF4-FFF2-40B4-BE49-F238E27FC236}">
                      <a16:creationId xmlns:a16="http://schemas.microsoft.com/office/drawing/2014/main" id="{8017A8AB-41C6-464E-9328-E53DAAFC8B1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260835" y="2581432"/>
                  <a:ext cx="15768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24" name="Tinta 123">
                  <a:extLst>
                    <a:ext uri="{FF2B5EF4-FFF2-40B4-BE49-F238E27FC236}">
                      <a16:creationId xmlns:a16="http://schemas.microsoft.com/office/drawing/2014/main" id="{DBBFEF47-1278-48C6-B0B8-DB6A4277F1BE}"/>
                    </a:ext>
                  </a:extLst>
                </p14:cNvPr>
                <p14:cNvContentPartPr/>
                <p14:nvPr/>
              </p14:nvContentPartPr>
              <p14:xfrm>
                <a:off x="8829555" y="2784112"/>
                <a:ext cx="177120" cy="198000"/>
              </p14:xfrm>
            </p:contentPart>
          </mc:Choice>
          <mc:Fallback>
            <p:pic>
              <p:nvPicPr>
                <p:cNvPr id="124" name="Tinta 123">
                  <a:extLst>
                    <a:ext uri="{FF2B5EF4-FFF2-40B4-BE49-F238E27FC236}">
                      <a16:creationId xmlns:a16="http://schemas.microsoft.com/office/drawing/2014/main" id="{DBBFEF47-1278-48C6-B0B8-DB6A4277F1B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820915" y="2775472"/>
                  <a:ext cx="1947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25" name="Tinta 124">
                  <a:extLst>
                    <a:ext uri="{FF2B5EF4-FFF2-40B4-BE49-F238E27FC236}">
                      <a16:creationId xmlns:a16="http://schemas.microsoft.com/office/drawing/2014/main" id="{35269433-01AE-4CD6-9487-A2EEE1A9A38B}"/>
                    </a:ext>
                  </a:extLst>
                </p14:cNvPr>
                <p14:cNvContentPartPr/>
                <p14:nvPr/>
              </p14:nvContentPartPr>
              <p14:xfrm>
                <a:off x="8872395" y="2761432"/>
                <a:ext cx="77400" cy="261360"/>
              </p14:xfrm>
            </p:contentPart>
          </mc:Choice>
          <mc:Fallback>
            <p:pic>
              <p:nvPicPr>
                <p:cNvPr id="125" name="Tinta 124">
                  <a:extLst>
                    <a:ext uri="{FF2B5EF4-FFF2-40B4-BE49-F238E27FC236}">
                      <a16:creationId xmlns:a16="http://schemas.microsoft.com/office/drawing/2014/main" id="{35269433-01AE-4CD6-9487-A2EEE1A9A38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863755" y="2752792"/>
                  <a:ext cx="9504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26" name="Tinta 125">
                  <a:extLst>
                    <a:ext uri="{FF2B5EF4-FFF2-40B4-BE49-F238E27FC236}">
                      <a16:creationId xmlns:a16="http://schemas.microsoft.com/office/drawing/2014/main" id="{D62EC70A-61F5-4789-8163-5ACDB22EECB7}"/>
                    </a:ext>
                  </a:extLst>
                </p14:cNvPr>
                <p14:cNvContentPartPr/>
                <p14:nvPr/>
              </p14:nvContentPartPr>
              <p14:xfrm>
                <a:off x="8193435" y="4272352"/>
                <a:ext cx="749520" cy="73800"/>
              </p14:xfrm>
            </p:contentPart>
          </mc:Choice>
          <mc:Fallback>
            <p:pic>
              <p:nvPicPr>
                <p:cNvPr id="126" name="Tinta 125">
                  <a:extLst>
                    <a:ext uri="{FF2B5EF4-FFF2-40B4-BE49-F238E27FC236}">
                      <a16:creationId xmlns:a16="http://schemas.microsoft.com/office/drawing/2014/main" id="{D62EC70A-61F5-4789-8163-5ACDB22EECB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184795" y="4263352"/>
                  <a:ext cx="7671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27" name="Tinta 126">
                  <a:extLst>
                    <a:ext uri="{FF2B5EF4-FFF2-40B4-BE49-F238E27FC236}">
                      <a16:creationId xmlns:a16="http://schemas.microsoft.com/office/drawing/2014/main" id="{9E1AB390-29BB-445F-AC32-4BB14284B51A}"/>
                    </a:ext>
                  </a:extLst>
                </p14:cNvPr>
                <p14:cNvContentPartPr/>
                <p14:nvPr/>
              </p14:nvContentPartPr>
              <p14:xfrm>
                <a:off x="8559555" y="3915592"/>
                <a:ext cx="141480" cy="218520"/>
              </p14:xfrm>
            </p:contentPart>
          </mc:Choice>
          <mc:Fallback>
            <p:pic>
              <p:nvPicPr>
                <p:cNvPr id="127" name="Tinta 126">
                  <a:extLst>
                    <a:ext uri="{FF2B5EF4-FFF2-40B4-BE49-F238E27FC236}">
                      <a16:creationId xmlns:a16="http://schemas.microsoft.com/office/drawing/2014/main" id="{9E1AB390-29BB-445F-AC32-4BB14284B51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550555" y="3906592"/>
                  <a:ext cx="1591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39" name="Tinta 138">
                  <a:extLst>
                    <a:ext uri="{FF2B5EF4-FFF2-40B4-BE49-F238E27FC236}">
                      <a16:creationId xmlns:a16="http://schemas.microsoft.com/office/drawing/2014/main" id="{7E556AB3-DFAC-4163-803E-CFC7BC208152}"/>
                    </a:ext>
                  </a:extLst>
                </p14:cNvPr>
                <p14:cNvContentPartPr/>
                <p14:nvPr/>
              </p14:nvContentPartPr>
              <p14:xfrm>
                <a:off x="9680955" y="3033952"/>
                <a:ext cx="28440" cy="180720"/>
              </p14:xfrm>
            </p:contentPart>
          </mc:Choice>
          <mc:Fallback>
            <p:pic>
              <p:nvPicPr>
                <p:cNvPr id="139" name="Tinta 138">
                  <a:extLst>
                    <a:ext uri="{FF2B5EF4-FFF2-40B4-BE49-F238E27FC236}">
                      <a16:creationId xmlns:a16="http://schemas.microsoft.com/office/drawing/2014/main" id="{7E556AB3-DFAC-4163-803E-CFC7BC20815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671955" y="3024952"/>
                  <a:ext cx="460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40" name="Tinta 139">
                  <a:extLst>
                    <a:ext uri="{FF2B5EF4-FFF2-40B4-BE49-F238E27FC236}">
                      <a16:creationId xmlns:a16="http://schemas.microsoft.com/office/drawing/2014/main" id="{6087B78D-DFD9-4FE1-B94C-D33948426100}"/>
                    </a:ext>
                  </a:extLst>
                </p14:cNvPr>
                <p14:cNvContentPartPr/>
                <p14:nvPr/>
              </p14:nvContentPartPr>
              <p14:xfrm>
                <a:off x="9492675" y="3078952"/>
                <a:ext cx="519840" cy="106920"/>
              </p14:xfrm>
            </p:contentPart>
          </mc:Choice>
          <mc:Fallback>
            <p:pic>
              <p:nvPicPr>
                <p:cNvPr id="140" name="Tinta 139">
                  <a:extLst>
                    <a:ext uri="{FF2B5EF4-FFF2-40B4-BE49-F238E27FC236}">
                      <a16:creationId xmlns:a16="http://schemas.microsoft.com/office/drawing/2014/main" id="{6087B78D-DFD9-4FE1-B94C-D3394842610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483675" y="3070312"/>
                  <a:ext cx="537480" cy="124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5568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onta_2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9507" y="0"/>
            <a:ext cx="7715355" cy="857231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0"/>
            <a:ext cx="5941324" cy="857232"/>
          </a:xfrm>
          <a:noFill/>
        </p:spPr>
        <p:txBody>
          <a:bodyPr/>
          <a:lstStyle/>
          <a:p>
            <a:pPr eaLnBrk="1" hangingPunct="1"/>
            <a:r>
              <a:rPr lang="en-US" sz="3400" dirty="0" err="1">
                <a:solidFill>
                  <a:schemeClr val="bg1"/>
                </a:solidFill>
              </a:rPr>
              <a:t>Fluxograma</a:t>
            </a:r>
            <a:r>
              <a:rPr lang="en-US" sz="3400" dirty="0">
                <a:solidFill>
                  <a:schemeClr val="bg1"/>
                </a:solidFill>
              </a:rPr>
              <a:t> de </a:t>
            </a:r>
            <a:r>
              <a:rPr lang="en-US" sz="3400" dirty="0" err="1">
                <a:solidFill>
                  <a:schemeClr val="bg1"/>
                </a:solidFill>
              </a:rPr>
              <a:t>uma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 err="1">
                <a:solidFill>
                  <a:schemeClr val="bg1"/>
                </a:solidFill>
              </a:rPr>
              <a:t>interrupção</a:t>
            </a:r>
            <a:endParaRPr lang="pt-BR" sz="3400" dirty="0">
              <a:solidFill>
                <a:schemeClr val="bg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124744"/>
            <a:ext cx="3816424" cy="4979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C87939EF-8C91-48C5-B4ED-F164302F5732}"/>
                  </a:ext>
                </a:extLst>
              </p14:cNvPr>
              <p14:cNvContentPartPr/>
              <p14:nvPr/>
            </p14:nvContentPartPr>
            <p14:xfrm>
              <a:off x="3407955" y="3430312"/>
              <a:ext cx="121680" cy="44280"/>
            </p14:xfrm>
          </p:contentPart>
        </mc:Choice>
        <mc:Fallback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C87939EF-8C91-48C5-B4ED-F164302F573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99315" y="3421672"/>
                <a:ext cx="139320" cy="6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5032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onta_2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507" y="0"/>
            <a:ext cx="7715355" cy="857231"/>
          </a:xfrm>
          <a:prstGeom prst="rect">
            <a:avLst/>
          </a:prstGeom>
        </p:spPr>
      </p:pic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0"/>
            <a:ext cx="7741524" cy="857232"/>
          </a:xfrm>
        </p:spPr>
        <p:txBody>
          <a:bodyPr/>
          <a:lstStyle/>
          <a:p>
            <a:r>
              <a:rPr lang="pt-BR" altLang="pt-BR" sz="3356" dirty="0">
                <a:solidFill>
                  <a:schemeClr val="bg1"/>
                </a:solidFill>
              </a:rPr>
              <a:t>Comandos Associados a Interrupção-XC8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pt-BR" sz="3200" dirty="0"/>
              <a:t> 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0012E98-75E7-4260-94BC-B2089E5D2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772816"/>
            <a:ext cx="8199831" cy="260626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2" name="Tinta 21">
                <a:extLst>
                  <a:ext uri="{FF2B5EF4-FFF2-40B4-BE49-F238E27FC236}">
                    <a16:creationId xmlns:a16="http://schemas.microsoft.com/office/drawing/2014/main" id="{8A58C1B1-C7F7-4F78-A2EF-580AEFFFE187}"/>
                  </a:ext>
                </a:extLst>
              </p14:cNvPr>
              <p14:cNvContentPartPr/>
              <p14:nvPr/>
            </p14:nvContentPartPr>
            <p14:xfrm>
              <a:off x="3873795" y="4163443"/>
              <a:ext cx="108720" cy="3600"/>
            </p14:xfrm>
          </p:contentPart>
        </mc:Choice>
        <mc:Fallback>
          <p:pic>
            <p:nvPicPr>
              <p:cNvPr id="22" name="Tinta 21">
                <a:extLst>
                  <a:ext uri="{FF2B5EF4-FFF2-40B4-BE49-F238E27FC236}">
                    <a16:creationId xmlns:a16="http://schemas.microsoft.com/office/drawing/2014/main" id="{8A58C1B1-C7F7-4F78-A2EF-580AEFFFE18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64795" y="4154803"/>
                <a:ext cx="12636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2" name="Tinta 31">
                <a:extLst>
                  <a:ext uri="{FF2B5EF4-FFF2-40B4-BE49-F238E27FC236}">
                    <a16:creationId xmlns:a16="http://schemas.microsoft.com/office/drawing/2014/main" id="{D482AD3D-D3C4-411E-961B-379B058EBBCA}"/>
                  </a:ext>
                </a:extLst>
              </p14:cNvPr>
              <p14:cNvContentPartPr/>
              <p14:nvPr/>
            </p14:nvContentPartPr>
            <p14:xfrm>
              <a:off x="4273395" y="4245163"/>
              <a:ext cx="3240" cy="30240"/>
            </p14:xfrm>
          </p:contentPart>
        </mc:Choice>
        <mc:Fallback>
          <p:pic>
            <p:nvPicPr>
              <p:cNvPr id="32" name="Tinta 31">
                <a:extLst>
                  <a:ext uri="{FF2B5EF4-FFF2-40B4-BE49-F238E27FC236}">
                    <a16:creationId xmlns:a16="http://schemas.microsoft.com/office/drawing/2014/main" id="{D482AD3D-D3C4-411E-961B-379B058EBBC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64395" y="4236523"/>
                <a:ext cx="2088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5" name="Tinta 34">
                <a:extLst>
                  <a:ext uri="{FF2B5EF4-FFF2-40B4-BE49-F238E27FC236}">
                    <a16:creationId xmlns:a16="http://schemas.microsoft.com/office/drawing/2014/main" id="{F2463A41-2D1A-405E-9996-B72ECD170168}"/>
                  </a:ext>
                </a:extLst>
              </p14:cNvPr>
              <p14:cNvContentPartPr/>
              <p14:nvPr/>
            </p14:nvContentPartPr>
            <p14:xfrm>
              <a:off x="3013755" y="2612923"/>
              <a:ext cx="701280" cy="240120"/>
            </p14:xfrm>
          </p:contentPart>
        </mc:Choice>
        <mc:Fallback>
          <p:pic>
            <p:nvPicPr>
              <p:cNvPr id="35" name="Tinta 34">
                <a:extLst>
                  <a:ext uri="{FF2B5EF4-FFF2-40B4-BE49-F238E27FC236}">
                    <a16:creationId xmlns:a16="http://schemas.microsoft.com/office/drawing/2014/main" id="{F2463A41-2D1A-405E-9996-B72ECD17016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04755" y="2603923"/>
                <a:ext cx="71892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6" name="Tinta 35">
                <a:extLst>
                  <a:ext uri="{FF2B5EF4-FFF2-40B4-BE49-F238E27FC236}">
                    <a16:creationId xmlns:a16="http://schemas.microsoft.com/office/drawing/2014/main" id="{340D2821-EF30-4E56-8BA9-FE049580D093}"/>
                  </a:ext>
                </a:extLst>
              </p14:cNvPr>
              <p14:cNvContentPartPr/>
              <p14:nvPr/>
            </p14:nvContentPartPr>
            <p14:xfrm>
              <a:off x="3360075" y="4360363"/>
              <a:ext cx="254520" cy="57600"/>
            </p14:xfrm>
          </p:contentPart>
        </mc:Choice>
        <mc:Fallback>
          <p:pic>
            <p:nvPicPr>
              <p:cNvPr id="36" name="Tinta 35">
                <a:extLst>
                  <a:ext uri="{FF2B5EF4-FFF2-40B4-BE49-F238E27FC236}">
                    <a16:creationId xmlns:a16="http://schemas.microsoft.com/office/drawing/2014/main" id="{340D2821-EF30-4E56-8BA9-FE049580D09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51075" y="4351363"/>
                <a:ext cx="27216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7" name="Tinta 36">
                <a:extLst>
                  <a:ext uri="{FF2B5EF4-FFF2-40B4-BE49-F238E27FC236}">
                    <a16:creationId xmlns:a16="http://schemas.microsoft.com/office/drawing/2014/main" id="{ACA580DA-F7FE-452F-BB66-4C3A2DEDBF7B}"/>
                  </a:ext>
                </a:extLst>
              </p14:cNvPr>
              <p14:cNvContentPartPr/>
              <p14:nvPr/>
            </p14:nvContentPartPr>
            <p14:xfrm>
              <a:off x="2243715" y="4338403"/>
              <a:ext cx="22680" cy="9000"/>
            </p14:xfrm>
          </p:contentPart>
        </mc:Choice>
        <mc:Fallback>
          <p:pic>
            <p:nvPicPr>
              <p:cNvPr id="37" name="Tinta 36">
                <a:extLst>
                  <a:ext uri="{FF2B5EF4-FFF2-40B4-BE49-F238E27FC236}">
                    <a16:creationId xmlns:a16="http://schemas.microsoft.com/office/drawing/2014/main" id="{ACA580DA-F7FE-452F-BB66-4C3A2DEDBF7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35075" y="4329763"/>
                <a:ext cx="40320" cy="2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Agrupar 39">
            <a:extLst>
              <a:ext uri="{FF2B5EF4-FFF2-40B4-BE49-F238E27FC236}">
                <a16:creationId xmlns:a16="http://schemas.microsoft.com/office/drawing/2014/main" id="{839EDFEB-CA1A-4D5D-B082-6D0F3BC8421B}"/>
              </a:ext>
            </a:extLst>
          </p:cNvPr>
          <p:cNvGrpSpPr/>
          <p:nvPr/>
        </p:nvGrpSpPr>
        <p:grpSpPr>
          <a:xfrm>
            <a:off x="3214635" y="1917763"/>
            <a:ext cx="300600" cy="808920"/>
            <a:chOff x="3214635" y="1917763"/>
            <a:chExt cx="300600" cy="80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51BBC4B6-74D2-4C82-8326-81CA6213396D}"/>
                    </a:ext>
                  </a:extLst>
                </p14:cNvPr>
                <p14:cNvContentPartPr/>
                <p14:nvPr/>
              </p14:nvContentPartPr>
              <p14:xfrm>
                <a:off x="3214635" y="2095243"/>
                <a:ext cx="300600" cy="349200"/>
              </p14:xfrm>
            </p:contentPart>
          </mc:Choice>
          <mc:Fallback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51BBC4B6-74D2-4C82-8326-81CA6213396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05635" y="2086603"/>
                  <a:ext cx="31824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8CFEDEFD-B334-4A94-A03B-7CAAF88C385E}"/>
                    </a:ext>
                  </a:extLst>
                </p14:cNvPr>
                <p14:cNvContentPartPr/>
                <p14:nvPr/>
              </p14:nvContentPartPr>
              <p14:xfrm>
                <a:off x="3272595" y="1917763"/>
                <a:ext cx="187920" cy="808920"/>
              </p14:xfrm>
            </p:contentPart>
          </mc:Choice>
          <mc:Fallback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8CFEDEFD-B334-4A94-A03B-7CAAF88C385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63595" y="1909123"/>
                  <a:ext cx="205560" cy="826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19531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onta_2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507" y="0"/>
            <a:ext cx="7715355" cy="857231"/>
          </a:xfrm>
          <a:prstGeom prst="rect">
            <a:avLst/>
          </a:prstGeom>
        </p:spPr>
      </p:pic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0"/>
            <a:ext cx="7741524" cy="857232"/>
          </a:xfrm>
        </p:spPr>
        <p:txBody>
          <a:bodyPr/>
          <a:lstStyle/>
          <a:p>
            <a:r>
              <a:rPr lang="pt-BR" altLang="pt-BR" sz="3356" dirty="0">
                <a:solidFill>
                  <a:schemeClr val="bg1"/>
                </a:solidFill>
              </a:rPr>
              <a:t>Comandos Associados a Interrupção-XC8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pt-BR" sz="3200" dirty="0"/>
              <a:t> 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7D1145A-DA9E-4F42-8E4E-0832AF680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749" y="1021927"/>
            <a:ext cx="6338619" cy="526459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4" name="Tinta 23">
                <a:extLst>
                  <a:ext uri="{FF2B5EF4-FFF2-40B4-BE49-F238E27FC236}">
                    <a16:creationId xmlns:a16="http://schemas.microsoft.com/office/drawing/2014/main" id="{C6E648D8-015F-4F80-B2EE-5FE7162FE272}"/>
                  </a:ext>
                </a:extLst>
              </p14:cNvPr>
              <p14:cNvContentPartPr/>
              <p14:nvPr/>
            </p14:nvContentPartPr>
            <p14:xfrm>
              <a:off x="3058395" y="1634083"/>
              <a:ext cx="125280" cy="135360"/>
            </p14:xfrm>
          </p:contentPart>
        </mc:Choice>
        <mc:Fallback>
          <p:pic>
            <p:nvPicPr>
              <p:cNvPr id="24" name="Tinta 23">
                <a:extLst>
                  <a:ext uri="{FF2B5EF4-FFF2-40B4-BE49-F238E27FC236}">
                    <a16:creationId xmlns:a16="http://schemas.microsoft.com/office/drawing/2014/main" id="{C6E648D8-015F-4F80-B2EE-5FE7162FE27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49755" y="1625443"/>
                <a:ext cx="14292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5" name="Tinta 24">
                <a:extLst>
                  <a:ext uri="{FF2B5EF4-FFF2-40B4-BE49-F238E27FC236}">
                    <a16:creationId xmlns:a16="http://schemas.microsoft.com/office/drawing/2014/main" id="{1EB5B63C-1EC9-4D50-B827-6964BA157265}"/>
                  </a:ext>
                </a:extLst>
              </p14:cNvPr>
              <p14:cNvContentPartPr/>
              <p14:nvPr/>
            </p14:nvContentPartPr>
            <p14:xfrm>
              <a:off x="4433955" y="2341123"/>
              <a:ext cx="104760" cy="27720"/>
            </p14:xfrm>
          </p:contentPart>
        </mc:Choice>
        <mc:Fallback>
          <p:pic>
            <p:nvPicPr>
              <p:cNvPr id="25" name="Tinta 24">
                <a:extLst>
                  <a:ext uri="{FF2B5EF4-FFF2-40B4-BE49-F238E27FC236}">
                    <a16:creationId xmlns:a16="http://schemas.microsoft.com/office/drawing/2014/main" id="{1EB5B63C-1EC9-4D50-B827-6964BA15726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25315" y="2332123"/>
                <a:ext cx="12240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6" name="Tinta 25">
                <a:extLst>
                  <a:ext uri="{FF2B5EF4-FFF2-40B4-BE49-F238E27FC236}">
                    <a16:creationId xmlns:a16="http://schemas.microsoft.com/office/drawing/2014/main" id="{53AE660F-22BB-49A6-B25B-40596A751905}"/>
                  </a:ext>
                </a:extLst>
              </p14:cNvPr>
              <p14:cNvContentPartPr/>
              <p14:nvPr/>
            </p14:nvContentPartPr>
            <p14:xfrm>
              <a:off x="3191235" y="2453083"/>
              <a:ext cx="729720" cy="40680"/>
            </p14:xfrm>
          </p:contentPart>
        </mc:Choice>
        <mc:Fallback>
          <p:pic>
            <p:nvPicPr>
              <p:cNvPr id="26" name="Tinta 25">
                <a:extLst>
                  <a:ext uri="{FF2B5EF4-FFF2-40B4-BE49-F238E27FC236}">
                    <a16:creationId xmlns:a16="http://schemas.microsoft.com/office/drawing/2014/main" id="{53AE660F-22BB-49A6-B25B-40596A75190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82595" y="2444443"/>
                <a:ext cx="74736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AB5A348-139A-47E9-9F40-559F8AE09901}"/>
              </a:ext>
            </a:extLst>
          </p:cNvPr>
          <p:cNvGrpSpPr/>
          <p:nvPr/>
        </p:nvGrpSpPr>
        <p:grpSpPr>
          <a:xfrm>
            <a:off x="5051355" y="3334723"/>
            <a:ext cx="419400" cy="973080"/>
            <a:chOff x="5051355" y="3334723"/>
            <a:chExt cx="419400" cy="97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934302AB-7E58-4583-B37F-1DBC1D91140E}"/>
                    </a:ext>
                  </a:extLst>
                </p14:cNvPr>
                <p14:cNvContentPartPr/>
                <p14:nvPr/>
              </p14:nvContentPartPr>
              <p14:xfrm>
                <a:off x="5051355" y="3380443"/>
                <a:ext cx="322920" cy="396360"/>
              </p14:xfrm>
            </p:contentPart>
          </mc:Choice>
          <mc:Fallback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934302AB-7E58-4583-B37F-1DBC1D91140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42715" y="3371803"/>
                  <a:ext cx="3405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27415509-8E90-441A-A22A-470101697AB0}"/>
                    </a:ext>
                  </a:extLst>
                </p14:cNvPr>
                <p14:cNvContentPartPr/>
                <p14:nvPr/>
              </p14:nvContentPartPr>
              <p14:xfrm>
                <a:off x="5153955" y="3721003"/>
                <a:ext cx="184680" cy="586800"/>
              </p14:xfrm>
            </p:contentPart>
          </mc:Choice>
          <mc:Fallback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27415509-8E90-441A-A22A-470101697AB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44955" y="3712363"/>
                  <a:ext cx="202320" cy="60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5941797E-3BA4-4BA7-8105-057911AD42AA}"/>
                    </a:ext>
                  </a:extLst>
                </p14:cNvPr>
                <p14:cNvContentPartPr/>
                <p14:nvPr/>
              </p14:nvContentPartPr>
              <p14:xfrm>
                <a:off x="5124435" y="3334723"/>
                <a:ext cx="346320" cy="924120"/>
              </p14:xfrm>
            </p:contentPart>
          </mc:Choice>
          <mc:Fallback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5941797E-3BA4-4BA7-8105-057911AD42A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15795" y="3326083"/>
                  <a:ext cx="363960" cy="9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2" name="Tinta 31">
                <a:extLst>
                  <a:ext uri="{FF2B5EF4-FFF2-40B4-BE49-F238E27FC236}">
                    <a16:creationId xmlns:a16="http://schemas.microsoft.com/office/drawing/2014/main" id="{39FD451A-017C-493C-9967-4DADB1D41F4B}"/>
                  </a:ext>
                </a:extLst>
              </p14:cNvPr>
              <p14:cNvContentPartPr/>
              <p14:nvPr/>
            </p14:nvContentPartPr>
            <p14:xfrm>
              <a:off x="4251075" y="3601123"/>
              <a:ext cx="105480" cy="17280"/>
            </p14:xfrm>
          </p:contentPart>
        </mc:Choice>
        <mc:Fallback>
          <p:pic>
            <p:nvPicPr>
              <p:cNvPr id="32" name="Tinta 31">
                <a:extLst>
                  <a:ext uri="{FF2B5EF4-FFF2-40B4-BE49-F238E27FC236}">
                    <a16:creationId xmlns:a16="http://schemas.microsoft.com/office/drawing/2014/main" id="{39FD451A-017C-493C-9967-4DADB1D41F4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42435" y="3592483"/>
                <a:ext cx="12312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3" name="Tinta 32">
                <a:extLst>
                  <a:ext uri="{FF2B5EF4-FFF2-40B4-BE49-F238E27FC236}">
                    <a16:creationId xmlns:a16="http://schemas.microsoft.com/office/drawing/2014/main" id="{15720BC4-DFD3-473E-AE79-FC514A263871}"/>
                  </a:ext>
                </a:extLst>
              </p14:cNvPr>
              <p14:cNvContentPartPr/>
              <p14:nvPr/>
            </p14:nvContentPartPr>
            <p14:xfrm>
              <a:off x="3726195" y="3604723"/>
              <a:ext cx="151920" cy="21960"/>
            </p14:xfrm>
          </p:contentPart>
        </mc:Choice>
        <mc:Fallback>
          <p:pic>
            <p:nvPicPr>
              <p:cNvPr id="33" name="Tinta 32">
                <a:extLst>
                  <a:ext uri="{FF2B5EF4-FFF2-40B4-BE49-F238E27FC236}">
                    <a16:creationId xmlns:a16="http://schemas.microsoft.com/office/drawing/2014/main" id="{15720BC4-DFD3-473E-AE79-FC514A26387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17555" y="3596083"/>
                <a:ext cx="1695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4" name="Tinta 33">
                <a:extLst>
                  <a:ext uri="{FF2B5EF4-FFF2-40B4-BE49-F238E27FC236}">
                    <a16:creationId xmlns:a16="http://schemas.microsoft.com/office/drawing/2014/main" id="{28045713-A0EF-491D-91A2-FD3C9A2A95FD}"/>
                  </a:ext>
                </a:extLst>
              </p14:cNvPr>
              <p14:cNvContentPartPr/>
              <p14:nvPr/>
            </p14:nvContentPartPr>
            <p14:xfrm>
              <a:off x="2694075" y="3732883"/>
              <a:ext cx="63720" cy="98640"/>
            </p14:xfrm>
          </p:contentPart>
        </mc:Choice>
        <mc:Fallback>
          <p:pic>
            <p:nvPicPr>
              <p:cNvPr id="34" name="Tinta 33">
                <a:extLst>
                  <a:ext uri="{FF2B5EF4-FFF2-40B4-BE49-F238E27FC236}">
                    <a16:creationId xmlns:a16="http://schemas.microsoft.com/office/drawing/2014/main" id="{28045713-A0EF-491D-91A2-FD3C9A2A95F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685075" y="3724243"/>
                <a:ext cx="8136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5" name="Tinta 34">
                <a:extLst>
                  <a:ext uri="{FF2B5EF4-FFF2-40B4-BE49-F238E27FC236}">
                    <a16:creationId xmlns:a16="http://schemas.microsoft.com/office/drawing/2014/main" id="{83C9FA27-5E9D-479F-BD5F-4AE4FBD7DBC9}"/>
                  </a:ext>
                </a:extLst>
              </p14:cNvPr>
              <p14:cNvContentPartPr/>
              <p14:nvPr/>
            </p14:nvContentPartPr>
            <p14:xfrm>
              <a:off x="3232995" y="3766363"/>
              <a:ext cx="360" cy="360"/>
            </p14:xfrm>
          </p:contentPart>
        </mc:Choice>
        <mc:Fallback>
          <p:pic>
            <p:nvPicPr>
              <p:cNvPr id="35" name="Tinta 34">
                <a:extLst>
                  <a:ext uri="{FF2B5EF4-FFF2-40B4-BE49-F238E27FC236}">
                    <a16:creationId xmlns:a16="http://schemas.microsoft.com/office/drawing/2014/main" id="{83C9FA27-5E9D-479F-BD5F-4AE4FBD7DBC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223995" y="375736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6" name="Tinta 35">
                <a:extLst>
                  <a:ext uri="{FF2B5EF4-FFF2-40B4-BE49-F238E27FC236}">
                    <a16:creationId xmlns:a16="http://schemas.microsoft.com/office/drawing/2014/main" id="{6CFA638D-A886-460D-AC37-88AE4204592E}"/>
                  </a:ext>
                </a:extLst>
              </p14:cNvPr>
              <p14:cNvContentPartPr/>
              <p14:nvPr/>
            </p14:nvContentPartPr>
            <p14:xfrm>
              <a:off x="4360515" y="3755563"/>
              <a:ext cx="4680" cy="10080"/>
            </p14:xfrm>
          </p:contentPart>
        </mc:Choice>
        <mc:Fallback>
          <p:pic>
            <p:nvPicPr>
              <p:cNvPr id="36" name="Tinta 35">
                <a:extLst>
                  <a:ext uri="{FF2B5EF4-FFF2-40B4-BE49-F238E27FC236}">
                    <a16:creationId xmlns:a16="http://schemas.microsoft.com/office/drawing/2014/main" id="{6CFA638D-A886-460D-AC37-88AE4204592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351515" y="3746923"/>
                <a:ext cx="2232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7" name="Tinta 36">
                <a:extLst>
                  <a:ext uri="{FF2B5EF4-FFF2-40B4-BE49-F238E27FC236}">
                    <a16:creationId xmlns:a16="http://schemas.microsoft.com/office/drawing/2014/main" id="{334F823C-636F-44CE-802C-5239E9DF683B}"/>
                  </a:ext>
                </a:extLst>
              </p14:cNvPr>
              <p14:cNvContentPartPr/>
              <p14:nvPr/>
            </p14:nvContentPartPr>
            <p14:xfrm>
              <a:off x="2710635" y="3946363"/>
              <a:ext cx="34560" cy="41040"/>
            </p14:xfrm>
          </p:contentPart>
        </mc:Choice>
        <mc:Fallback>
          <p:pic>
            <p:nvPicPr>
              <p:cNvPr id="37" name="Tinta 36">
                <a:extLst>
                  <a:ext uri="{FF2B5EF4-FFF2-40B4-BE49-F238E27FC236}">
                    <a16:creationId xmlns:a16="http://schemas.microsoft.com/office/drawing/2014/main" id="{334F823C-636F-44CE-802C-5239E9DF683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701995" y="3937363"/>
                <a:ext cx="52200" cy="5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866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onta_2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507" y="0"/>
            <a:ext cx="7715355" cy="857231"/>
          </a:xfrm>
          <a:prstGeom prst="rect">
            <a:avLst/>
          </a:prstGeom>
        </p:spPr>
      </p:pic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0"/>
            <a:ext cx="7741524" cy="857232"/>
          </a:xfrm>
        </p:spPr>
        <p:txBody>
          <a:bodyPr/>
          <a:lstStyle/>
          <a:p>
            <a:r>
              <a:rPr lang="pt-BR" altLang="pt-BR" sz="3356" dirty="0">
                <a:solidFill>
                  <a:schemeClr val="bg1"/>
                </a:solidFill>
              </a:rPr>
              <a:t>Comandos Associados a Interrupção-XC8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pt-BR" sz="3200" dirty="0"/>
              <a:t> 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AC197CA-A101-4E65-A9FA-79F8BD457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091021"/>
            <a:ext cx="6261345" cy="10546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B239351-CF0F-4730-823A-EDE512584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4017058"/>
            <a:ext cx="6337068" cy="108635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391408A-63BE-4640-9D81-CA75F055EB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3024" y="2308055"/>
            <a:ext cx="6261344" cy="112798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2D614E6-26D1-4E01-B93D-F3A17D6249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3520" y="5182823"/>
            <a:ext cx="6431015" cy="114618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88FF7D51-A859-46C6-AAEF-5139CDEC2AE5}"/>
                  </a:ext>
                </a:extLst>
              </p14:cNvPr>
              <p14:cNvContentPartPr/>
              <p14:nvPr/>
            </p14:nvContentPartPr>
            <p14:xfrm>
              <a:off x="3431355" y="1979323"/>
              <a:ext cx="18720" cy="16920"/>
            </p14:xfrm>
          </p:contentPart>
        </mc:Choice>
        <mc:Fallback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88FF7D51-A859-46C6-AAEF-5139CDEC2AE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22355" y="1970323"/>
                <a:ext cx="3636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084A0E7B-3B34-480E-AD01-28063594D780}"/>
                  </a:ext>
                </a:extLst>
              </p14:cNvPr>
              <p14:cNvContentPartPr/>
              <p14:nvPr/>
            </p14:nvContentPartPr>
            <p14:xfrm>
              <a:off x="4293195" y="1972843"/>
              <a:ext cx="21960" cy="36360"/>
            </p14:xfrm>
          </p:contentPart>
        </mc:Choice>
        <mc:Fallback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084A0E7B-3B34-480E-AD01-28063594D78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84195" y="1963843"/>
                <a:ext cx="3960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A7002983-4BCB-4B09-8514-B1A252E05A1D}"/>
                  </a:ext>
                </a:extLst>
              </p14:cNvPr>
              <p14:cNvContentPartPr/>
              <p14:nvPr/>
            </p14:nvContentPartPr>
            <p14:xfrm>
              <a:off x="4996635" y="1936843"/>
              <a:ext cx="81360" cy="59040"/>
            </p14:xfrm>
          </p:contentPart>
        </mc:Choice>
        <mc:Fallback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A7002983-4BCB-4B09-8514-B1A252E05A1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87635" y="1927843"/>
                <a:ext cx="99000" cy="7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8426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onta_2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507" y="0"/>
            <a:ext cx="7715355" cy="857231"/>
          </a:xfrm>
          <a:prstGeom prst="rect">
            <a:avLst/>
          </a:prstGeom>
        </p:spPr>
      </p:pic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0"/>
            <a:ext cx="7741524" cy="857232"/>
          </a:xfrm>
        </p:spPr>
        <p:txBody>
          <a:bodyPr/>
          <a:lstStyle/>
          <a:p>
            <a:r>
              <a:rPr lang="pt-BR" altLang="pt-BR" sz="3356" dirty="0">
                <a:solidFill>
                  <a:schemeClr val="bg1"/>
                </a:solidFill>
              </a:rPr>
              <a:t>Comandos Associados a Interrupção-XC8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pt-BR" sz="3200" dirty="0"/>
              <a:t> </a:t>
            </a:r>
          </a:p>
          <a:p>
            <a:r>
              <a:rPr lang="pt-BR" altLang="pt-BR" sz="3200" dirty="0" err="1"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OPTION_REGbits.INTEDG</a:t>
            </a:r>
            <a:r>
              <a:rPr lang="pt-BR" altLang="pt-BR" sz="3200" dirty="0"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= 1;</a:t>
            </a:r>
            <a:r>
              <a:rPr lang="pt-BR" altLang="pt-BR" sz="3200" dirty="0"/>
              <a:t> </a:t>
            </a:r>
          </a:p>
          <a:p>
            <a:endParaRPr lang="pt-BR" altLang="pt-BR" sz="3200" dirty="0"/>
          </a:p>
          <a:p>
            <a:r>
              <a:rPr lang="pt-BR" altLang="pt-BR" sz="3200" dirty="0" err="1"/>
              <a:t>INTCONbits.GIE</a:t>
            </a:r>
            <a:r>
              <a:rPr lang="pt-BR" altLang="pt-BR" sz="3200" dirty="0"/>
              <a:t>=1; </a:t>
            </a:r>
          </a:p>
          <a:p>
            <a:endParaRPr lang="pt-BR" altLang="pt-BR" sz="3200" dirty="0"/>
          </a:p>
          <a:p>
            <a:r>
              <a:rPr lang="pt-BR" altLang="pt-BR" sz="3200" dirty="0" err="1"/>
              <a:t>INTCONbits.INTE</a:t>
            </a:r>
            <a:r>
              <a:rPr lang="pt-BR" altLang="pt-BR" sz="3200" dirty="0"/>
              <a:t>=1;</a:t>
            </a:r>
          </a:p>
          <a:p>
            <a:endParaRPr lang="pt-BR" altLang="pt-BR" sz="3200" dirty="0"/>
          </a:p>
          <a:p>
            <a:r>
              <a:rPr lang="pt-BR" altLang="pt-BR" sz="3200" dirty="0" err="1"/>
              <a:t>void</a:t>
            </a:r>
            <a:r>
              <a:rPr lang="pt-BR" altLang="pt-BR" sz="3200" dirty="0"/>
              <a:t> __</a:t>
            </a:r>
            <a:r>
              <a:rPr lang="pt-BR" altLang="pt-BR" sz="3200" dirty="0" err="1"/>
              <a:t>interrupt</a:t>
            </a:r>
            <a:r>
              <a:rPr lang="pt-BR" altLang="pt-BR" sz="3200" dirty="0"/>
              <a:t>() </a:t>
            </a:r>
            <a:r>
              <a:rPr lang="pt-BR" altLang="pt-BR" sz="3200" dirty="0" err="1"/>
              <a:t>TrataInt</a:t>
            </a:r>
            <a:r>
              <a:rPr lang="pt-BR" altLang="pt-BR" sz="3200" dirty="0"/>
              <a:t>(</a:t>
            </a:r>
            <a:r>
              <a:rPr lang="pt-BR" altLang="pt-BR" sz="3200" dirty="0" err="1"/>
              <a:t>void</a:t>
            </a:r>
            <a:r>
              <a:rPr lang="pt-BR" altLang="pt-BR" sz="3200" dirty="0"/>
              <a:t>) 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9FCC2993-D0A7-45F6-BA23-AD688391659E}"/>
                  </a:ext>
                </a:extLst>
              </p14:cNvPr>
              <p14:cNvContentPartPr/>
              <p14:nvPr/>
            </p14:nvContentPartPr>
            <p14:xfrm>
              <a:off x="5304075" y="2062843"/>
              <a:ext cx="93960" cy="18864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9FCC2993-D0A7-45F6-BA23-AD68839165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95075" y="2053843"/>
                <a:ext cx="111600" cy="20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Agrupar 7">
            <a:extLst>
              <a:ext uri="{FF2B5EF4-FFF2-40B4-BE49-F238E27FC236}">
                <a16:creationId xmlns:a16="http://schemas.microsoft.com/office/drawing/2014/main" id="{F57DB529-4A79-4064-899C-20140FF77946}"/>
              </a:ext>
            </a:extLst>
          </p:cNvPr>
          <p:cNvGrpSpPr/>
          <p:nvPr/>
        </p:nvGrpSpPr>
        <p:grpSpPr>
          <a:xfrm>
            <a:off x="6154035" y="1628683"/>
            <a:ext cx="1702440" cy="1037160"/>
            <a:chOff x="6154035" y="1628683"/>
            <a:chExt cx="1702440" cy="103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Tinta 2">
                  <a:extLst>
                    <a:ext uri="{FF2B5EF4-FFF2-40B4-BE49-F238E27FC236}">
                      <a16:creationId xmlns:a16="http://schemas.microsoft.com/office/drawing/2014/main" id="{1930B40B-5779-4C21-85E2-75383FAEE970}"/>
                    </a:ext>
                  </a:extLst>
                </p14:cNvPr>
                <p14:cNvContentPartPr/>
                <p14:nvPr/>
              </p14:nvContentPartPr>
              <p14:xfrm>
                <a:off x="6154035" y="2488003"/>
                <a:ext cx="38520" cy="15120"/>
              </p14:xfrm>
            </p:contentPart>
          </mc:Choice>
          <mc:Fallback>
            <p:pic>
              <p:nvPicPr>
                <p:cNvPr id="3" name="Tinta 2">
                  <a:extLst>
                    <a:ext uri="{FF2B5EF4-FFF2-40B4-BE49-F238E27FC236}">
                      <a16:creationId xmlns:a16="http://schemas.microsoft.com/office/drawing/2014/main" id="{1930B40B-5779-4C21-85E2-75383FAEE97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145035" y="2479003"/>
                  <a:ext cx="561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EB40D2BE-F006-40C9-9764-50C035862A3F}"/>
                    </a:ext>
                  </a:extLst>
                </p14:cNvPr>
                <p14:cNvContentPartPr/>
                <p14:nvPr/>
              </p14:nvContentPartPr>
              <p14:xfrm>
                <a:off x="6159435" y="1628683"/>
                <a:ext cx="1697040" cy="1037160"/>
              </p14:xfrm>
            </p:contentPart>
          </mc:Choice>
          <mc:Fallback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EB40D2BE-F006-40C9-9764-50C035862A3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150435" y="1619683"/>
                  <a:ext cx="1714680" cy="10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2AA25D4C-AE5D-4623-856E-589093B729F7}"/>
                    </a:ext>
                  </a:extLst>
                </p14:cNvPr>
                <p14:cNvContentPartPr/>
                <p14:nvPr/>
              </p14:nvContentPartPr>
              <p14:xfrm>
                <a:off x="6989235" y="2107483"/>
                <a:ext cx="244080" cy="90360"/>
              </p14:xfrm>
            </p:contentPart>
          </mc:Choice>
          <mc:Fallback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2AA25D4C-AE5D-4623-856E-589093B729F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80595" y="2098483"/>
                  <a:ext cx="2617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D0C7456E-9170-4559-AD25-F7336D3771B6}"/>
                    </a:ext>
                  </a:extLst>
                </p14:cNvPr>
                <p14:cNvContentPartPr/>
                <p14:nvPr/>
              </p14:nvContentPartPr>
              <p14:xfrm>
                <a:off x="6984195" y="2084443"/>
                <a:ext cx="169920" cy="117000"/>
              </p14:xfrm>
            </p:contentPart>
          </mc:Choice>
          <mc:Fallback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D0C7456E-9170-4559-AD25-F7336D3771B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975195" y="2075803"/>
                  <a:ext cx="18756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D2FA0ED-6150-4C9B-A469-811D6D5E6FC8}"/>
              </a:ext>
            </a:extLst>
          </p:cNvPr>
          <p:cNvGrpSpPr/>
          <p:nvPr/>
        </p:nvGrpSpPr>
        <p:grpSpPr>
          <a:xfrm>
            <a:off x="5189955" y="1200283"/>
            <a:ext cx="260280" cy="518400"/>
            <a:chOff x="5189955" y="1200283"/>
            <a:chExt cx="260280" cy="51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E260E4A4-3AA7-45EE-B1C6-425367A54C32}"/>
                    </a:ext>
                  </a:extLst>
                </p14:cNvPr>
                <p14:cNvContentPartPr/>
                <p14:nvPr/>
              </p14:nvContentPartPr>
              <p14:xfrm>
                <a:off x="5189955" y="1317283"/>
                <a:ext cx="260280" cy="266760"/>
              </p14:xfrm>
            </p:contentPart>
          </mc:Choice>
          <mc:Fallback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E260E4A4-3AA7-45EE-B1C6-425367A54C3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81315" y="1308643"/>
                  <a:ext cx="27792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49DD183C-45E9-47E4-95DE-394C1E423E83}"/>
                    </a:ext>
                  </a:extLst>
                </p14:cNvPr>
                <p14:cNvContentPartPr/>
                <p14:nvPr/>
              </p14:nvContentPartPr>
              <p14:xfrm>
                <a:off x="5280315" y="1200283"/>
                <a:ext cx="72360" cy="518400"/>
              </p14:xfrm>
            </p:contentPart>
          </mc:Choice>
          <mc:Fallback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49DD183C-45E9-47E4-95DE-394C1E423E8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271675" y="1191643"/>
                  <a:ext cx="90000" cy="536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D05771E4-DDF8-4F05-8652-B6B9DF79A6B9}"/>
                  </a:ext>
                </a:extLst>
              </p14:cNvPr>
              <p14:cNvContentPartPr/>
              <p14:nvPr/>
            </p14:nvContentPartPr>
            <p14:xfrm>
              <a:off x="2852115" y="3217363"/>
              <a:ext cx="847440" cy="216000"/>
            </p14:xfrm>
          </p:contentPart>
        </mc:Choice>
        <mc:Fallback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D05771E4-DDF8-4F05-8652-B6B9DF79A6B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843115" y="3208723"/>
                <a:ext cx="86508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A87CABF4-D06E-4DF3-AC85-06C1C062681A}"/>
                  </a:ext>
                </a:extLst>
              </p14:cNvPr>
              <p14:cNvContentPartPr/>
              <p14:nvPr/>
            </p14:nvContentPartPr>
            <p14:xfrm>
              <a:off x="3031035" y="4369363"/>
              <a:ext cx="1058400" cy="156600"/>
            </p14:xfrm>
          </p:contentPart>
        </mc:Choice>
        <mc:Fallback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A87CABF4-D06E-4DF3-AC85-06C1C062681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22395" y="4360363"/>
                <a:ext cx="107604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F2EDC0AB-F9E6-4C53-A0DD-F908253922B9}"/>
                  </a:ext>
                </a:extLst>
              </p14:cNvPr>
              <p14:cNvContentPartPr/>
              <p14:nvPr/>
            </p14:nvContentPartPr>
            <p14:xfrm>
              <a:off x="462435" y="4662763"/>
              <a:ext cx="3164040" cy="1332000"/>
            </p14:xfrm>
          </p:contentPart>
        </mc:Choice>
        <mc:Fallback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F2EDC0AB-F9E6-4C53-A0DD-F908253922B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3435" y="4654123"/>
                <a:ext cx="3181680" cy="134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20178725-E5E0-431C-9E5F-140C6FD3B1A5}"/>
                  </a:ext>
                </a:extLst>
              </p14:cNvPr>
              <p14:cNvContentPartPr/>
              <p14:nvPr/>
            </p14:nvContentPartPr>
            <p14:xfrm>
              <a:off x="782115" y="5505523"/>
              <a:ext cx="2265840" cy="87120"/>
            </p14:xfrm>
          </p:contentPart>
        </mc:Choice>
        <mc:Fallback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20178725-E5E0-431C-9E5F-140C6FD3B1A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73115" y="5496883"/>
                <a:ext cx="228348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D2557B91-926F-4F0D-9FCA-88EED201EF39}"/>
                  </a:ext>
                </a:extLst>
              </p14:cNvPr>
              <p14:cNvContentPartPr/>
              <p14:nvPr/>
            </p14:nvContentPartPr>
            <p14:xfrm>
              <a:off x="3661755" y="5386003"/>
              <a:ext cx="1294560" cy="401760"/>
            </p14:xfrm>
          </p:contentPart>
        </mc:Choice>
        <mc:Fallback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D2557B91-926F-4F0D-9FCA-88EED201EF3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53115" y="5377363"/>
                <a:ext cx="1312200" cy="41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33009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26567</TotalTime>
  <Words>289</Words>
  <Application>Microsoft Office PowerPoint</Application>
  <PresentationFormat>Apresentação na tela (4:3)</PresentationFormat>
  <Paragraphs>55</Paragraphs>
  <Slides>12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Arial Narrow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Fluxograma de uma interrupção</vt:lpstr>
      <vt:lpstr>Comandos Associados a Interrupção-XC8</vt:lpstr>
      <vt:lpstr>Comandos Associados a Interrupção-XC8</vt:lpstr>
      <vt:lpstr>Comandos Associados a Interrupção-XC8</vt:lpstr>
      <vt:lpstr>Comandos Associados a Interrupção-XC8</vt:lpstr>
      <vt:lpstr>Exemplo-XC8</vt:lpstr>
      <vt:lpstr>Exercício:</vt:lpstr>
      <vt:lpstr>Apresentação do PowerPoint</vt:lpstr>
    </vt:vector>
  </TitlesOfParts>
  <Company>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Juarez Bento da Silva</dc:creator>
  <cp:lastModifiedBy>Roderval Marcelino</cp:lastModifiedBy>
  <cp:revision>403</cp:revision>
  <dcterms:created xsi:type="dcterms:W3CDTF">2011-06-02T18:58:43Z</dcterms:created>
  <dcterms:modified xsi:type="dcterms:W3CDTF">2021-04-08T14:23:02Z</dcterms:modified>
</cp:coreProperties>
</file>