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93" r:id="rId3"/>
    <p:sldId id="426" r:id="rId4"/>
    <p:sldId id="427" r:id="rId5"/>
    <p:sldId id="394" r:id="rId6"/>
    <p:sldId id="422" r:id="rId7"/>
    <p:sldId id="423" r:id="rId8"/>
    <p:sldId id="424" r:id="rId9"/>
    <p:sldId id="425" r:id="rId10"/>
    <p:sldId id="419" r:id="rId11"/>
    <p:sldId id="428" r:id="rId12"/>
    <p:sldId id="420" r:id="rId13"/>
    <p:sldId id="421" r:id="rId14"/>
    <p:sldId id="397" r:id="rId15"/>
    <p:sldId id="344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33FF"/>
    <a:srgbClr val="3366FF"/>
    <a:srgbClr val="0000CC"/>
    <a:srgbClr val="FF33CC"/>
    <a:srgbClr val="99FF33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2A1631-C58A-4E28-8D9C-5381198830EB}" v="11" dt="2021-04-20T17:09:34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1176" autoAdjust="0"/>
  </p:normalViewPr>
  <p:slideViewPr>
    <p:cSldViewPr>
      <p:cViewPr varScale="1">
        <p:scale>
          <a:sx n="90" d="100"/>
          <a:sy n="90" d="100"/>
        </p:scale>
        <p:origin x="140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erval Marcelino" userId="9790ed0c9341b7a8" providerId="LiveId" clId="{B12A1631-C58A-4E28-8D9C-5381198830EB}"/>
    <pc:docChg chg="undo custSel addSld delSld modSld">
      <pc:chgData name="Roderval Marcelino" userId="9790ed0c9341b7a8" providerId="LiveId" clId="{B12A1631-C58A-4E28-8D9C-5381198830EB}" dt="2021-04-20T17:15:21.804" v="1460" actId="113"/>
      <pc:docMkLst>
        <pc:docMk/>
      </pc:docMkLst>
      <pc:sldChg chg="modSp mod">
        <pc:chgData name="Roderval Marcelino" userId="9790ed0c9341b7a8" providerId="LiveId" clId="{B12A1631-C58A-4E28-8D9C-5381198830EB}" dt="2021-04-20T15:56:31.737" v="14" actId="20577"/>
        <pc:sldMkLst>
          <pc:docMk/>
          <pc:sldMk cId="0" sldId="257"/>
        </pc:sldMkLst>
        <pc:spChg chg="mod">
          <ac:chgData name="Roderval Marcelino" userId="9790ed0c9341b7a8" providerId="LiveId" clId="{B12A1631-C58A-4E28-8D9C-5381198830EB}" dt="2021-04-20T15:56:31.737" v="14" actId="20577"/>
          <ac:spMkLst>
            <pc:docMk/>
            <pc:sldMk cId="0" sldId="257"/>
            <ac:spMk id="10" creationId="{00000000-0000-0000-0000-000000000000}"/>
          </ac:spMkLst>
        </pc:spChg>
      </pc:sldChg>
      <pc:sldChg chg="modSp mod">
        <pc:chgData name="Roderval Marcelino" userId="9790ed0c9341b7a8" providerId="LiveId" clId="{B12A1631-C58A-4E28-8D9C-5381198830EB}" dt="2021-04-20T15:56:47.553" v="17" actId="6549"/>
        <pc:sldMkLst>
          <pc:docMk/>
          <pc:sldMk cId="0" sldId="344"/>
        </pc:sldMkLst>
        <pc:spChg chg="mod">
          <ac:chgData name="Roderval Marcelino" userId="9790ed0c9341b7a8" providerId="LiveId" clId="{B12A1631-C58A-4E28-8D9C-5381198830EB}" dt="2021-04-20T15:56:47.553" v="17" actId="6549"/>
          <ac:spMkLst>
            <pc:docMk/>
            <pc:sldMk cId="0" sldId="344"/>
            <ac:spMk id="7" creationId="{00000000-0000-0000-0000-000000000000}"/>
          </ac:spMkLst>
        </pc:spChg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3323151769" sldId="346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2252746170" sldId="347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2478011064" sldId="348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3896327972" sldId="351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849528530" sldId="352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1205221847" sldId="354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3533803808" sldId="355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1798184902" sldId="356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2567865339" sldId="357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3049031941" sldId="360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3053414075" sldId="361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2624685366" sldId="362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1817813614" sldId="363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1785830048" sldId="364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205568496" sldId="365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345020271" sldId="366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1195192433" sldId="367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637086176" sldId="368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300187245" sldId="369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3251287010" sldId="373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1175032069" sldId="375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3744576971" sldId="377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3744576971" sldId="378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2181852496" sldId="380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3893299922" sldId="381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699334621" sldId="383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2805173148" sldId="384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1820262436" sldId="385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1050062409" sldId="386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1470883996" sldId="387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2946951714" sldId="388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2652027884" sldId="389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3625046271" sldId="390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412256367" sldId="391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2034362460" sldId="392"/>
        </pc:sldMkLst>
      </pc:sldChg>
      <pc:sldChg chg="modSp mod">
        <pc:chgData name="Roderval Marcelino" userId="9790ed0c9341b7a8" providerId="LiveId" clId="{B12A1631-C58A-4E28-8D9C-5381198830EB}" dt="2021-04-20T15:58:44.678" v="19" actId="20577"/>
        <pc:sldMkLst>
          <pc:docMk/>
          <pc:sldMk cId="37261398" sldId="393"/>
        </pc:sldMkLst>
        <pc:spChg chg="mod">
          <ac:chgData name="Roderval Marcelino" userId="9790ed0c9341b7a8" providerId="LiveId" clId="{B12A1631-C58A-4E28-8D9C-5381198830EB}" dt="2021-04-20T15:58:44.678" v="19" actId="20577"/>
          <ac:spMkLst>
            <pc:docMk/>
            <pc:sldMk cId="37261398" sldId="393"/>
            <ac:spMk id="7" creationId="{00000000-0000-0000-0000-000000000000}"/>
          </ac:spMkLst>
        </pc:spChg>
      </pc:sldChg>
      <pc:sldChg chg="del">
        <pc:chgData name="Roderval Marcelino" userId="9790ed0c9341b7a8" providerId="LiveId" clId="{B12A1631-C58A-4E28-8D9C-5381198830EB}" dt="2021-04-20T16:16:50.172" v="20" actId="2696"/>
        <pc:sldMkLst>
          <pc:docMk/>
          <pc:sldMk cId="974858424" sldId="395"/>
        </pc:sldMkLst>
      </pc:sldChg>
      <pc:sldChg chg="del">
        <pc:chgData name="Roderval Marcelino" userId="9790ed0c9341b7a8" providerId="LiveId" clId="{B12A1631-C58A-4E28-8D9C-5381198830EB}" dt="2021-04-20T16:16:53.424" v="21" actId="2696"/>
        <pc:sldMkLst>
          <pc:docMk/>
          <pc:sldMk cId="2065566526" sldId="396"/>
        </pc:sldMkLst>
      </pc:sldChg>
      <pc:sldChg chg="del">
        <pc:chgData name="Roderval Marcelino" userId="9790ed0c9341b7a8" providerId="LiveId" clId="{B12A1631-C58A-4E28-8D9C-5381198830EB}" dt="2021-04-20T16:20:11.876" v="22" actId="2696"/>
        <pc:sldMkLst>
          <pc:docMk/>
          <pc:sldMk cId="3602031549" sldId="398"/>
        </pc:sldMkLst>
      </pc:sldChg>
      <pc:sldChg chg="del">
        <pc:chgData name="Roderval Marcelino" userId="9790ed0c9341b7a8" providerId="LiveId" clId="{B12A1631-C58A-4E28-8D9C-5381198830EB}" dt="2021-04-20T16:20:11.876" v="22" actId="2696"/>
        <pc:sldMkLst>
          <pc:docMk/>
          <pc:sldMk cId="141049703" sldId="399"/>
        </pc:sldMkLst>
      </pc:sldChg>
      <pc:sldChg chg="del">
        <pc:chgData name="Roderval Marcelino" userId="9790ed0c9341b7a8" providerId="LiveId" clId="{B12A1631-C58A-4E28-8D9C-5381198830EB}" dt="2021-04-20T16:20:11.876" v="22" actId="2696"/>
        <pc:sldMkLst>
          <pc:docMk/>
          <pc:sldMk cId="704112114" sldId="400"/>
        </pc:sldMkLst>
      </pc:sldChg>
      <pc:sldChg chg="del">
        <pc:chgData name="Roderval Marcelino" userId="9790ed0c9341b7a8" providerId="LiveId" clId="{B12A1631-C58A-4E28-8D9C-5381198830EB}" dt="2021-04-20T16:20:11.876" v="22" actId="2696"/>
        <pc:sldMkLst>
          <pc:docMk/>
          <pc:sldMk cId="2255399180" sldId="401"/>
        </pc:sldMkLst>
      </pc:sldChg>
      <pc:sldChg chg="del">
        <pc:chgData name="Roderval Marcelino" userId="9790ed0c9341b7a8" providerId="LiveId" clId="{B12A1631-C58A-4E28-8D9C-5381198830EB}" dt="2021-04-20T16:20:11.876" v="22" actId="2696"/>
        <pc:sldMkLst>
          <pc:docMk/>
          <pc:sldMk cId="766063213" sldId="402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3054184328" sldId="403"/>
        </pc:sldMkLst>
      </pc:sldChg>
      <pc:sldChg chg="del">
        <pc:chgData name="Roderval Marcelino" userId="9790ed0c9341b7a8" providerId="LiveId" clId="{B12A1631-C58A-4E28-8D9C-5381198830EB}" dt="2021-04-20T16:20:11.876" v="22" actId="2696"/>
        <pc:sldMkLst>
          <pc:docMk/>
          <pc:sldMk cId="2832611995" sldId="404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2293358892" sldId="405"/>
        </pc:sldMkLst>
      </pc:sldChg>
      <pc:sldChg chg="del">
        <pc:chgData name="Roderval Marcelino" userId="9790ed0c9341b7a8" providerId="LiveId" clId="{B12A1631-C58A-4E28-8D9C-5381198830EB}" dt="2021-04-20T16:20:11.876" v="22" actId="2696"/>
        <pc:sldMkLst>
          <pc:docMk/>
          <pc:sldMk cId="3583124028" sldId="406"/>
        </pc:sldMkLst>
      </pc:sldChg>
      <pc:sldChg chg="del">
        <pc:chgData name="Roderval Marcelino" userId="9790ed0c9341b7a8" providerId="LiveId" clId="{B12A1631-C58A-4E28-8D9C-5381198830EB}" dt="2021-04-20T16:20:11.876" v="22" actId="2696"/>
        <pc:sldMkLst>
          <pc:docMk/>
          <pc:sldMk cId="68436635" sldId="407"/>
        </pc:sldMkLst>
      </pc:sldChg>
      <pc:sldChg chg="del">
        <pc:chgData name="Roderval Marcelino" userId="9790ed0c9341b7a8" providerId="LiveId" clId="{B12A1631-C58A-4E28-8D9C-5381198830EB}" dt="2021-04-20T16:20:15.495" v="23" actId="2696"/>
        <pc:sldMkLst>
          <pc:docMk/>
          <pc:sldMk cId="658292148" sldId="408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3876982910" sldId="409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3102285716" sldId="410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375887264" sldId="411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4140368686" sldId="412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3763300984" sldId="413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1554031960" sldId="414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4252621280" sldId="415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1246987743" sldId="416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78571916" sldId="417"/>
        </pc:sldMkLst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1542017328" sldId="418"/>
        </pc:sldMkLst>
      </pc:sldChg>
      <pc:sldChg chg="modSp mod">
        <pc:chgData name="Roderval Marcelino" userId="9790ed0c9341b7a8" providerId="LiveId" clId="{B12A1631-C58A-4E28-8D9C-5381198830EB}" dt="2021-04-20T17:14:55.793" v="1457" actId="113"/>
        <pc:sldMkLst>
          <pc:docMk/>
          <pc:sldMk cId="2014698281" sldId="419"/>
        </pc:sldMkLst>
        <pc:spChg chg="mod">
          <ac:chgData name="Roderval Marcelino" userId="9790ed0c9341b7a8" providerId="LiveId" clId="{B12A1631-C58A-4E28-8D9C-5381198830EB}" dt="2021-04-20T17:14:55.793" v="1457" actId="113"/>
          <ac:spMkLst>
            <pc:docMk/>
            <pc:sldMk cId="2014698281" sldId="419"/>
            <ac:spMk id="6" creationId="{00000000-0000-0000-0000-000000000000}"/>
          </ac:spMkLst>
        </pc:spChg>
      </pc:sldChg>
      <pc:sldChg chg="addSp modSp add mod">
        <pc:chgData name="Roderval Marcelino" userId="9790ed0c9341b7a8" providerId="LiveId" clId="{B12A1631-C58A-4E28-8D9C-5381198830EB}" dt="2021-04-20T16:36:29.798" v="386" actId="6549"/>
        <pc:sldMkLst>
          <pc:docMk/>
          <pc:sldMk cId="1316227010" sldId="422"/>
        </pc:sldMkLst>
        <pc:spChg chg="mod">
          <ac:chgData name="Roderval Marcelino" userId="9790ed0c9341b7a8" providerId="LiveId" clId="{B12A1631-C58A-4E28-8D9C-5381198830EB}" dt="2021-04-20T16:36:29.798" v="386" actId="6549"/>
          <ac:spMkLst>
            <pc:docMk/>
            <pc:sldMk cId="1316227010" sldId="422"/>
            <ac:spMk id="6" creationId="{00000000-0000-0000-0000-000000000000}"/>
          </ac:spMkLst>
        </pc:spChg>
        <pc:spChg chg="mod">
          <ac:chgData name="Roderval Marcelino" userId="9790ed0c9341b7a8" providerId="LiveId" clId="{B12A1631-C58A-4E28-8D9C-5381198830EB}" dt="2021-04-20T16:36:09.478" v="384" actId="20577"/>
          <ac:spMkLst>
            <pc:docMk/>
            <pc:sldMk cId="1316227010" sldId="422"/>
            <ac:spMk id="7" creationId="{00000000-0000-0000-0000-000000000000}"/>
          </ac:spMkLst>
        </pc:spChg>
        <pc:picChg chg="add mod">
          <ac:chgData name="Roderval Marcelino" userId="9790ed0c9341b7a8" providerId="LiveId" clId="{B12A1631-C58A-4E28-8D9C-5381198830EB}" dt="2021-04-20T16:32:23.364" v="180" actId="14100"/>
          <ac:picMkLst>
            <pc:docMk/>
            <pc:sldMk cId="1316227010" sldId="422"/>
            <ac:picMk id="3" creationId="{E1EDA960-2AB7-40EF-B1AF-17ED7B0FC350}"/>
          </ac:picMkLst>
        </pc:picChg>
      </pc:sldChg>
      <pc:sldChg chg="del">
        <pc:chgData name="Roderval Marcelino" userId="9790ed0c9341b7a8" providerId="LiveId" clId="{B12A1631-C58A-4E28-8D9C-5381198830EB}" dt="2021-04-20T15:56:23.344" v="0" actId="2696"/>
        <pc:sldMkLst>
          <pc:docMk/>
          <pc:sldMk cId="3220897255" sldId="422"/>
        </pc:sldMkLst>
      </pc:sldChg>
      <pc:sldChg chg="addSp delSp modSp add mod">
        <pc:chgData name="Roderval Marcelino" userId="9790ed0c9341b7a8" providerId="LiveId" clId="{B12A1631-C58A-4E28-8D9C-5381198830EB}" dt="2021-04-20T16:41:08.620" v="434" actId="1076"/>
        <pc:sldMkLst>
          <pc:docMk/>
          <pc:sldMk cId="3268007286" sldId="423"/>
        </pc:sldMkLst>
        <pc:spChg chg="del">
          <ac:chgData name="Roderval Marcelino" userId="9790ed0c9341b7a8" providerId="LiveId" clId="{B12A1631-C58A-4E28-8D9C-5381198830EB}" dt="2021-04-20T16:36:42.675" v="389" actId="478"/>
          <ac:spMkLst>
            <pc:docMk/>
            <pc:sldMk cId="3268007286" sldId="423"/>
            <ac:spMk id="6" creationId="{00000000-0000-0000-0000-000000000000}"/>
          </ac:spMkLst>
        </pc:spChg>
        <pc:spChg chg="mod">
          <ac:chgData name="Roderval Marcelino" userId="9790ed0c9341b7a8" providerId="LiveId" clId="{B12A1631-C58A-4E28-8D9C-5381198830EB}" dt="2021-04-20T16:36:53.476" v="429" actId="20577"/>
          <ac:spMkLst>
            <pc:docMk/>
            <pc:sldMk cId="3268007286" sldId="423"/>
            <ac:spMk id="7" creationId="{00000000-0000-0000-0000-000000000000}"/>
          </ac:spMkLst>
        </pc:spChg>
        <pc:picChg chg="del">
          <ac:chgData name="Roderval Marcelino" userId="9790ed0c9341b7a8" providerId="LiveId" clId="{B12A1631-C58A-4E28-8D9C-5381198830EB}" dt="2021-04-20T16:36:38.767" v="388" actId="478"/>
          <ac:picMkLst>
            <pc:docMk/>
            <pc:sldMk cId="3268007286" sldId="423"/>
            <ac:picMk id="3" creationId="{E1EDA960-2AB7-40EF-B1AF-17ED7B0FC350}"/>
          </ac:picMkLst>
        </pc:picChg>
        <pc:picChg chg="add mod">
          <ac:chgData name="Roderval Marcelino" userId="9790ed0c9341b7a8" providerId="LiveId" clId="{B12A1631-C58A-4E28-8D9C-5381198830EB}" dt="2021-04-20T16:41:08.620" v="434" actId="1076"/>
          <ac:picMkLst>
            <pc:docMk/>
            <pc:sldMk cId="3268007286" sldId="423"/>
            <ac:picMk id="8" creationId="{A06DD057-93BF-4297-B59D-7028DA5D5C0E}"/>
          </ac:picMkLst>
        </pc:picChg>
      </pc:sldChg>
      <pc:sldChg chg="addSp delSp modSp add mod">
        <pc:chgData name="Roderval Marcelino" userId="9790ed0c9341b7a8" providerId="LiveId" clId="{B12A1631-C58A-4E28-8D9C-5381198830EB}" dt="2021-04-20T16:46:19.827" v="448" actId="22"/>
        <pc:sldMkLst>
          <pc:docMk/>
          <pc:sldMk cId="3279835753" sldId="424"/>
        </pc:sldMkLst>
        <pc:picChg chg="add del mod">
          <ac:chgData name="Roderval Marcelino" userId="9790ed0c9341b7a8" providerId="LiveId" clId="{B12A1631-C58A-4E28-8D9C-5381198830EB}" dt="2021-04-20T16:45:54.172" v="447" actId="21"/>
          <ac:picMkLst>
            <pc:docMk/>
            <pc:sldMk cId="3279835753" sldId="424"/>
            <ac:picMk id="3" creationId="{CB7FA73A-948A-4734-AA11-45BE21B3B610}"/>
          </ac:picMkLst>
        </pc:picChg>
        <pc:picChg chg="del">
          <ac:chgData name="Roderval Marcelino" userId="9790ed0c9341b7a8" providerId="LiveId" clId="{B12A1631-C58A-4E28-8D9C-5381198830EB}" dt="2021-04-20T16:41:26.902" v="436" actId="478"/>
          <ac:picMkLst>
            <pc:docMk/>
            <pc:sldMk cId="3279835753" sldId="424"/>
            <ac:picMk id="8" creationId="{A06DD057-93BF-4297-B59D-7028DA5D5C0E}"/>
          </ac:picMkLst>
        </pc:picChg>
        <pc:picChg chg="add">
          <ac:chgData name="Roderval Marcelino" userId="9790ed0c9341b7a8" providerId="LiveId" clId="{B12A1631-C58A-4E28-8D9C-5381198830EB}" dt="2021-04-20T16:46:19.827" v="448" actId="22"/>
          <ac:picMkLst>
            <pc:docMk/>
            <pc:sldMk cId="3279835753" sldId="424"/>
            <ac:picMk id="9" creationId="{A7AC3644-2224-41BF-98FA-714E68009120}"/>
          </ac:picMkLst>
        </pc:picChg>
      </pc:sldChg>
      <pc:sldChg chg="addSp delSp add mod">
        <pc:chgData name="Roderval Marcelino" userId="9790ed0c9341b7a8" providerId="LiveId" clId="{B12A1631-C58A-4E28-8D9C-5381198830EB}" dt="2021-04-20T16:46:41.141" v="450" actId="22"/>
        <pc:sldMkLst>
          <pc:docMk/>
          <pc:sldMk cId="883058730" sldId="425"/>
        </pc:sldMkLst>
        <pc:picChg chg="del">
          <ac:chgData name="Roderval Marcelino" userId="9790ed0c9341b7a8" providerId="LiveId" clId="{B12A1631-C58A-4E28-8D9C-5381198830EB}" dt="2021-04-20T16:46:40.490" v="449" actId="478"/>
          <ac:picMkLst>
            <pc:docMk/>
            <pc:sldMk cId="883058730" sldId="425"/>
            <ac:picMk id="3" creationId="{CB7FA73A-948A-4734-AA11-45BE21B3B610}"/>
          </ac:picMkLst>
        </pc:picChg>
        <pc:picChg chg="add">
          <ac:chgData name="Roderval Marcelino" userId="9790ed0c9341b7a8" providerId="LiveId" clId="{B12A1631-C58A-4E28-8D9C-5381198830EB}" dt="2021-04-20T16:46:41.141" v="450" actId="22"/>
          <ac:picMkLst>
            <pc:docMk/>
            <pc:sldMk cId="883058730" sldId="425"/>
            <ac:picMk id="6" creationId="{E29D74A2-2F1A-4B70-B566-3BE715483687}"/>
          </ac:picMkLst>
        </pc:picChg>
      </pc:sldChg>
      <pc:sldChg chg="delSp modSp add mod">
        <pc:chgData name="Roderval Marcelino" userId="9790ed0c9341b7a8" providerId="LiveId" clId="{B12A1631-C58A-4E28-8D9C-5381198830EB}" dt="2021-04-20T17:01:44.283" v="1076" actId="6549"/>
        <pc:sldMkLst>
          <pc:docMk/>
          <pc:sldMk cId="1852428723" sldId="426"/>
        </pc:sldMkLst>
        <pc:spChg chg="mod">
          <ac:chgData name="Roderval Marcelino" userId="9790ed0c9341b7a8" providerId="LiveId" clId="{B12A1631-C58A-4E28-8D9C-5381198830EB}" dt="2021-04-20T17:01:32.360" v="1072" actId="27636"/>
          <ac:spMkLst>
            <pc:docMk/>
            <pc:sldMk cId="1852428723" sldId="426"/>
            <ac:spMk id="6" creationId="{00000000-0000-0000-0000-000000000000}"/>
          </ac:spMkLst>
        </pc:spChg>
        <pc:spChg chg="mod">
          <ac:chgData name="Roderval Marcelino" userId="9790ed0c9341b7a8" providerId="LiveId" clId="{B12A1631-C58A-4E28-8D9C-5381198830EB}" dt="2021-04-20T17:01:44.283" v="1076" actId="6549"/>
          <ac:spMkLst>
            <pc:docMk/>
            <pc:sldMk cId="1852428723" sldId="426"/>
            <ac:spMk id="7" creationId="{00000000-0000-0000-0000-000000000000}"/>
          </ac:spMkLst>
        </pc:spChg>
        <pc:picChg chg="del">
          <ac:chgData name="Roderval Marcelino" userId="9790ed0c9341b7a8" providerId="LiveId" clId="{B12A1631-C58A-4E28-8D9C-5381198830EB}" dt="2021-04-20T16:50:16.006" v="452" actId="478"/>
          <ac:picMkLst>
            <pc:docMk/>
            <pc:sldMk cId="1852428723" sldId="426"/>
            <ac:picMk id="2051" creationId="{00000000-0000-0000-0000-000000000000}"/>
          </ac:picMkLst>
        </pc:picChg>
      </pc:sldChg>
      <pc:sldChg chg="addSp delSp modSp add mod">
        <pc:chgData name="Roderval Marcelino" userId="9790ed0c9341b7a8" providerId="LiveId" clId="{B12A1631-C58A-4E28-8D9C-5381198830EB}" dt="2021-04-20T17:05:14.263" v="1179"/>
        <pc:sldMkLst>
          <pc:docMk/>
          <pc:sldMk cId="993915073" sldId="427"/>
        </pc:sldMkLst>
        <pc:spChg chg="mod">
          <ac:chgData name="Roderval Marcelino" userId="9790ed0c9341b7a8" providerId="LiveId" clId="{B12A1631-C58A-4E28-8D9C-5381198830EB}" dt="2021-04-20T17:04:04.011" v="1174" actId="27636"/>
          <ac:spMkLst>
            <pc:docMk/>
            <pc:sldMk cId="993915073" sldId="427"/>
            <ac:spMk id="6" creationId="{00000000-0000-0000-0000-000000000000}"/>
          </ac:spMkLst>
        </pc:spChg>
        <pc:spChg chg="del">
          <ac:chgData name="Roderval Marcelino" userId="9790ed0c9341b7a8" providerId="LiveId" clId="{B12A1631-C58A-4E28-8D9C-5381198830EB}" dt="2021-04-20T17:05:00.395" v="1175" actId="478"/>
          <ac:spMkLst>
            <pc:docMk/>
            <pc:sldMk cId="993915073" sldId="427"/>
            <ac:spMk id="7" creationId="{00000000-0000-0000-0000-000000000000}"/>
          </ac:spMkLst>
        </pc:spChg>
        <pc:spChg chg="add del mod">
          <ac:chgData name="Roderval Marcelino" userId="9790ed0c9341b7a8" providerId="LiveId" clId="{B12A1631-C58A-4E28-8D9C-5381198830EB}" dt="2021-04-20T17:05:12.348" v="1178" actId="478"/>
          <ac:spMkLst>
            <pc:docMk/>
            <pc:sldMk cId="993915073" sldId="427"/>
            <ac:spMk id="9" creationId="{28EDCDA9-8BC7-4B0F-BCD2-2C6A96969655}"/>
          </ac:spMkLst>
        </pc:spChg>
        <pc:spChg chg="add del mod">
          <ac:chgData name="Roderval Marcelino" userId="9790ed0c9341b7a8" providerId="LiveId" clId="{B12A1631-C58A-4E28-8D9C-5381198830EB}" dt="2021-04-20T17:05:05.865" v="1177" actId="478"/>
          <ac:spMkLst>
            <pc:docMk/>
            <pc:sldMk cId="993915073" sldId="427"/>
            <ac:spMk id="10" creationId="{3651E340-1380-4D48-BE70-F3F045A1112B}"/>
          </ac:spMkLst>
        </pc:spChg>
        <pc:spChg chg="add mod">
          <ac:chgData name="Roderval Marcelino" userId="9790ed0c9341b7a8" providerId="LiveId" clId="{B12A1631-C58A-4E28-8D9C-5381198830EB}" dt="2021-04-20T17:05:14.263" v="1179"/>
          <ac:spMkLst>
            <pc:docMk/>
            <pc:sldMk cId="993915073" sldId="427"/>
            <ac:spMk id="11" creationId="{6D104EC5-5C57-4E06-A2FF-1AB4C94AB43F}"/>
          </ac:spMkLst>
        </pc:spChg>
        <pc:picChg chg="add mod">
          <ac:chgData name="Roderval Marcelino" userId="9790ed0c9341b7a8" providerId="LiveId" clId="{B12A1631-C58A-4E28-8D9C-5381198830EB}" dt="2021-04-20T17:03:13.872" v="1082" actId="14100"/>
          <ac:picMkLst>
            <pc:docMk/>
            <pc:sldMk cId="993915073" sldId="427"/>
            <ac:picMk id="3" creationId="{A426EAD3-0E9A-4532-906C-448FB208DFBD}"/>
          </ac:picMkLst>
        </pc:picChg>
      </pc:sldChg>
      <pc:sldChg chg="modSp add mod">
        <pc:chgData name="Roderval Marcelino" userId="9790ed0c9341b7a8" providerId="LiveId" clId="{B12A1631-C58A-4E28-8D9C-5381198830EB}" dt="2021-04-20T17:15:21.804" v="1460" actId="113"/>
        <pc:sldMkLst>
          <pc:docMk/>
          <pc:sldMk cId="1570181804" sldId="428"/>
        </pc:sldMkLst>
        <pc:spChg chg="mod">
          <ac:chgData name="Roderval Marcelino" userId="9790ed0c9341b7a8" providerId="LiveId" clId="{B12A1631-C58A-4E28-8D9C-5381198830EB}" dt="2021-04-20T17:15:21.804" v="1460" actId="113"/>
          <ac:spMkLst>
            <pc:docMk/>
            <pc:sldMk cId="1570181804" sldId="428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36F8C-9231-42EF-B335-94DE5C20E902}" type="datetimeFigureOut">
              <a:rPr lang="pt-BR" smtClean="0"/>
              <a:pPr/>
              <a:t>20/04/2021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E45C8-8FA0-4A6F-B5BB-4C475DEF2C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09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28992" y="6492875"/>
            <a:ext cx="2133600" cy="365125"/>
          </a:xfrm>
        </p:spPr>
        <p:txBody>
          <a:bodyPr/>
          <a:lstStyle>
            <a:lvl1pPr algn="ctr">
              <a:defRPr sz="1600" b="1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94665"/>
            <a:ext cx="806216" cy="4128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5000660" cy="857232"/>
          </a:xfrm>
        </p:spPr>
        <p:txBody>
          <a:bodyPr>
            <a:noAutofit/>
          </a:bodyPr>
          <a:lstStyle>
            <a:lvl1pPr algn="l">
              <a:defRPr sz="26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2pPr>
            <a:lvl3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3pPr>
            <a:lvl4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4pPr>
            <a:lvl5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214678" y="6492875"/>
            <a:ext cx="2133600" cy="365125"/>
          </a:xfrm>
        </p:spPr>
        <p:txBody>
          <a:bodyPr/>
          <a:lstStyle>
            <a:lvl1pPr algn="ctr">
              <a:defRPr sz="1400" b="1">
                <a:solidFill>
                  <a:srgbClr val="000066"/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94665"/>
            <a:ext cx="806216" cy="4128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2564904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Microprocessadores e Microcontroladores</a:t>
            </a:r>
          </a:p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DEC7511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42844" y="4902259"/>
            <a:ext cx="885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algn="ctr"/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Prof. Roderval Marcelino, Dr. </a:t>
            </a:r>
          </a:p>
        </p:txBody>
      </p:sp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23528" y="214290"/>
            <a:ext cx="56157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Universidade Federal de Santa Catarina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2844" y="928670"/>
            <a:ext cx="885831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Engenharia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131840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504" y="4057908"/>
            <a:ext cx="885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Linguagem C para PIC</a:t>
            </a:r>
          </a:p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Conversor A/D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029556" cy="857232"/>
          </a:xfrm>
          <a:noFill/>
        </p:spPr>
        <p:txBody>
          <a:bodyPr/>
          <a:lstStyle/>
          <a:p>
            <a:r>
              <a:rPr lang="pt-BR" altLang="pt-BR" sz="3400" dirty="0">
                <a:solidFill>
                  <a:schemeClr val="bg1"/>
                </a:solidFill>
              </a:rPr>
              <a:t>Comandos Relacionados no XC8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4811" y="1340768"/>
            <a:ext cx="8335661" cy="499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pt-BR" altLang="pt-BR" dirty="0"/>
              <a:t>ADCON1bits.PCFG</a:t>
            </a:r>
            <a:r>
              <a:rPr lang="pt-BR" altLang="pt-BR" dirty="0">
                <a:solidFill>
                  <a:srgbClr val="FF0000"/>
                </a:solidFill>
              </a:rPr>
              <a:t>X</a:t>
            </a:r>
            <a:r>
              <a:rPr lang="pt-BR" altLang="pt-BR" dirty="0"/>
              <a:t>   = 0;  </a:t>
            </a:r>
            <a:r>
              <a:rPr lang="pt-BR" altLang="pt-BR" b="0" dirty="0"/>
              <a:t>//configura quais pinos serão entradas analógicas/digitais ou </a:t>
            </a:r>
            <a:r>
              <a:rPr lang="pt-BR" altLang="pt-BR" b="0" dirty="0" err="1"/>
              <a:t>Vrefs</a:t>
            </a:r>
            <a:endParaRPr lang="pt-BR" altLang="pt-BR" b="0" dirty="0"/>
          </a:p>
          <a:p>
            <a:pPr marL="0" indent="0">
              <a:buNone/>
            </a:pPr>
            <a:endParaRPr lang="pt-BR" altLang="pt-BR" dirty="0"/>
          </a:p>
          <a:p>
            <a:pPr>
              <a:buFont typeface="Wingdings" pitchFamily="2" charset="2"/>
              <a:buChar char="q"/>
            </a:pPr>
            <a:r>
              <a:rPr lang="pt-BR" altLang="pt-BR" sz="2100" dirty="0"/>
              <a:t>ADCON0bits.ADCS</a:t>
            </a:r>
            <a:r>
              <a:rPr lang="pt-BR" altLang="pt-BR" sz="2100" dirty="0">
                <a:solidFill>
                  <a:srgbClr val="FF0000"/>
                </a:solidFill>
              </a:rPr>
              <a:t>X</a:t>
            </a:r>
            <a:r>
              <a:rPr lang="pt-BR" altLang="pt-BR" sz="2100" dirty="0"/>
              <a:t> = 0  </a:t>
            </a:r>
            <a:r>
              <a:rPr lang="pt-BR" altLang="pt-BR" sz="2100" b="0" dirty="0"/>
              <a:t>;        //configura </a:t>
            </a:r>
            <a:r>
              <a:rPr lang="pt-BR" altLang="pt-BR" sz="2100" b="0" dirty="0" err="1"/>
              <a:t>clock</a:t>
            </a:r>
            <a:r>
              <a:rPr lang="pt-BR" altLang="pt-BR" sz="2100" b="0" dirty="0"/>
              <a:t> para conversão, sample rate </a:t>
            </a:r>
          </a:p>
          <a:p>
            <a:pPr>
              <a:buFont typeface="Wingdings" pitchFamily="2" charset="2"/>
              <a:buChar char="q"/>
            </a:pPr>
            <a:endParaRPr lang="pt-BR" altLang="pt-BR" sz="2100" dirty="0"/>
          </a:p>
          <a:p>
            <a:pPr>
              <a:buFont typeface="Wingdings" pitchFamily="2" charset="2"/>
              <a:buChar char="q"/>
            </a:pPr>
            <a:r>
              <a:rPr lang="pt-BR" altLang="pt-BR" sz="2100" dirty="0"/>
              <a:t>ADCON1bits.ADFM = X   ;       </a:t>
            </a:r>
            <a:r>
              <a:rPr lang="pt-BR" altLang="pt-BR" sz="2100" b="0" dirty="0"/>
              <a:t>//8 ou 10 bits. 0=8 bits</a:t>
            </a:r>
          </a:p>
          <a:p>
            <a:pPr marL="0" indent="0">
              <a:buNone/>
            </a:pPr>
            <a:endParaRPr lang="pt-BR" altLang="pt-BR" sz="2100" dirty="0"/>
          </a:p>
          <a:p>
            <a:pPr>
              <a:buFont typeface="Wingdings" pitchFamily="2" charset="2"/>
              <a:buChar char="q"/>
            </a:pPr>
            <a:endParaRPr lang="pt-BR" altLang="pt-BR" sz="2100" dirty="0"/>
          </a:p>
          <a:p>
            <a:pPr>
              <a:buFont typeface="Wingdings" pitchFamily="2" charset="2"/>
              <a:buChar char="q"/>
            </a:pPr>
            <a:r>
              <a:rPr lang="pt-BR" altLang="pt-BR" sz="2100" dirty="0">
                <a:solidFill>
                  <a:schemeClr val="accent5">
                    <a:lumMod val="75000"/>
                  </a:schemeClr>
                </a:solidFill>
              </a:rPr>
              <a:t>ADRESL         </a:t>
            </a:r>
            <a:r>
              <a:rPr lang="pt-BR" altLang="pt-BR" sz="2100" b="0" dirty="0">
                <a:solidFill>
                  <a:schemeClr val="accent5">
                    <a:lumMod val="75000"/>
                  </a:schemeClr>
                </a:solidFill>
              </a:rPr>
              <a:t>//Armazena a parte baixo da conversão</a:t>
            </a:r>
          </a:p>
          <a:p>
            <a:pPr>
              <a:buFont typeface="Wingdings" pitchFamily="2" charset="2"/>
              <a:buChar char="q"/>
            </a:pPr>
            <a:endParaRPr lang="pt-BR" altLang="pt-BR" sz="21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pt-BR" altLang="pt-BR" sz="2100" dirty="0">
                <a:solidFill>
                  <a:schemeClr val="accent5">
                    <a:lumMod val="75000"/>
                  </a:schemeClr>
                </a:solidFill>
              </a:rPr>
              <a:t>ADRESH       </a:t>
            </a:r>
            <a:r>
              <a:rPr lang="pt-BR" altLang="pt-BR" sz="2100" b="0" dirty="0">
                <a:solidFill>
                  <a:schemeClr val="accent5">
                    <a:lumMod val="75000"/>
                  </a:schemeClr>
                </a:solidFill>
              </a:rPr>
              <a:t>//Armazena a parte alta da conversão. Quando em 8 bits terá o valor convertido   </a:t>
            </a:r>
          </a:p>
          <a:p>
            <a:pPr marL="0" indent="0">
              <a:buNone/>
            </a:pPr>
            <a:endParaRPr lang="pt-BR" altLang="pt-BR" sz="2100" dirty="0"/>
          </a:p>
        </p:txBody>
      </p:sp>
    </p:spTree>
    <p:extLst>
      <p:ext uri="{BB962C8B-B14F-4D97-AF65-F5344CB8AC3E}">
        <p14:creationId xmlns:p14="http://schemas.microsoft.com/office/powerpoint/2010/main" val="201469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029556" cy="857232"/>
          </a:xfrm>
          <a:noFill/>
        </p:spPr>
        <p:txBody>
          <a:bodyPr/>
          <a:lstStyle/>
          <a:p>
            <a:r>
              <a:rPr lang="pt-BR" altLang="pt-BR" sz="3400" dirty="0">
                <a:solidFill>
                  <a:schemeClr val="bg1"/>
                </a:solidFill>
              </a:rPr>
              <a:t>Comandos Relacionados no XC8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4811" y="1340768"/>
            <a:ext cx="9072563" cy="499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altLang="pt-BR" sz="2100" dirty="0"/>
          </a:p>
          <a:p>
            <a:pPr>
              <a:buFont typeface="Wingdings" pitchFamily="2" charset="2"/>
              <a:buChar char="q"/>
            </a:pPr>
            <a:r>
              <a:rPr lang="pt-BR" altLang="pt-BR" sz="2100" dirty="0"/>
              <a:t>ADCON0bits.ADON = 1</a:t>
            </a:r>
            <a:r>
              <a:rPr lang="pt-BR" altLang="pt-BR" sz="2100" b="0" dirty="0"/>
              <a:t>;          //Liga AD</a:t>
            </a:r>
          </a:p>
          <a:p>
            <a:pPr>
              <a:buFont typeface="Wingdings" pitchFamily="2" charset="2"/>
              <a:buChar char="q"/>
            </a:pPr>
            <a:endParaRPr lang="pt-BR" altLang="pt-BR" sz="2100" dirty="0"/>
          </a:p>
          <a:p>
            <a:pPr>
              <a:buFont typeface="Wingdings" pitchFamily="2" charset="2"/>
              <a:buChar char="q"/>
            </a:pPr>
            <a:endParaRPr lang="pt-BR" altLang="pt-BR" sz="2100" dirty="0"/>
          </a:p>
          <a:p>
            <a:pPr>
              <a:buFont typeface="Wingdings" pitchFamily="2" charset="2"/>
              <a:buChar char="q"/>
            </a:pPr>
            <a:r>
              <a:rPr lang="pt-BR" altLang="pt-BR" sz="2100" dirty="0"/>
              <a:t>ADCON0bits.GO = 1;               </a:t>
            </a:r>
            <a:r>
              <a:rPr lang="pt-BR" altLang="pt-BR" sz="2100" b="0" dirty="0"/>
              <a:t>//converte</a:t>
            </a:r>
          </a:p>
          <a:p>
            <a:pPr>
              <a:buFont typeface="Wingdings" pitchFamily="2" charset="2"/>
              <a:buChar char="q"/>
            </a:pPr>
            <a:endParaRPr lang="pt-BR" altLang="pt-BR" sz="2100" dirty="0"/>
          </a:p>
          <a:p>
            <a:pPr>
              <a:buFont typeface="Wingdings" pitchFamily="2" charset="2"/>
              <a:buChar char="q"/>
            </a:pPr>
            <a:endParaRPr lang="pt-BR" altLang="pt-BR" sz="2100" dirty="0"/>
          </a:p>
          <a:p>
            <a:pPr>
              <a:buFont typeface="Wingdings" pitchFamily="2" charset="2"/>
              <a:buChar char="q"/>
            </a:pPr>
            <a:r>
              <a:rPr lang="it-IT" altLang="pt-BR" sz="2100" dirty="0"/>
              <a:t>PIE1bits.ADIE = 1;                   </a:t>
            </a:r>
            <a:r>
              <a:rPr lang="it-IT" altLang="pt-BR" sz="2100" b="0" dirty="0"/>
              <a:t>//Habilita int do AD</a:t>
            </a:r>
            <a:endParaRPr lang="pt-BR" altLang="pt-BR" sz="2100" b="0" dirty="0"/>
          </a:p>
        </p:txBody>
      </p:sp>
    </p:spTree>
    <p:extLst>
      <p:ext uri="{BB962C8B-B14F-4D97-AF65-F5344CB8AC3E}">
        <p14:creationId xmlns:p14="http://schemas.microsoft.com/office/powerpoint/2010/main" val="157018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029556" cy="857232"/>
          </a:xfrm>
          <a:noFill/>
        </p:spPr>
        <p:txBody>
          <a:bodyPr/>
          <a:lstStyle/>
          <a:p>
            <a:r>
              <a:rPr lang="pt-BR" altLang="pt-BR" sz="3400" dirty="0">
                <a:solidFill>
                  <a:schemeClr val="bg1"/>
                </a:solidFill>
              </a:rPr>
              <a:t>Exemplo XC8: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0CF85A6-D5FA-4995-A052-3FBFB8925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40768"/>
            <a:ext cx="7344816" cy="475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6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029556" cy="857232"/>
          </a:xfrm>
          <a:noFill/>
        </p:spPr>
        <p:txBody>
          <a:bodyPr/>
          <a:lstStyle/>
          <a:p>
            <a:r>
              <a:rPr lang="pt-BR" altLang="pt-BR" sz="3400" dirty="0">
                <a:solidFill>
                  <a:schemeClr val="bg1"/>
                </a:solidFill>
              </a:rPr>
              <a:t>Exemplo XC8: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3239AB-B207-4943-B2FB-26923D130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287586"/>
            <a:ext cx="8343987" cy="229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31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029556" cy="857232"/>
          </a:xfrm>
          <a:noFill/>
        </p:spPr>
        <p:txBody>
          <a:bodyPr/>
          <a:lstStyle/>
          <a:p>
            <a:r>
              <a:rPr lang="pt-BR" altLang="pt-BR" sz="3400" dirty="0">
                <a:solidFill>
                  <a:schemeClr val="bg1"/>
                </a:solidFill>
              </a:rPr>
              <a:t>Exercício 1: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4825" y="1763713"/>
            <a:ext cx="8099623" cy="3249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pt-BR" altLang="pt-BR" dirty="0"/>
              <a:t>Desenvolver um sistema embarcado que fará a leitura de um sensor de temperatura ambiente, por exemplo, LM35.</a:t>
            </a:r>
          </a:p>
          <a:p>
            <a:pPr>
              <a:buFont typeface="Wingdings" pitchFamily="2" charset="2"/>
              <a:buChar char="§"/>
            </a:pPr>
            <a:endParaRPr lang="pt-BR" altLang="pt-BR" dirty="0"/>
          </a:p>
          <a:p>
            <a:pPr>
              <a:buFont typeface="Wingdings" pitchFamily="2" charset="2"/>
              <a:buChar char="§"/>
            </a:pPr>
            <a:r>
              <a:rPr lang="pt-BR" altLang="pt-BR" dirty="0"/>
              <a:t>A partir desta leitura analógica a temperatura deverá ser mostrada em um display de 7 segmentos.</a:t>
            </a:r>
          </a:p>
          <a:p>
            <a:pPr>
              <a:buFont typeface="Wingdings" pitchFamily="2" charset="2"/>
              <a:buChar char="§"/>
            </a:pPr>
            <a:endParaRPr lang="pt-BR" altLang="pt-BR" dirty="0"/>
          </a:p>
          <a:p>
            <a:pPr>
              <a:buFont typeface="Wingdings" pitchFamily="2" charset="2"/>
              <a:buChar char="§"/>
            </a:pPr>
            <a:r>
              <a:rPr lang="pt-BR" altLang="pt-BR" dirty="0"/>
              <a:t>Supor sensor com resposta linear.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20884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5" name="Imagem 4" descr="MC900439257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7744" y="1052736"/>
            <a:ext cx="5160636" cy="516063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647788" y="3731280"/>
            <a:ext cx="4423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Final do Tópico:  </a:t>
            </a:r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Linguagem C para PIC</a:t>
            </a:r>
          </a:p>
          <a:p>
            <a:pPr algn="ctr"/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Conversor A/D</a:t>
            </a:r>
          </a:p>
          <a:p>
            <a:pPr algn="ctr"/>
            <a:endParaRPr lang="pt-BR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029556" cy="857232"/>
          </a:xfrm>
          <a:noFill/>
        </p:spPr>
        <p:txBody>
          <a:bodyPr/>
          <a:lstStyle/>
          <a:p>
            <a:pPr eaLnBrk="1" hangingPunct="1"/>
            <a:r>
              <a:rPr lang="en-US" sz="3400" dirty="0" err="1">
                <a:solidFill>
                  <a:schemeClr val="bg1"/>
                </a:solidFill>
              </a:rPr>
              <a:t>Conversor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solidFill>
                  <a:schemeClr val="bg1"/>
                </a:solidFill>
              </a:rPr>
              <a:t>Analógico</a:t>
            </a:r>
            <a:r>
              <a:rPr lang="en-US" sz="3400" dirty="0">
                <a:solidFill>
                  <a:schemeClr val="bg1"/>
                </a:solidFill>
              </a:rPr>
              <a:t> para Digital - A/D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4825" y="1268760"/>
            <a:ext cx="8027615" cy="499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pt-BR" altLang="pt-BR" sz="2800" dirty="0"/>
              <a:t>Definição:</a:t>
            </a:r>
          </a:p>
          <a:p>
            <a:pPr algn="just"/>
            <a:endParaRPr lang="pt-BR" altLang="pt-BR" sz="2800" dirty="0"/>
          </a:p>
          <a:p>
            <a:pPr marL="0" indent="0" algn="just">
              <a:buNone/>
            </a:pPr>
            <a:r>
              <a:rPr lang="pt-BR" altLang="pt-BR" sz="2800" dirty="0"/>
              <a:t>Circuito digital que possui como entrada um sinal analógico e realiza a conversão para digital.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61048"/>
            <a:ext cx="24860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029556" cy="857232"/>
          </a:xfrm>
          <a:noFill/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chemeClr val="bg1"/>
                </a:solidFill>
              </a:rPr>
              <a:t>Características</a:t>
            </a:r>
            <a:r>
              <a:rPr lang="en-US" sz="2800" dirty="0">
                <a:solidFill>
                  <a:schemeClr val="bg1"/>
                </a:solidFill>
              </a:rPr>
              <a:t> de um </a:t>
            </a:r>
            <a:r>
              <a:rPr lang="en-US" sz="2800" dirty="0" err="1">
                <a:solidFill>
                  <a:schemeClr val="bg1"/>
                </a:solidFill>
              </a:rPr>
              <a:t>Conversor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Analógico</a:t>
            </a:r>
            <a:r>
              <a:rPr lang="en-US" sz="2800" dirty="0">
                <a:solidFill>
                  <a:schemeClr val="bg1"/>
                </a:solidFill>
              </a:rPr>
              <a:t> para Digital - A/D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4825" y="1268760"/>
            <a:ext cx="8027615" cy="4994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pt-BR" altLang="pt-BR" sz="2800" dirty="0"/>
              <a:t>Resolução (8,10,12,16,18 e 24 bits):</a:t>
            </a:r>
          </a:p>
          <a:p>
            <a:pPr marL="0" indent="0" algn="just">
              <a:buNone/>
            </a:pPr>
            <a:r>
              <a:rPr lang="pt-BR" altLang="pt-BR" sz="2800" b="0" dirty="0"/>
              <a:t>É a menor alteração incremental da tensão de saída.</a:t>
            </a:r>
          </a:p>
          <a:p>
            <a:pPr marL="0" indent="0" algn="just">
              <a:buNone/>
            </a:pPr>
            <a:r>
              <a:rPr lang="pt-BR" altLang="pt-BR" sz="2800" b="0" dirty="0"/>
              <a:t>R= FS/2</a:t>
            </a:r>
            <a:r>
              <a:rPr lang="pt-BR" altLang="pt-BR" sz="2800" b="0" baseline="30000" dirty="0"/>
              <a:t>n</a:t>
            </a:r>
            <a:r>
              <a:rPr lang="pt-BR" altLang="pt-BR" sz="2800" b="0" baseline="-25000" dirty="0"/>
              <a:t>  </a:t>
            </a:r>
            <a:r>
              <a:rPr lang="pt-BR" altLang="pt-BR" sz="2800" b="0" dirty="0"/>
              <a:t>sendo FS o valor do fundo de escala, máx.</a:t>
            </a:r>
          </a:p>
          <a:p>
            <a:pPr algn="just">
              <a:buNone/>
            </a:pPr>
            <a:endParaRPr lang="pt-BR" altLang="pt-BR" sz="2800" dirty="0"/>
          </a:p>
          <a:p>
            <a:pPr algn="just">
              <a:buNone/>
            </a:pPr>
            <a:r>
              <a:rPr lang="pt-BR" altLang="pt-BR" sz="2800" dirty="0"/>
              <a:t>Linearidade:</a:t>
            </a:r>
          </a:p>
          <a:p>
            <a:pPr algn="just">
              <a:buNone/>
            </a:pPr>
            <a:r>
              <a:rPr lang="pt-BR" altLang="pt-BR" sz="2800" b="0" dirty="0"/>
              <a:t>É o máximo desvio da saída real em relação a ideal. É expresso em valor de FS ou fração de LSB.</a:t>
            </a:r>
          </a:p>
          <a:p>
            <a:pPr algn="just">
              <a:buNone/>
            </a:pPr>
            <a:endParaRPr lang="pt-BR" altLang="pt-BR" sz="2800" dirty="0"/>
          </a:p>
          <a:p>
            <a:pPr algn="just">
              <a:buNone/>
            </a:pPr>
            <a:r>
              <a:rPr lang="pt-BR" altLang="pt-BR" sz="2800" dirty="0"/>
              <a:t>Tempo de resposta:</a:t>
            </a:r>
          </a:p>
          <a:p>
            <a:pPr algn="just">
              <a:buNone/>
            </a:pPr>
            <a:r>
              <a:rPr lang="pt-BR" altLang="pt-BR" sz="2800" b="0" dirty="0"/>
              <a:t>Tempo que a saída gasta para alcançar um novo valor</a:t>
            </a:r>
          </a:p>
          <a:p>
            <a:pPr algn="just">
              <a:buNone/>
            </a:pPr>
            <a:endParaRPr lang="pt-BR" altLang="pt-BR" sz="2800" b="0" dirty="0"/>
          </a:p>
        </p:txBody>
      </p:sp>
    </p:spTree>
    <p:extLst>
      <p:ext uri="{BB962C8B-B14F-4D97-AF65-F5344CB8AC3E}">
        <p14:creationId xmlns:p14="http://schemas.microsoft.com/office/powerpoint/2010/main" val="185242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4825" y="1268760"/>
            <a:ext cx="8171631" cy="5184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pt-BR" altLang="pt-BR" sz="2800" dirty="0"/>
              <a:t>Amostras (</a:t>
            </a:r>
            <a:r>
              <a:rPr lang="pt-BR" altLang="pt-BR" sz="2800" dirty="0" err="1"/>
              <a:t>sampling</a:t>
            </a:r>
            <a:r>
              <a:rPr lang="pt-BR" altLang="pt-BR" sz="2800" dirty="0"/>
              <a:t> rate):</a:t>
            </a:r>
          </a:p>
          <a:p>
            <a:pPr algn="just">
              <a:buNone/>
            </a:pPr>
            <a:r>
              <a:rPr lang="pt-BR" altLang="pt-BR" sz="2800" b="0" dirty="0"/>
              <a:t>É o número de leituras que o A/D faz por segundo</a:t>
            </a:r>
          </a:p>
          <a:p>
            <a:pPr algn="just">
              <a:buNone/>
            </a:pPr>
            <a:endParaRPr lang="pt-BR" altLang="pt-BR" sz="2800" b="0" dirty="0"/>
          </a:p>
          <a:p>
            <a:pPr algn="just">
              <a:buNone/>
            </a:pPr>
            <a:endParaRPr lang="pt-BR" altLang="pt-BR" sz="2800" b="0" dirty="0"/>
          </a:p>
          <a:p>
            <a:pPr algn="just">
              <a:buNone/>
            </a:pPr>
            <a:endParaRPr lang="pt-BR" altLang="pt-BR" sz="2800" b="0" dirty="0"/>
          </a:p>
          <a:p>
            <a:pPr algn="just">
              <a:buNone/>
            </a:pPr>
            <a:endParaRPr lang="pt-BR" altLang="pt-BR" sz="2800" b="0" dirty="0"/>
          </a:p>
          <a:p>
            <a:pPr algn="just">
              <a:buNone/>
            </a:pPr>
            <a:endParaRPr lang="pt-BR" altLang="pt-BR" sz="2800" b="0" dirty="0"/>
          </a:p>
          <a:p>
            <a:pPr algn="just">
              <a:buNone/>
            </a:pPr>
            <a:endParaRPr lang="pt-BR" altLang="pt-BR" sz="2800" b="0" dirty="0"/>
          </a:p>
          <a:p>
            <a:pPr algn="just">
              <a:buNone/>
            </a:pPr>
            <a:endParaRPr lang="pt-BR" altLang="pt-BR" sz="2800" b="0" dirty="0"/>
          </a:p>
          <a:p>
            <a:pPr algn="just">
              <a:buNone/>
            </a:pPr>
            <a:endParaRPr lang="pt-BR" altLang="pt-BR" sz="2800" b="0" dirty="0"/>
          </a:p>
          <a:p>
            <a:pPr algn="just">
              <a:buNone/>
            </a:pPr>
            <a:r>
              <a:rPr lang="pt-BR" altLang="pt-BR" sz="2800" b="0" dirty="0"/>
              <a:t>Teorema de </a:t>
            </a:r>
            <a:r>
              <a:rPr lang="pt-BR" altLang="pt-BR" sz="2800" b="0" dirty="0" err="1"/>
              <a:t>Nyquist</a:t>
            </a:r>
            <a:r>
              <a:rPr lang="pt-BR" altLang="pt-BR" sz="2800" b="0" dirty="0"/>
              <a:t>: no </a:t>
            </a:r>
            <a:r>
              <a:rPr lang="pt-BR" altLang="pt-BR" sz="2800" b="0" dirty="0" err="1"/>
              <a:t>míniom</a:t>
            </a:r>
            <a:r>
              <a:rPr lang="pt-BR" altLang="pt-BR" sz="2800" b="0" dirty="0"/>
              <a:t> 2x a frequência original</a:t>
            </a:r>
          </a:p>
        </p:txBody>
      </p:sp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A426EAD3-0E9A-4532-906C-448FB208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564904"/>
            <a:ext cx="4464496" cy="3077796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6D104EC5-5C57-4E06-A2FF-1AB4C94AB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029556" cy="857232"/>
          </a:xfrm>
          <a:noFill/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chemeClr val="bg1"/>
                </a:solidFill>
              </a:rPr>
              <a:t>Características</a:t>
            </a:r>
            <a:r>
              <a:rPr lang="en-US" sz="2800" dirty="0">
                <a:solidFill>
                  <a:schemeClr val="bg1"/>
                </a:solidFill>
              </a:rPr>
              <a:t> de um </a:t>
            </a:r>
            <a:r>
              <a:rPr lang="en-US" sz="2800" dirty="0" err="1">
                <a:solidFill>
                  <a:schemeClr val="bg1"/>
                </a:solidFill>
              </a:rPr>
              <a:t>Conversor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Analógico</a:t>
            </a:r>
            <a:r>
              <a:rPr lang="en-US" sz="2800" dirty="0">
                <a:solidFill>
                  <a:schemeClr val="bg1"/>
                </a:solidFill>
              </a:rPr>
              <a:t> para Digital - A/D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91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029556" cy="857232"/>
          </a:xfrm>
          <a:noFill/>
        </p:spPr>
        <p:txBody>
          <a:bodyPr/>
          <a:lstStyle/>
          <a:p>
            <a:r>
              <a:rPr lang="pt-BR" altLang="pt-BR" sz="3400" dirty="0">
                <a:solidFill>
                  <a:schemeClr val="bg1"/>
                </a:solidFill>
              </a:rPr>
              <a:t>Conversor A/D de aproximações Sucessivas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8" name="Picture 4" descr="fig1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1196752"/>
            <a:ext cx="7272338" cy="4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029556" cy="857232"/>
          </a:xfrm>
          <a:noFill/>
        </p:spPr>
        <p:txBody>
          <a:bodyPr/>
          <a:lstStyle/>
          <a:p>
            <a:r>
              <a:rPr lang="pt-BR" altLang="pt-BR" sz="3400" dirty="0">
                <a:solidFill>
                  <a:schemeClr val="bg1"/>
                </a:solidFill>
              </a:rPr>
              <a:t>Conversor A/D no PIC16F877A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283" y="1179400"/>
            <a:ext cx="8948237" cy="499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pt-BR" altLang="pt-BR" dirty="0"/>
              <a:t>8 ou 10 bits configuráveis</a:t>
            </a:r>
          </a:p>
          <a:p>
            <a:pPr>
              <a:buFont typeface="Wingdings" pitchFamily="2" charset="2"/>
              <a:buChar char="q"/>
            </a:pPr>
            <a:r>
              <a:rPr lang="pt-BR" altLang="pt-BR" dirty="0"/>
              <a:t>Tensão de referência default 5Vcc, mas pode-se mudar colocando-se outros valores nos pinos 4 e 5, </a:t>
            </a:r>
            <a:r>
              <a:rPr lang="pt-BR" altLang="pt-BR" dirty="0" err="1"/>
              <a:t>Vref</a:t>
            </a:r>
            <a:r>
              <a:rPr lang="pt-BR" altLang="pt-BR" dirty="0"/>
              <a:t>- e </a:t>
            </a:r>
            <a:r>
              <a:rPr lang="pt-BR" altLang="pt-BR" dirty="0" err="1"/>
              <a:t>Vref</a:t>
            </a:r>
            <a:r>
              <a:rPr lang="pt-BR" altLang="pt-BR" dirty="0"/>
              <a:t>+, respectivamente.</a:t>
            </a:r>
          </a:p>
          <a:p>
            <a:pPr>
              <a:buFont typeface="Wingdings" pitchFamily="2" charset="2"/>
              <a:buChar char="q"/>
            </a:pPr>
            <a:r>
              <a:rPr lang="pt-BR" altLang="pt-BR" dirty="0"/>
              <a:t>8 entradas analógicas-AN0...AN7 multiplexadas internamente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EDA960-2AB7-40EF-B1AF-17ED7B0FC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002491"/>
            <a:ext cx="3584817" cy="317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2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029556" cy="857232"/>
          </a:xfrm>
          <a:noFill/>
        </p:spPr>
        <p:txBody>
          <a:bodyPr/>
          <a:lstStyle/>
          <a:p>
            <a:r>
              <a:rPr lang="pt-BR" altLang="pt-BR" sz="3400" dirty="0">
                <a:solidFill>
                  <a:schemeClr val="bg1"/>
                </a:solidFill>
              </a:rPr>
              <a:t>Conversor A/D – Registradores envolvidos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06DD057-93BF-4297-B59D-7028DA5D5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778" y="1124744"/>
            <a:ext cx="5024444" cy="51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0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029556" cy="857232"/>
          </a:xfrm>
          <a:noFill/>
        </p:spPr>
        <p:txBody>
          <a:bodyPr/>
          <a:lstStyle/>
          <a:p>
            <a:r>
              <a:rPr lang="pt-BR" altLang="pt-BR" sz="3400" dirty="0">
                <a:solidFill>
                  <a:schemeClr val="bg1"/>
                </a:solidFill>
              </a:rPr>
              <a:t>Conversor A/D – Registradores envolvidos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7AC3644-2224-41BF-98FA-714E6800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1362075"/>
            <a:ext cx="64579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3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029556" cy="857232"/>
          </a:xfrm>
          <a:noFill/>
        </p:spPr>
        <p:txBody>
          <a:bodyPr/>
          <a:lstStyle/>
          <a:p>
            <a:r>
              <a:rPr lang="pt-BR" altLang="pt-BR" sz="3400" dirty="0">
                <a:solidFill>
                  <a:schemeClr val="bg1"/>
                </a:solidFill>
              </a:rPr>
              <a:t>Conversor A/D – Registradores envolvidos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29D74A2-2F1A-4B70-B566-3BE715483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1257300"/>
            <a:ext cx="6353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58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26582</TotalTime>
  <Words>430</Words>
  <Application>Microsoft Office PowerPoint</Application>
  <PresentationFormat>Apresentação na tela 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Narrow</vt:lpstr>
      <vt:lpstr>Calibri</vt:lpstr>
      <vt:lpstr>Wingdings</vt:lpstr>
      <vt:lpstr>Tema do Office</vt:lpstr>
      <vt:lpstr>Apresentação do PowerPoint</vt:lpstr>
      <vt:lpstr>Conversor Analógico para Digital - A/D</vt:lpstr>
      <vt:lpstr>Características de um Conversor Analógico para Digital - A/D</vt:lpstr>
      <vt:lpstr>Características de um Conversor Analógico para Digital - A/D</vt:lpstr>
      <vt:lpstr>Conversor A/D de aproximações Sucessivas</vt:lpstr>
      <vt:lpstr>Conversor A/D no PIC16F877A</vt:lpstr>
      <vt:lpstr>Conversor A/D – Registradores envolvidos</vt:lpstr>
      <vt:lpstr>Conversor A/D – Registradores envolvidos</vt:lpstr>
      <vt:lpstr>Conversor A/D – Registradores envolvidos</vt:lpstr>
      <vt:lpstr>Comandos Relacionados no XC8</vt:lpstr>
      <vt:lpstr>Comandos Relacionados no XC8</vt:lpstr>
      <vt:lpstr>Exemplo XC8:</vt:lpstr>
      <vt:lpstr>Exemplo XC8:</vt:lpstr>
      <vt:lpstr>Exercício 1:</vt:lpstr>
      <vt:lpstr>Apresentação do PowerPoint</vt:lpstr>
    </vt:vector>
  </TitlesOfParts>
  <Company>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Juarez Bento da Silva</dc:creator>
  <cp:lastModifiedBy>Roderval Marcelino</cp:lastModifiedBy>
  <cp:revision>403</cp:revision>
  <dcterms:created xsi:type="dcterms:W3CDTF">2011-06-02T18:58:43Z</dcterms:created>
  <dcterms:modified xsi:type="dcterms:W3CDTF">2021-04-20T17:15:36Z</dcterms:modified>
</cp:coreProperties>
</file>